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6858000" cy="9144000" type="screen4x3"/>
  <p:notesSz cx="6735763" cy="986948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FF3300"/>
    <a:srgbClr val="FFFF00"/>
    <a:srgbClr val="00FF00"/>
    <a:srgbClr val="ABEE32"/>
    <a:srgbClr val="FFFFEF"/>
    <a:srgbClr val="FFFFCC"/>
    <a:srgbClr val="FFCC99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49" autoAdjust="0"/>
  </p:normalViewPr>
  <p:slideViewPr>
    <p:cSldViewPr>
      <p:cViewPr>
        <p:scale>
          <a:sx n="100" d="100"/>
          <a:sy n="100" d="100"/>
        </p:scale>
        <p:origin x="-12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19413" cy="49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374031"/>
            <a:ext cx="2919413" cy="49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031"/>
            <a:ext cx="2919412" cy="49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5518B7-DC4E-4A87-BD76-5A13850F72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1139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19413" cy="49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79613" y="739775"/>
            <a:ext cx="2774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08"/>
            <a:ext cx="5389563" cy="4441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374031"/>
            <a:ext cx="2919413" cy="49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031"/>
            <a:ext cx="2919412" cy="49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451C81-4412-4086-A627-361ED31D4E7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783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51C81-4412-4086-A627-361ED31D4E78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7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5C172-84F9-41F0-A698-2855859CDA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1677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0A452-7630-4F5E-BB7C-934C6330A0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171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9000FF-28A3-49C9-8148-AB01214204E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113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D5E52-CEB2-41EF-BEEA-5863CBF6EB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8840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F8FF14-1FA5-48FE-AA4E-5EDB2A725B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518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90FC-09E5-4878-9D3E-2762D81497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3442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62825-6F73-4580-91A7-A473E99B8D3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720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2CD2B-DFB2-420B-8620-C079863EF45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27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F21C2-C250-43CA-94FD-4E72722E7E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164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2DBAF-EB85-43CE-82E9-3612FAECB9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357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A3327-D233-418E-A05F-E6588F112EC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910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BD1CD9-047D-483C-9AC3-D2442DE16AD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502667" y="5364088"/>
            <a:ext cx="2854325" cy="27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大津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会場</a:t>
            </a:r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itchFamily="18" charset="0"/>
            </a:endParaRPr>
          </a:p>
          <a:p>
            <a:pPr algn="l"/>
            <a:endParaRPr lang="en-US" altLang="zh-TW" sz="9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itchFamily="18" charset="0"/>
            </a:endParaRPr>
          </a:p>
          <a:p>
            <a:pPr algn="l"/>
            <a:r>
              <a:rPr lang="zh-TW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滋賀県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危機管理センター１階</a:t>
            </a:r>
            <a:endParaRPr lang="en-US" altLang="ja-JP" sz="9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itchFamily="18" charset="0"/>
            </a:endParaRPr>
          </a:p>
          <a:p>
            <a:pPr algn="l"/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災害対策室３，４</a:t>
            </a:r>
            <a:r>
              <a:rPr lang="zh-TW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（</a:t>
            </a:r>
            <a:r>
              <a:rPr lang="zh-TW" altLang="en-US" sz="9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大津市</a:t>
            </a:r>
            <a:r>
              <a:rPr lang="zh-TW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京町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四丁目</a:t>
            </a:r>
            <a:r>
              <a:rPr lang="zh-TW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１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番</a:t>
            </a:r>
            <a:r>
              <a:rPr lang="zh-TW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１</a:t>
            </a:r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号</a:t>
            </a:r>
            <a:r>
              <a:rPr lang="zh-TW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）</a:t>
            </a:r>
            <a:endParaRPr lang="ja-JP" altLang="en-US" sz="9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itchFamily="18" charset="0"/>
            </a:endParaRP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429000" y="5364088"/>
            <a:ext cx="2854325" cy="2767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74295" tIns="8890" rIns="74295" bIns="8890"/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長浜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会場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itchFamily="18" charset="0"/>
            </a:endParaRPr>
          </a:p>
          <a:p>
            <a:endParaRPr lang="en-US" altLang="ja-JP" sz="9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itchFamily="18" charset="0"/>
            </a:endParaRPr>
          </a:p>
          <a:p>
            <a:pPr algn="l"/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長浜勤労者総合福祉センター「臨湖」南館２階</a:t>
            </a:r>
            <a:endParaRPr lang="en-US" altLang="ja-JP" sz="900" dirty="0" smtClean="0">
              <a:latin typeface="ＭＳ 明朝" panose="02020609040205080304" pitchFamily="17" charset="-128"/>
              <a:ea typeface="ＭＳ 明朝" panose="02020609040205080304" pitchFamily="17" charset="-128"/>
              <a:cs typeface="Times New Roman" pitchFamily="18" charset="0"/>
            </a:endParaRPr>
          </a:p>
          <a:p>
            <a:pPr algn="l"/>
            <a:r>
              <a:rPr lang="ja-JP" altLang="en-US" sz="900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itchFamily="18" charset="0"/>
              </a:rPr>
              <a:t>第６会議室（長浜市港町４番９号）</a:t>
            </a:r>
            <a:endParaRPr lang="ja-JP" altLang="en-US" sz="900" dirty="0">
              <a:latin typeface="ＭＳ 明朝" panose="02020609040205080304" pitchFamily="17" charset="-128"/>
              <a:ea typeface="ＭＳ 明朝" panose="02020609040205080304" pitchFamily="17" charset="-128"/>
              <a:cs typeface="Times New Roman" pitchFamily="18" charset="0"/>
            </a:endParaRPr>
          </a:p>
          <a:p>
            <a:pPr algn="l"/>
            <a:endParaRPr lang="ja-JP" altLang="en-US" sz="1000" dirty="0"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700338" y="35496"/>
            <a:ext cx="1409700" cy="457200"/>
          </a:xfrm>
          <a:prstGeom prst="rect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r>
              <a:rPr lang="ja-JP" altLang="en-US" sz="24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申込用紙</a:t>
            </a:r>
            <a:endParaRPr lang="ja-JP" altLang="en-US" sz="2400" dirty="0"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4160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160124"/>
              </p:ext>
            </p:extLst>
          </p:nvPr>
        </p:nvGraphicFramePr>
        <p:xfrm>
          <a:off x="502667" y="1437855"/>
          <a:ext cx="5780658" cy="3758523"/>
        </p:xfrm>
        <a:graphic>
          <a:graphicData uri="http://schemas.openxmlformats.org/drawingml/2006/table">
            <a:tbl>
              <a:tblPr/>
              <a:tblGrid>
                <a:gridCol w="1878545"/>
                <a:gridCol w="3902113"/>
              </a:tblGrid>
              <a:tr h="325833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　　　　　   </a:t>
                      </a:r>
                      <a:r>
                        <a:rPr kumimoji="1" lang="ja-JP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ふりがな</a:t>
                      </a: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参加者氏名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810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3027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所属団体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団体名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御住所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389">
                <a:tc rowSpan="2"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御連絡先</a:t>
                      </a:r>
                      <a:endParaRPr kumimoji="1" lang="ja-JP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※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参加される方に連絡がとれる連絡先をお願いします。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電話番号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22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メールアドレス</a:t>
                      </a:r>
                      <a:endParaRPr kumimoji="1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95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参加希望会場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□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大津会場　　　□長浜会場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itchFamily="18" charset="0"/>
                        <a:ea typeface="ＭＳ 明朝" pitchFamily="17" charset="-128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※</a:t>
                      </a:r>
                      <a:r>
                        <a:rPr kumimoji="1" lang="ja-JP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itchFamily="18" charset="0"/>
                          <a:ea typeface="ＭＳ 明朝" pitchFamily="17" charset="-128"/>
                          <a:cs typeface="Times New Roman" pitchFamily="18" charset="0"/>
                        </a:rPr>
                        <a:t>（いずれかにチェックをしてください。）</a:t>
                      </a:r>
                      <a:endParaRPr kumimoji="1" lang="ja-JP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明朝" pitchFamily="17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112713" y="9863138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endParaRPr lang="ja-JP" altLang="ja-JP"/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58686" y="504418"/>
            <a:ext cx="601959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altLang="ja-JP" sz="1400" b="1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【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申込先</a:t>
            </a:r>
            <a:r>
              <a:rPr lang="en-US" altLang="ja-JP" sz="14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】</a:t>
            </a:r>
            <a:r>
              <a:rPr lang="ja-JP" altLang="en-US" sz="1400" b="1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滋賀県防災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危機</a:t>
            </a:r>
            <a:r>
              <a:rPr lang="ja-JP" altLang="en-US" sz="1400" b="1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管理局　地震・危機管理室</a:t>
            </a:r>
            <a:r>
              <a:rPr lang="ja-JP" altLang="en-US" sz="1400" b="1" dirty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　</a:t>
            </a:r>
            <a:r>
              <a:rPr lang="ja-JP" altLang="en-US" sz="1400" b="1" dirty="0" smtClean="0"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  <a:t>地震・防災係 宛</a:t>
            </a:r>
            <a:endParaRPr lang="ja-JP" altLang="en-US" sz="1400" b="1" dirty="0"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58686" y="8460432"/>
            <a:ext cx="17141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お問い合わせ</a:t>
            </a:r>
            <a:r>
              <a:rPr lang="en-US" altLang="ja-JP" sz="1600" b="1" dirty="0" smtClean="0"/>
              <a:t>】</a:t>
            </a:r>
            <a:endParaRPr lang="ja-JP" altLang="en-US" sz="1600" b="1" dirty="0"/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1033645" y="777062"/>
            <a:ext cx="53494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600" b="1" dirty="0"/>
              <a:t>FAX</a:t>
            </a:r>
            <a:r>
              <a:rPr lang="ja-JP" altLang="en-US" sz="1600" b="1" dirty="0"/>
              <a:t>：</a:t>
            </a:r>
            <a:r>
              <a:rPr lang="en-US" altLang="ja-JP" sz="1600" b="1" dirty="0"/>
              <a:t>077-528-4994  / </a:t>
            </a:r>
            <a:r>
              <a:rPr lang="en-US" altLang="ja-JP" sz="1600" b="1" dirty="0" smtClean="0"/>
              <a:t>E-MAIL</a:t>
            </a:r>
            <a:r>
              <a:rPr lang="ja-JP" altLang="en-US" sz="1600" b="1" dirty="0"/>
              <a:t>：</a:t>
            </a:r>
            <a:r>
              <a:rPr lang="en-US" altLang="ja-JP" sz="1600" b="1" dirty="0" smtClean="0"/>
              <a:t>as0002@pref.shiga.lg.jp</a:t>
            </a:r>
            <a:endParaRPr lang="en-US" altLang="ja-JP" sz="1600" b="1" dirty="0"/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1423976" y="1043608"/>
            <a:ext cx="390844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ja-JP" altLang="en-US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申込期限　</a:t>
            </a:r>
            <a:r>
              <a:rPr lang="ja-JP" altLang="en-US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平成</a:t>
            </a:r>
            <a:r>
              <a:rPr lang="en-US" altLang="ja-JP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27</a:t>
            </a:r>
            <a:r>
              <a:rPr lang="ja-JP" altLang="en-US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年</a:t>
            </a:r>
            <a:r>
              <a:rPr lang="en-US" altLang="ja-JP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12</a:t>
            </a:r>
            <a:r>
              <a:rPr lang="ja-JP" altLang="en-US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月</a:t>
            </a:r>
            <a:r>
              <a:rPr lang="en-US" altLang="ja-JP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22</a:t>
            </a:r>
            <a:r>
              <a:rPr lang="ja-JP" altLang="en-US" b="1" u="sng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itchFamily="18" charset="0"/>
              </a:rPr>
              <a:t>日（火）</a:t>
            </a:r>
            <a:endParaRPr lang="ja-JP" altLang="en-US" b="1" u="sng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itchFamily="18" charset="0"/>
            </a:endParaRPr>
          </a:p>
        </p:txBody>
      </p:sp>
      <p:sp>
        <p:nvSpPr>
          <p:cNvPr id="33" name="Rectangle 33"/>
          <p:cNvSpPr>
            <a:spLocks noChangeArrowheads="1"/>
          </p:cNvSpPr>
          <p:nvPr/>
        </p:nvSpPr>
        <p:spPr bwMode="auto">
          <a:xfrm>
            <a:off x="1053000" y="8111425"/>
            <a:ext cx="49552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ja-JP" sz="1200" u="sng" dirty="0" smtClean="0">
                <a:ea typeface="ＭＳ ゴシック" pitchFamily="49" charset="-128"/>
                <a:cs typeface="Times New Roman" pitchFamily="18" charset="0"/>
              </a:rPr>
              <a:t>※</a:t>
            </a:r>
            <a:r>
              <a:rPr lang="ja-JP" altLang="en-US" sz="1200" u="sng" dirty="0" smtClean="0">
                <a:ea typeface="ＭＳ ゴシック" pitchFamily="49" charset="-128"/>
                <a:cs typeface="Times New Roman" pitchFamily="18" charset="0"/>
              </a:rPr>
              <a:t>各会場へお越しの際は、なるべく公共交通機関を御利用ください。</a:t>
            </a:r>
            <a:endParaRPr lang="ja-JP" altLang="en-US" sz="1200" u="sng" dirty="0"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12" name="Text Box 28"/>
          <p:cNvSpPr txBox="1">
            <a:spLocks noChangeArrowheads="1"/>
          </p:cNvSpPr>
          <p:nvPr/>
        </p:nvSpPr>
        <p:spPr bwMode="auto">
          <a:xfrm>
            <a:off x="1658819" y="8460432"/>
            <a:ext cx="364238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400" b="1" dirty="0" smtClean="0"/>
              <a:t>〒５２０</a:t>
            </a:r>
            <a:r>
              <a:rPr lang="en-US" altLang="ja-JP" sz="1400" b="1" dirty="0" smtClean="0"/>
              <a:t>‐</a:t>
            </a:r>
            <a:r>
              <a:rPr lang="ja-JP" altLang="en-US" sz="1400" b="1" dirty="0" smtClean="0"/>
              <a:t>８５７７　大津市京町四丁目１番１号</a:t>
            </a:r>
            <a:endParaRPr lang="en-US" altLang="ja-JP" sz="800" b="1" dirty="0" smtClean="0"/>
          </a:p>
        </p:txBody>
      </p:sp>
      <p:sp>
        <p:nvSpPr>
          <p:cNvPr id="15" name="Text Box 28"/>
          <p:cNvSpPr txBox="1">
            <a:spLocks noChangeArrowheads="1"/>
          </p:cNvSpPr>
          <p:nvPr/>
        </p:nvSpPr>
        <p:spPr bwMode="auto">
          <a:xfrm>
            <a:off x="333344" y="8668181"/>
            <a:ext cx="619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400" b="1" dirty="0" smtClean="0"/>
              <a:t>滋賀県防災危機管理局　地震・危機管理室　地震・防災係　担当：巻上</a:t>
            </a:r>
            <a:r>
              <a:rPr lang="en-US" altLang="ja-JP" sz="1400" b="1" dirty="0" smtClean="0"/>
              <a:t>(</a:t>
            </a:r>
            <a:r>
              <a:rPr lang="ja-JP" altLang="en-US" sz="1400" b="1" dirty="0" smtClean="0"/>
              <a:t>ﾏｷｶﾞﾐ</a:t>
            </a:r>
            <a:r>
              <a:rPr lang="en-US" altLang="ja-JP" sz="1400" b="1" dirty="0" smtClean="0"/>
              <a:t>)</a:t>
            </a:r>
          </a:p>
        </p:txBody>
      </p:sp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404664" y="8884205"/>
            <a:ext cx="59765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ja-JP" altLang="en-US" sz="1400" b="1" dirty="0" smtClean="0"/>
              <a:t>ＴＥＬ</a:t>
            </a:r>
            <a:r>
              <a:rPr lang="ja-JP" altLang="en-US" sz="1400" b="1" dirty="0"/>
              <a:t>　０７７－５２８－３４３８　</a:t>
            </a:r>
            <a:r>
              <a:rPr lang="ja-JP" altLang="en-US" sz="1400" b="1" dirty="0" smtClean="0"/>
              <a:t>　ＦＡＸ</a:t>
            </a:r>
            <a:r>
              <a:rPr lang="ja-JP" altLang="en-US" sz="1400" b="1" dirty="0"/>
              <a:t>　</a:t>
            </a:r>
            <a:r>
              <a:rPr lang="ja-JP" altLang="en-US" sz="1400" b="1" dirty="0" smtClean="0"/>
              <a:t>０７７－５２８－４９９４</a:t>
            </a:r>
            <a:endParaRPr lang="en-US" altLang="ja-JP" sz="1400" b="1" dirty="0" smtClean="0"/>
          </a:p>
        </p:txBody>
      </p:sp>
      <p:grpSp>
        <p:nvGrpSpPr>
          <p:cNvPr id="18" name="Group 44"/>
          <p:cNvGrpSpPr>
            <a:grpSpLocks noChangeAspect="1"/>
          </p:cNvGrpSpPr>
          <p:nvPr/>
        </p:nvGrpSpPr>
        <p:grpSpPr bwMode="auto">
          <a:xfrm>
            <a:off x="333344" y="6073915"/>
            <a:ext cx="2899586" cy="2057273"/>
            <a:chOff x="142" y="3952"/>
            <a:chExt cx="1883" cy="1336"/>
          </a:xfrm>
        </p:grpSpPr>
        <p:pic>
          <p:nvPicPr>
            <p:cNvPr id="19" name="Picture 29" descr="大津地図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3952"/>
              <a:ext cx="1725" cy="1316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 Box 34"/>
            <p:cNvSpPr txBox="1">
              <a:spLocks noChangeArrowheads="1"/>
            </p:cNvSpPr>
            <p:nvPr/>
          </p:nvSpPr>
          <p:spPr bwMode="auto">
            <a:xfrm>
              <a:off x="142" y="5128"/>
              <a:ext cx="681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大津駅</a:t>
              </a:r>
            </a:p>
          </p:txBody>
        </p:sp>
        <p:sp>
          <p:nvSpPr>
            <p:cNvPr id="24" name="Text Box 39"/>
            <p:cNvSpPr txBox="1">
              <a:spLocks noChangeArrowheads="1"/>
            </p:cNvSpPr>
            <p:nvPr/>
          </p:nvSpPr>
          <p:spPr bwMode="auto">
            <a:xfrm>
              <a:off x="1207" y="4905"/>
              <a:ext cx="816" cy="1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ja-JP" altLang="en-US" sz="100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膳所駅方面</a:t>
              </a:r>
            </a:p>
          </p:txBody>
        </p:sp>
        <p:sp>
          <p:nvSpPr>
            <p:cNvPr id="25" name="Line 40"/>
            <p:cNvSpPr>
              <a:spLocks noChangeShapeType="1"/>
            </p:cNvSpPr>
            <p:nvPr/>
          </p:nvSpPr>
          <p:spPr bwMode="auto">
            <a:xfrm flipV="1">
              <a:off x="1888" y="4860"/>
              <a:ext cx="137" cy="4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26" name="円/楕円 25"/>
          <p:cNvSpPr/>
          <p:nvPr/>
        </p:nvSpPr>
        <p:spPr bwMode="auto">
          <a:xfrm>
            <a:off x="2890534" y="6699871"/>
            <a:ext cx="144000" cy="144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Ｐ</a:t>
            </a:r>
          </a:p>
        </p:txBody>
      </p:sp>
      <p:sp>
        <p:nvSpPr>
          <p:cNvPr id="27" name="円/楕円 26"/>
          <p:cNvSpPr/>
          <p:nvPr/>
        </p:nvSpPr>
        <p:spPr bwMode="auto">
          <a:xfrm>
            <a:off x="2060722" y="7234749"/>
            <a:ext cx="144000" cy="144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rPr>
              <a:t>Ｐ</a:t>
            </a:r>
          </a:p>
        </p:txBody>
      </p:sp>
      <p:sp>
        <p:nvSpPr>
          <p:cNvPr id="2" name="正方形/長方形 1"/>
          <p:cNvSpPr/>
          <p:nvPr/>
        </p:nvSpPr>
        <p:spPr bwMode="auto">
          <a:xfrm>
            <a:off x="3465312" y="6048000"/>
            <a:ext cx="2808000" cy="7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 rot="5400000">
            <a:off x="2493320" y="7029000"/>
            <a:ext cx="2070000" cy="7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 rot="5400000">
            <a:off x="5202000" y="7020000"/>
            <a:ext cx="2070000" cy="7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0314" y="6012160"/>
            <a:ext cx="2211696" cy="19288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3459584" y="7956956"/>
            <a:ext cx="28328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 anchorCtr="0">
            <a:spAutoFit/>
          </a:bodyPr>
          <a:lstStyle/>
          <a:p>
            <a:r>
              <a:rPr lang="ja-JP" altLang="en-US" sz="800" dirty="0">
                <a:ea typeface="ＭＳ ゴシック" pitchFamily="49" charset="-128"/>
                <a:cs typeface="Times New Roman" pitchFamily="18" charset="0"/>
              </a:rPr>
              <a:t>長浜駅</a:t>
            </a:r>
            <a:r>
              <a:rPr lang="ja-JP" altLang="en-US" sz="800" dirty="0" smtClean="0">
                <a:ea typeface="ＭＳ ゴシック" pitchFamily="49" charset="-128"/>
                <a:cs typeface="Times New Roman" pitchFamily="18" charset="0"/>
              </a:rPr>
              <a:t>から徒歩</a:t>
            </a:r>
            <a:r>
              <a:rPr lang="en-US" altLang="ja-JP" sz="800" dirty="0" smtClean="0">
                <a:ea typeface="ＭＳ ゴシック" pitchFamily="49" charset="-128"/>
                <a:cs typeface="Times New Roman" pitchFamily="18" charset="0"/>
              </a:rPr>
              <a:t>10</a:t>
            </a:r>
            <a:r>
              <a:rPr lang="ja-JP" altLang="en-US" sz="800" dirty="0" smtClean="0">
                <a:ea typeface="ＭＳ ゴシック" pitchFamily="49" charset="-128"/>
                <a:cs typeface="Times New Roman" pitchFamily="18" charset="0"/>
              </a:rPr>
              <a:t>分。近隣に</a:t>
            </a:r>
            <a:r>
              <a:rPr lang="en-US" altLang="ja-JP" sz="800" dirty="0" smtClean="0">
                <a:ea typeface="ＭＳ ゴシック" pitchFamily="49" charset="-128"/>
                <a:cs typeface="Times New Roman" pitchFamily="18" charset="0"/>
              </a:rPr>
              <a:t>150</a:t>
            </a:r>
            <a:r>
              <a:rPr lang="ja-JP" altLang="en-US" sz="800" dirty="0" smtClean="0">
                <a:ea typeface="ＭＳ ゴシック" pitchFamily="49" charset="-128"/>
                <a:cs typeface="Times New Roman" pitchFamily="18" charset="0"/>
              </a:rPr>
              <a:t>台分の無料駐車場あり。</a:t>
            </a:r>
            <a:endParaRPr lang="ja-JP" altLang="en-US" sz="800" dirty="0">
              <a:ea typeface="ＭＳ ゴシック" pitchFamily="49" charset="-128"/>
              <a:cs typeface="Times New Roman" pitchFamily="18" charset="0"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240749" y="6444208"/>
            <a:ext cx="108131" cy="103172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4" name="四角形吹き出し 3"/>
          <p:cNvSpPr/>
          <p:nvPr/>
        </p:nvSpPr>
        <p:spPr bwMode="auto">
          <a:xfrm>
            <a:off x="641360" y="6229675"/>
            <a:ext cx="1275472" cy="429066"/>
          </a:xfrm>
          <a:prstGeom prst="wedgeRectCallout">
            <a:avLst>
              <a:gd name="adj1" fmla="val 73262"/>
              <a:gd name="adj2" fmla="val 11441"/>
            </a:avLst>
          </a:prstGeom>
          <a:solidFill>
            <a:schemeClr val="bg1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l">
              <a:spcBef>
                <a:spcPct val="50000"/>
              </a:spcBef>
            </a:pPr>
            <a:r>
              <a:rPr lang="ja-JP" altLang="en-US" sz="1200" b="1" dirty="0"/>
              <a:t>滋賀県危機管理センター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1619429" y="6753145"/>
            <a:ext cx="585435" cy="123111"/>
          </a:xfrm>
          <a:prstGeom prst="rect">
            <a:avLst/>
          </a:prstGeom>
          <a:noFill/>
          <a:ln w="6350">
            <a:noFill/>
          </a:ln>
          <a:effectLst/>
          <a:extLst/>
        </p:spPr>
        <p:txBody>
          <a:bodyPr wrap="square" lIns="0" tIns="0" rIns="0" bIns="0" anchor="ctr" anchorCtr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滋賀県庁</a:t>
            </a:r>
            <a:endParaRPr lang="ja-JP" altLang="en-US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21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1436</TotalTime>
  <Words>138</Words>
  <Application>Microsoft Office PowerPoint</Application>
  <PresentationFormat>画面に合わせる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</dc:creator>
  <cp:lastModifiedBy>w</cp:lastModifiedBy>
  <cp:revision>133</cp:revision>
  <cp:lastPrinted>2015-11-17T05:37:15Z</cp:lastPrinted>
  <dcterms:created xsi:type="dcterms:W3CDTF">2013-07-19T08:04:39Z</dcterms:created>
  <dcterms:modified xsi:type="dcterms:W3CDTF">2015-11-19T06:06:19Z</dcterms:modified>
</cp:coreProperties>
</file>