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80" r:id="rId2"/>
    <p:sldId id="283" r:id="rId3"/>
  </p:sldIdLst>
  <p:sldSz cx="7559675" cy="1069181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寺田　由樹" initials="寺田　由樹" lastIdx="1" clrIdx="0">
    <p:extLst>
      <p:ext uri="{19B8F6BF-5375-455C-9EA6-DF929625EA0E}">
        <p15:presenceInfo xmlns:p15="http://schemas.microsoft.com/office/powerpoint/2012/main" userId="S-1-5-21-1030396762-312032870-26113423-74197" providerId="AD"/>
      </p:ext>
    </p:extLst>
  </p:cmAuthor>
  <p:cmAuthor id="2" name="田内　徹" initials="田内　徹" lastIdx="1" clrIdx="1">
    <p:extLst>
      <p:ext uri="{19B8F6BF-5375-455C-9EA6-DF929625EA0E}">
        <p15:presenceInfo xmlns:p15="http://schemas.microsoft.com/office/powerpoint/2012/main" userId="S-1-5-21-1030396762-312032870-26113423-215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9FA8AD"/>
    <a:srgbClr val="DCDDDD"/>
    <a:srgbClr val="ECF7FA"/>
    <a:srgbClr val="D5F2F9"/>
    <a:srgbClr val="D7F4F7"/>
    <a:srgbClr val="EEFBFC"/>
    <a:srgbClr val="0099CC"/>
    <a:srgbClr val="C85D32"/>
    <a:srgbClr val="FC84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70" autoAdjust="0"/>
    <p:restoredTop sz="94660"/>
  </p:normalViewPr>
  <p:slideViewPr>
    <p:cSldViewPr snapToGrid="0">
      <p:cViewPr varScale="1">
        <p:scale>
          <a:sx n="49" d="100"/>
          <a:sy n="49" d="100"/>
        </p:scale>
        <p:origin x="2244" y="60"/>
      </p:cViewPr>
      <p:guideLst>
        <p:guide orient="horz" pos="3368"/>
        <p:guide pos="2381"/>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3"/>
            <a:ext cx="2919413" cy="495141"/>
          </a:xfrm>
          <a:prstGeom prst="rect">
            <a:avLst/>
          </a:prstGeom>
        </p:spPr>
        <p:txBody>
          <a:bodyPr vert="horz" lIns="91368" tIns="45684" rIns="91368" bIns="45684" rtlCol="0"/>
          <a:lstStyle>
            <a:lvl1pPr algn="l">
              <a:defRPr sz="1300"/>
            </a:lvl1pPr>
          </a:lstStyle>
          <a:p>
            <a:endParaRPr kumimoji="1" lang="ja-JP" altLang="en-US"/>
          </a:p>
        </p:txBody>
      </p:sp>
      <p:sp>
        <p:nvSpPr>
          <p:cNvPr id="3" name="日付プレースホルダー 2"/>
          <p:cNvSpPr>
            <a:spLocks noGrp="1"/>
          </p:cNvSpPr>
          <p:nvPr>
            <p:ph type="dt" idx="1"/>
          </p:nvPr>
        </p:nvSpPr>
        <p:spPr>
          <a:xfrm>
            <a:off x="3814763" y="3"/>
            <a:ext cx="2919412" cy="495141"/>
          </a:xfrm>
          <a:prstGeom prst="rect">
            <a:avLst/>
          </a:prstGeom>
        </p:spPr>
        <p:txBody>
          <a:bodyPr vert="horz" lIns="91368" tIns="45684" rIns="91368" bIns="45684" rtlCol="0"/>
          <a:lstStyle>
            <a:lvl1pPr algn="r">
              <a:defRPr sz="1300"/>
            </a:lvl1pPr>
          </a:lstStyle>
          <a:p>
            <a:fld id="{F91340E7-94AD-4CDA-9E24-A86419A1D735}" type="datetimeFigureOut">
              <a:rPr kumimoji="1" lang="ja-JP" altLang="en-US" smtClean="0"/>
              <a:t>2026/8/7</a:t>
            </a:fld>
            <a:endParaRPr kumimoji="1" lang="ja-JP" altLang="en-US"/>
          </a:p>
        </p:txBody>
      </p:sp>
      <p:sp>
        <p:nvSpPr>
          <p:cNvPr id="4" name="スライド イメージ プレースホルダー 3"/>
          <p:cNvSpPr>
            <a:spLocks noGrp="1" noRot="1" noChangeAspect="1"/>
          </p:cNvSpPr>
          <p:nvPr>
            <p:ph type="sldImg" idx="2"/>
          </p:nvPr>
        </p:nvSpPr>
        <p:spPr>
          <a:xfrm>
            <a:off x="2192338" y="1231900"/>
            <a:ext cx="2351087" cy="3328988"/>
          </a:xfrm>
          <a:prstGeom prst="rect">
            <a:avLst/>
          </a:prstGeom>
          <a:noFill/>
          <a:ln w="12700">
            <a:solidFill>
              <a:prstClr val="black"/>
            </a:solidFill>
          </a:ln>
        </p:spPr>
        <p:txBody>
          <a:bodyPr vert="horz" lIns="91368" tIns="45684" rIns="91368" bIns="45684" rtlCol="0" anchor="ctr"/>
          <a:lstStyle/>
          <a:p>
            <a:endParaRPr lang="ja-JP" altLang="en-US"/>
          </a:p>
        </p:txBody>
      </p:sp>
      <p:sp>
        <p:nvSpPr>
          <p:cNvPr id="5" name="ノート プレースホルダー 4"/>
          <p:cNvSpPr>
            <a:spLocks noGrp="1"/>
          </p:cNvSpPr>
          <p:nvPr>
            <p:ph type="body" sz="quarter" idx="3"/>
          </p:nvPr>
        </p:nvSpPr>
        <p:spPr>
          <a:xfrm>
            <a:off x="673105" y="4748276"/>
            <a:ext cx="5389563" cy="3884948"/>
          </a:xfrm>
          <a:prstGeom prst="rect">
            <a:avLst/>
          </a:prstGeom>
        </p:spPr>
        <p:txBody>
          <a:bodyPr vert="horz" lIns="91368" tIns="45684" rIns="91368" bIns="4568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6" y="9371173"/>
            <a:ext cx="2919413" cy="495141"/>
          </a:xfrm>
          <a:prstGeom prst="rect">
            <a:avLst/>
          </a:prstGeom>
        </p:spPr>
        <p:txBody>
          <a:bodyPr vert="horz" lIns="91368" tIns="45684" rIns="91368" bIns="4568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14763" y="9371173"/>
            <a:ext cx="2919412" cy="495141"/>
          </a:xfrm>
          <a:prstGeom prst="rect">
            <a:avLst/>
          </a:prstGeom>
        </p:spPr>
        <p:txBody>
          <a:bodyPr vert="horz" lIns="91368" tIns="45684" rIns="91368" bIns="45684" rtlCol="0" anchor="b"/>
          <a:lstStyle>
            <a:lvl1pPr algn="r">
              <a:defRPr sz="1300"/>
            </a:lvl1pPr>
          </a:lstStyle>
          <a:p>
            <a:fld id="{F849D4DF-84F9-44E6-9F3B-802096060F7B}" type="slidenum">
              <a:rPr kumimoji="1" lang="ja-JP" altLang="en-US" smtClean="0"/>
              <a:t>‹#›</a:t>
            </a:fld>
            <a:endParaRPr kumimoji="1" lang="ja-JP" altLang="en-US"/>
          </a:p>
        </p:txBody>
      </p:sp>
    </p:spTree>
    <p:extLst>
      <p:ext uri="{BB962C8B-B14F-4D97-AF65-F5344CB8AC3E}">
        <p14:creationId xmlns:p14="http://schemas.microsoft.com/office/powerpoint/2010/main" val="196876643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6"/>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9"/>
            <a:ext cx="5669756" cy="2581379"/>
          </a:xfrm>
        </p:spPr>
        <p:txBody>
          <a:bodyPr/>
          <a:lstStyle>
            <a:lvl1pPr marL="0" indent="0" algn="ctr">
              <a:buNone/>
              <a:defRPr sz="1984"/>
            </a:lvl1pPr>
            <a:lvl2pPr marL="377971" indent="0" algn="ctr">
              <a:buNone/>
              <a:defRPr sz="1653"/>
            </a:lvl2pPr>
            <a:lvl3pPr marL="755944" indent="0" algn="ctr">
              <a:buNone/>
              <a:defRPr sz="1488"/>
            </a:lvl3pPr>
            <a:lvl4pPr marL="1133917" indent="0" algn="ctr">
              <a:buNone/>
              <a:defRPr sz="1323"/>
            </a:lvl4pPr>
            <a:lvl5pPr marL="1511888" indent="0" algn="ctr">
              <a:buNone/>
              <a:defRPr sz="1323"/>
            </a:lvl5pPr>
            <a:lvl6pPr marL="1889860" indent="0" algn="ctr">
              <a:buNone/>
              <a:defRPr sz="1323"/>
            </a:lvl6pPr>
            <a:lvl7pPr marL="2267832" indent="0" algn="ctr">
              <a:buNone/>
              <a:defRPr sz="1323"/>
            </a:lvl7pPr>
            <a:lvl8pPr marL="2645804" indent="0" algn="ctr">
              <a:buNone/>
              <a:defRPr sz="1323"/>
            </a:lvl8pPr>
            <a:lvl9pPr marL="3023777"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4131974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4272192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4" y="569241"/>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9" y="569241"/>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3544976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4271233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3"/>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4"/>
            <a:ext cx="6520220" cy="2338834"/>
          </a:xfrm>
        </p:spPr>
        <p:txBody>
          <a:bodyPr/>
          <a:lstStyle>
            <a:lvl1pPr marL="0" indent="0">
              <a:buNone/>
              <a:defRPr sz="1984">
                <a:solidFill>
                  <a:schemeClr val="tx1"/>
                </a:solidFill>
              </a:defRPr>
            </a:lvl1pPr>
            <a:lvl2pPr marL="377971" indent="0">
              <a:buNone/>
              <a:defRPr sz="1653">
                <a:solidFill>
                  <a:schemeClr val="tx1">
                    <a:tint val="75000"/>
                  </a:schemeClr>
                </a:solidFill>
              </a:defRPr>
            </a:lvl2pPr>
            <a:lvl3pPr marL="755944" indent="0">
              <a:buNone/>
              <a:defRPr sz="1488">
                <a:solidFill>
                  <a:schemeClr val="tx1">
                    <a:tint val="75000"/>
                  </a:schemeClr>
                </a:solidFill>
              </a:defRPr>
            </a:lvl3pPr>
            <a:lvl4pPr marL="1133917" indent="0">
              <a:buNone/>
              <a:defRPr sz="1323">
                <a:solidFill>
                  <a:schemeClr val="tx1">
                    <a:tint val="75000"/>
                  </a:schemeClr>
                </a:solidFill>
              </a:defRPr>
            </a:lvl4pPr>
            <a:lvl5pPr marL="1511888" indent="0">
              <a:buNone/>
              <a:defRPr sz="1323">
                <a:solidFill>
                  <a:schemeClr val="tx1">
                    <a:tint val="75000"/>
                  </a:schemeClr>
                </a:solidFill>
              </a:defRPr>
            </a:lvl5pPr>
            <a:lvl6pPr marL="1889860" indent="0">
              <a:buNone/>
              <a:defRPr sz="1323">
                <a:solidFill>
                  <a:schemeClr val="tx1">
                    <a:tint val="75000"/>
                  </a:schemeClr>
                </a:solidFill>
              </a:defRPr>
            </a:lvl6pPr>
            <a:lvl7pPr marL="2267832" indent="0">
              <a:buNone/>
              <a:defRPr sz="1323">
                <a:solidFill>
                  <a:schemeClr val="tx1">
                    <a:tint val="75000"/>
                  </a:schemeClr>
                </a:solidFill>
              </a:defRPr>
            </a:lvl7pPr>
            <a:lvl8pPr marL="2645804" indent="0">
              <a:buNone/>
              <a:defRPr sz="1323">
                <a:solidFill>
                  <a:schemeClr val="tx1">
                    <a:tint val="75000"/>
                  </a:schemeClr>
                </a:solidFill>
              </a:defRPr>
            </a:lvl8pPr>
            <a:lvl9pPr marL="3023777"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1571669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1"/>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1"/>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2736142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3"/>
            <a:ext cx="6520220" cy="206659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71" indent="0">
              <a:buNone/>
              <a:defRPr sz="1653" b="1"/>
            </a:lvl2pPr>
            <a:lvl3pPr marL="755944" indent="0">
              <a:buNone/>
              <a:defRPr sz="1488" b="1"/>
            </a:lvl3pPr>
            <a:lvl4pPr marL="1133917" indent="0">
              <a:buNone/>
              <a:defRPr sz="1323" b="1"/>
            </a:lvl4pPr>
            <a:lvl5pPr marL="1511888" indent="0">
              <a:buNone/>
              <a:defRPr sz="1323" b="1"/>
            </a:lvl5pPr>
            <a:lvl6pPr marL="1889860" indent="0">
              <a:buNone/>
              <a:defRPr sz="1323" b="1"/>
            </a:lvl6pPr>
            <a:lvl7pPr marL="2267832" indent="0">
              <a:buNone/>
              <a:defRPr sz="1323" b="1"/>
            </a:lvl7pPr>
            <a:lvl8pPr marL="2645804" indent="0">
              <a:buNone/>
              <a:defRPr sz="1323" b="1"/>
            </a:lvl8pPr>
            <a:lvl9pPr marL="3023777"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3"/>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7" y="2620980"/>
            <a:ext cx="3213847" cy="1284502"/>
          </a:xfrm>
        </p:spPr>
        <p:txBody>
          <a:bodyPr anchor="b"/>
          <a:lstStyle>
            <a:lvl1pPr marL="0" indent="0">
              <a:buNone/>
              <a:defRPr sz="1984" b="1"/>
            </a:lvl1pPr>
            <a:lvl2pPr marL="377971" indent="0">
              <a:buNone/>
              <a:defRPr sz="1653" b="1"/>
            </a:lvl2pPr>
            <a:lvl3pPr marL="755944" indent="0">
              <a:buNone/>
              <a:defRPr sz="1488" b="1"/>
            </a:lvl3pPr>
            <a:lvl4pPr marL="1133917" indent="0">
              <a:buNone/>
              <a:defRPr sz="1323" b="1"/>
            </a:lvl4pPr>
            <a:lvl5pPr marL="1511888" indent="0">
              <a:buNone/>
              <a:defRPr sz="1323" b="1"/>
            </a:lvl5pPr>
            <a:lvl6pPr marL="1889860" indent="0">
              <a:buNone/>
              <a:defRPr sz="1323" b="1"/>
            </a:lvl6pPr>
            <a:lvl7pPr marL="2267832" indent="0">
              <a:buNone/>
              <a:defRPr sz="1323" b="1"/>
            </a:lvl7pPr>
            <a:lvl8pPr marL="2645804" indent="0">
              <a:buNone/>
              <a:defRPr sz="1323" b="1"/>
            </a:lvl8pPr>
            <a:lvl9pPr marL="3023777"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7" y="3905483"/>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1734057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318875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1503826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8" y="1539426"/>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71" indent="0">
              <a:buNone/>
              <a:defRPr sz="1157"/>
            </a:lvl2pPr>
            <a:lvl3pPr marL="755944" indent="0">
              <a:buNone/>
              <a:defRPr sz="992"/>
            </a:lvl3pPr>
            <a:lvl4pPr marL="1133917" indent="0">
              <a:buNone/>
              <a:defRPr sz="827"/>
            </a:lvl4pPr>
            <a:lvl5pPr marL="1511888" indent="0">
              <a:buNone/>
              <a:defRPr sz="827"/>
            </a:lvl5pPr>
            <a:lvl6pPr marL="1889860" indent="0">
              <a:buNone/>
              <a:defRPr sz="827"/>
            </a:lvl6pPr>
            <a:lvl7pPr marL="2267832" indent="0">
              <a:buNone/>
              <a:defRPr sz="827"/>
            </a:lvl7pPr>
            <a:lvl8pPr marL="2645804" indent="0">
              <a:buNone/>
              <a:defRPr sz="827"/>
            </a:lvl8pPr>
            <a:lvl9pPr marL="3023777"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3086542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8" y="1539426"/>
            <a:ext cx="3827085" cy="7598117"/>
          </a:xfrm>
        </p:spPr>
        <p:txBody>
          <a:bodyPr anchor="t"/>
          <a:lstStyle>
            <a:lvl1pPr marL="0" indent="0">
              <a:buNone/>
              <a:defRPr sz="2645"/>
            </a:lvl1pPr>
            <a:lvl2pPr marL="377971" indent="0">
              <a:buNone/>
              <a:defRPr sz="2315"/>
            </a:lvl2pPr>
            <a:lvl3pPr marL="755944" indent="0">
              <a:buNone/>
              <a:defRPr sz="1984"/>
            </a:lvl3pPr>
            <a:lvl4pPr marL="1133917" indent="0">
              <a:buNone/>
              <a:defRPr sz="1653"/>
            </a:lvl4pPr>
            <a:lvl5pPr marL="1511888" indent="0">
              <a:buNone/>
              <a:defRPr sz="1653"/>
            </a:lvl5pPr>
            <a:lvl6pPr marL="1889860" indent="0">
              <a:buNone/>
              <a:defRPr sz="1653"/>
            </a:lvl6pPr>
            <a:lvl7pPr marL="2267832" indent="0">
              <a:buNone/>
              <a:defRPr sz="1653"/>
            </a:lvl7pPr>
            <a:lvl8pPr marL="2645804" indent="0">
              <a:buNone/>
              <a:defRPr sz="1653"/>
            </a:lvl8pPr>
            <a:lvl9pPr marL="3023777" indent="0">
              <a:buNone/>
              <a:defRPr sz="1653"/>
            </a:lvl9pPr>
          </a:lstStyle>
          <a:p>
            <a:r>
              <a:rPr lang="ja-JP" altLang="en-US"/>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71" indent="0">
              <a:buNone/>
              <a:defRPr sz="1157"/>
            </a:lvl2pPr>
            <a:lvl3pPr marL="755944" indent="0">
              <a:buNone/>
              <a:defRPr sz="992"/>
            </a:lvl3pPr>
            <a:lvl4pPr marL="1133917" indent="0">
              <a:buNone/>
              <a:defRPr sz="827"/>
            </a:lvl4pPr>
            <a:lvl5pPr marL="1511888" indent="0">
              <a:buNone/>
              <a:defRPr sz="827"/>
            </a:lvl5pPr>
            <a:lvl6pPr marL="1889860" indent="0">
              <a:buNone/>
              <a:defRPr sz="827"/>
            </a:lvl6pPr>
            <a:lvl7pPr marL="2267832" indent="0">
              <a:buNone/>
              <a:defRPr sz="827"/>
            </a:lvl7pPr>
            <a:lvl8pPr marL="2645804" indent="0">
              <a:buNone/>
              <a:defRPr sz="827"/>
            </a:lvl8pPr>
            <a:lvl9pPr marL="3023777"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860CFA-63EB-4037-8430-55C305973552}"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13838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3"/>
            <a:ext cx="6520220" cy="206659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1"/>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9"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6F860CFA-63EB-4037-8430-55C305973552}" type="datetimeFigureOut">
              <a:rPr kumimoji="1" lang="ja-JP" altLang="en-US" smtClean="0"/>
              <a:t>2026/8/7</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92FE55A5-84E1-466D-BC00-223F077BA187}" type="slidenum">
              <a:rPr kumimoji="1" lang="ja-JP" altLang="en-US" smtClean="0"/>
              <a:t>‹#›</a:t>
            </a:fld>
            <a:endParaRPr kumimoji="1" lang="ja-JP" altLang="en-US"/>
          </a:p>
        </p:txBody>
      </p:sp>
    </p:spTree>
    <p:extLst>
      <p:ext uri="{BB962C8B-B14F-4D97-AF65-F5344CB8AC3E}">
        <p14:creationId xmlns:p14="http://schemas.microsoft.com/office/powerpoint/2010/main" val="19498485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4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7" indent="-188987" algn="l" defTabSz="75594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8" indent="-188987" algn="l" defTabSz="75594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30" indent="-188987" algn="l" defTabSz="75594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902" indent="-188987" algn="l" defTabSz="75594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75" indent="-188987" algn="l" defTabSz="75594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46" indent="-188987" algn="l" defTabSz="75594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819" indent="-188987" algn="l" defTabSz="75594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90" indent="-188987" algn="l" defTabSz="75594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63" indent="-188987" algn="l" defTabSz="75594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44" rtl="0" eaLnBrk="1" latinLnBrk="0" hangingPunct="1">
        <a:defRPr kumimoji="1" sz="1488" kern="1200">
          <a:solidFill>
            <a:schemeClr val="tx1"/>
          </a:solidFill>
          <a:latin typeface="+mn-lt"/>
          <a:ea typeface="+mn-ea"/>
          <a:cs typeface="+mn-cs"/>
        </a:defRPr>
      </a:lvl1pPr>
      <a:lvl2pPr marL="377971" algn="l" defTabSz="755944" rtl="0" eaLnBrk="1" latinLnBrk="0" hangingPunct="1">
        <a:defRPr kumimoji="1" sz="1488" kern="1200">
          <a:solidFill>
            <a:schemeClr val="tx1"/>
          </a:solidFill>
          <a:latin typeface="+mn-lt"/>
          <a:ea typeface="+mn-ea"/>
          <a:cs typeface="+mn-cs"/>
        </a:defRPr>
      </a:lvl2pPr>
      <a:lvl3pPr marL="755944" algn="l" defTabSz="755944" rtl="0" eaLnBrk="1" latinLnBrk="0" hangingPunct="1">
        <a:defRPr kumimoji="1" sz="1488" kern="1200">
          <a:solidFill>
            <a:schemeClr val="tx1"/>
          </a:solidFill>
          <a:latin typeface="+mn-lt"/>
          <a:ea typeface="+mn-ea"/>
          <a:cs typeface="+mn-cs"/>
        </a:defRPr>
      </a:lvl3pPr>
      <a:lvl4pPr marL="1133917" algn="l" defTabSz="755944" rtl="0" eaLnBrk="1" latinLnBrk="0" hangingPunct="1">
        <a:defRPr kumimoji="1" sz="1488" kern="1200">
          <a:solidFill>
            <a:schemeClr val="tx1"/>
          </a:solidFill>
          <a:latin typeface="+mn-lt"/>
          <a:ea typeface="+mn-ea"/>
          <a:cs typeface="+mn-cs"/>
        </a:defRPr>
      </a:lvl4pPr>
      <a:lvl5pPr marL="1511888" algn="l" defTabSz="755944" rtl="0" eaLnBrk="1" latinLnBrk="0" hangingPunct="1">
        <a:defRPr kumimoji="1" sz="1488" kern="1200">
          <a:solidFill>
            <a:schemeClr val="tx1"/>
          </a:solidFill>
          <a:latin typeface="+mn-lt"/>
          <a:ea typeface="+mn-ea"/>
          <a:cs typeface="+mn-cs"/>
        </a:defRPr>
      </a:lvl5pPr>
      <a:lvl6pPr marL="1889860" algn="l" defTabSz="755944" rtl="0" eaLnBrk="1" latinLnBrk="0" hangingPunct="1">
        <a:defRPr kumimoji="1" sz="1488" kern="1200">
          <a:solidFill>
            <a:schemeClr val="tx1"/>
          </a:solidFill>
          <a:latin typeface="+mn-lt"/>
          <a:ea typeface="+mn-ea"/>
          <a:cs typeface="+mn-cs"/>
        </a:defRPr>
      </a:lvl6pPr>
      <a:lvl7pPr marL="2267832" algn="l" defTabSz="755944" rtl="0" eaLnBrk="1" latinLnBrk="0" hangingPunct="1">
        <a:defRPr kumimoji="1" sz="1488" kern="1200">
          <a:solidFill>
            <a:schemeClr val="tx1"/>
          </a:solidFill>
          <a:latin typeface="+mn-lt"/>
          <a:ea typeface="+mn-ea"/>
          <a:cs typeface="+mn-cs"/>
        </a:defRPr>
      </a:lvl7pPr>
      <a:lvl8pPr marL="2645804" algn="l" defTabSz="755944" rtl="0" eaLnBrk="1" latinLnBrk="0" hangingPunct="1">
        <a:defRPr kumimoji="1" sz="1488" kern="1200">
          <a:solidFill>
            <a:schemeClr val="tx1"/>
          </a:solidFill>
          <a:latin typeface="+mn-lt"/>
          <a:ea typeface="+mn-ea"/>
          <a:cs typeface="+mn-cs"/>
        </a:defRPr>
      </a:lvl8pPr>
      <a:lvl9pPr marL="3023777" algn="l" defTabSz="75594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hyperlink" Target="mailto:house-kikaku@pref.shiga.lg.jp" TargetMode="Externa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BA945-5615-934A-0691-321389F10C71}"/>
            </a:ext>
          </a:extLst>
        </p:cNvPr>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9626805-3D6B-C8D7-F121-6DA61236ED6F}"/>
              </a:ext>
            </a:extLst>
          </p:cNvPr>
          <p:cNvSpPr txBox="1"/>
          <p:nvPr/>
        </p:nvSpPr>
        <p:spPr>
          <a:xfrm>
            <a:off x="222790" y="3773678"/>
            <a:ext cx="7114093" cy="2934137"/>
          </a:xfrm>
          <a:custGeom>
            <a:avLst/>
            <a:gdLst>
              <a:gd name="connsiteX0" fmla="*/ 0 w 7114093"/>
              <a:gd name="connsiteY0" fmla="*/ 0 h 2934137"/>
              <a:gd name="connsiteX1" fmla="*/ 7114093 w 7114093"/>
              <a:gd name="connsiteY1" fmla="*/ 0 h 2934137"/>
              <a:gd name="connsiteX2" fmla="*/ 7114093 w 7114093"/>
              <a:gd name="connsiteY2" fmla="*/ 2934137 h 2934137"/>
              <a:gd name="connsiteX3" fmla="*/ 0 w 7114093"/>
              <a:gd name="connsiteY3" fmla="*/ 2934137 h 2934137"/>
              <a:gd name="connsiteX4" fmla="*/ 0 w 7114093"/>
              <a:gd name="connsiteY4" fmla="*/ 0 h 2934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093" h="2934137" fill="none" extrusionOk="0">
                <a:moveTo>
                  <a:pt x="0" y="0"/>
                </a:moveTo>
                <a:cubicBezTo>
                  <a:pt x="1639238" y="-49533"/>
                  <a:pt x="4919908" y="-14809"/>
                  <a:pt x="7114093" y="0"/>
                </a:cubicBezTo>
                <a:cubicBezTo>
                  <a:pt x="7201732" y="671799"/>
                  <a:pt x="7041414" y="2076570"/>
                  <a:pt x="7114093" y="2934137"/>
                </a:cubicBezTo>
                <a:cubicBezTo>
                  <a:pt x="6282762" y="2885906"/>
                  <a:pt x="2327113" y="3018592"/>
                  <a:pt x="0" y="2934137"/>
                </a:cubicBezTo>
                <a:cubicBezTo>
                  <a:pt x="-38581" y="2055226"/>
                  <a:pt x="63341" y="553902"/>
                  <a:pt x="0" y="0"/>
                </a:cubicBezTo>
                <a:close/>
              </a:path>
              <a:path w="7114093" h="2934137" stroke="0" extrusionOk="0">
                <a:moveTo>
                  <a:pt x="0" y="0"/>
                </a:moveTo>
                <a:cubicBezTo>
                  <a:pt x="3489180" y="118645"/>
                  <a:pt x="5540008" y="116012"/>
                  <a:pt x="7114093" y="0"/>
                </a:cubicBezTo>
                <a:cubicBezTo>
                  <a:pt x="6981211" y="620943"/>
                  <a:pt x="7199044" y="1771245"/>
                  <a:pt x="7114093" y="2934137"/>
                </a:cubicBezTo>
                <a:cubicBezTo>
                  <a:pt x="4079117" y="3068737"/>
                  <a:pt x="3442998" y="2776941"/>
                  <a:pt x="0" y="2934137"/>
                </a:cubicBezTo>
                <a:cubicBezTo>
                  <a:pt x="-20187" y="2338766"/>
                  <a:pt x="-152480" y="780413"/>
                  <a:pt x="0" y="0"/>
                </a:cubicBezTo>
                <a:close/>
              </a:path>
            </a:pathLst>
          </a:custGeom>
          <a:ln w="28575">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20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令和８年</a:t>
            </a:r>
            <a:r>
              <a:rPr lang="en-US" altLang="ja-JP" sz="28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10</a:t>
            </a:r>
            <a:r>
              <a:rPr lang="ja-JP" altLang="en-US" sz="28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月</a:t>
            </a:r>
            <a:r>
              <a:rPr lang="en-US" altLang="ja-JP" sz="28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18</a:t>
            </a:r>
            <a:r>
              <a:rPr lang="ja-JP" altLang="en-US" sz="28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日</a:t>
            </a:r>
            <a:r>
              <a:rPr lang="en-US" altLang="ja-JP" sz="28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日</a:t>
            </a:r>
            <a:r>
              <a:rPr lang="en-US" altLang="ja-JP" sz="28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 </a:t>
            </a:r>
            <a:r>
              <a:rPr lang="en-US" altLang="ja-JP" sz="20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13</a:t>
            </a:r>
            <a:r>
              <a:rPr lang="ja-JP" altLang="en-US" sz="20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時～</a:t>
            </a:r>
            <a:r>
              <a:rPr lang="en-US" altLang="ja-JP" sz="20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16</a:t>
            </a:r>
            <a:r>
              <a:rPr lang="ja-JP" altLang="en-US" sz="20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時</a:t>
            </a:r>
            <a:endParaRPr lang="en-US" altLang="ja-JP" sz="8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endParaRPr>
          </a:p>
          <a:p>
            <a:r>
              <a:rPr lang="ja-JP" altLang="en-US" sz="2000" dirty="0">
                <a:latin typeface="UD デジタル 教科書体 NP-B" panose="02020700000000000000" pitchFamily="18" charset="-128"/>
                <a:ea typeface="UD デジタル 教科書体 NP-B" panose="02020700000000000000" pitchFamily="18" charset="-128"/>
              </a:rPr>
              <a:t>会場：草津市立市民交流プラザ </a:t>
            </a:r>
            <a:r>
              <a:rPr lang="en-US" altLang="ja-JP" sz="2000" dirty="0">
                <a:latin typeface="UD デジタル 教科書体 NP-B" panose="02020700000000000000" pitchFamily="18" charset="-128"/>
                <a:ea typeface="UD デジタル 教科書体 NP-B" panose="02020700000000000000" pitchFamily="18" charset="-128"/>
              </a:rPr>
              <a:t>5</a:t>
            </a:r>
            <a:r>
              <a:rPr lang="ja-JP" altLang="en-US" sz="2000" dirty="0">
                <a:latin typeface="UD デジタル 教科書体 NP-B" panose="02020700000000000000" pitchFamily="18" charset="-128"/>
                <a:ea typeface="UD デジタル 教科書体 NP-B" panose="02020700000000000000" pitchFamily="18" charset="-128"/>
              </a:rPr>
              <a:t>階大会議室</a:t>
            </a:r>
            <a:endParaRPr lang="en-US" altLang="ja-JP" sz="2000" dirty="0">
              <a:latin typeface="UD デジタル 教科書体 NP-B" panose="02020700000000000000" pitchFamily="18" charset="-128"/>
              <a:ea typeface="UD デジタル 教科書体 NP-B" panose="02020700000000000000" pitchFamily="18" charset="-128"/>
            </a:endParaRPr>
          </a:p>
          <a:p>
            <a:pPr marL="808038"/>
            <a:r>
              <a:rPr lang="ja-JP" altLang="en-US" sz="1400" dirty="0">
                <a:latin typeface="UD デジタル 教科書体 NP-B" panose="02020700000000000000" pitchFamily="18" charset="-128"/>
                <a:ea typeface="UD デジタル 教科書体 NP-B" panose="02020700000000000000" pitchFamily="18" charset="-128"/>
              </a:rPr>
              <a:t>（草津市野路</a:t>
            </a:r>
            <a:r>
              <a:rPr lang="en-US" altLang="ja-JP" sz="1400" dirty="0">
                <a:latin typeface="UD デジタル 教科書体 NP-B" panose="02020700000000000000" pitchFamily="18" charset="-128"/>
                <a:ea typeface="UD デジタル 教科書体 NP-B" panose="02020700000000000000" pitchFamily="18" charset="-128"/>
              </a:rPr>
              <a:t>1-15-5 </a:t>
            </a:r>
            <a:r>
              <a:rPr lang="ja-JP" altLang="en-US" sz="1400" dirty="0">
                <a:latin typeface="UD デジタル 教科書体 NP-B" panose="02020700000000000000" pitchFamily="18" charset="-128"/>
                <a:ea typeface="UD デジタル 教科書体 NP-B" panose="02020700000000000000" pitchFamily="18" charset="-128"/>
              </a:rPr>
              <a:t>フェリエ南草津）</a:t>
            </a:r>
            <a:endParaRPr lang="en-US" altLang="ja-JP" sz="1200" dirty="0">
              <a:latin typeface="UD デジタル 教科書体 NP-B" panose="02020700000000000000" pitchFamily="18" charset="-128"/>
              <a:ea typeface="UD デジタル 教科書体 NP-B" panose="02020700000000000000" pitchFamily="18" charset="-128"/>
            </a:endParaRPr>
          </a:p>
          <a:p>
            <a:r>
              <a:rPr lang="en-US" altLang="ja-JP"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a:t>
            </a:r>
            <a:r>
              <a:rPr lang="ja-JP" altLang="en-US"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第１部</a:t>
            </a:r>
            <a:r>
              <a:rPr lang="en-US" altLang="ja-JP"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a:t>
            </a:r>
          </a:p>
          <a:p>
            <a:r>
              <a:rPr lang="ja-JP" altLang="en-US" sz="20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   </a:t>
            </a:r>
            <a:r>
              <a:rPr lang="ja-JP" altLang="en-US" sz="21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講演「区分所有法等の大改正に伴う管理規約の改正」</a:t>
            </a:r>
            <a:endParaRPr lang="en-US" altLang="ja-JP" sz="21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endParaRPr>
          </a:p>
          <a:p>
            <a:pPr>
              <a:lnSpc>
                <a:spcPts val="2000"/>
              </a:lnSpc>
            </a:pPr>
            <a:r>
              <a:rPr lang="ja-JP" altLang="en-US" sz="1400" dirty="0">
                <a:latin typeface="UD デジタル 教科書体 NP-B" panose="02020700000000000000" pitchFamily="18" charset="-128"/>
                <a:ea typeface="UD デジタル 教科書体 NP-B" panose="02020700000000000000" pitchFamily="18" charset="-128"/>
              </a:rPr>
              <a:t>　  講師：</a:t>
            </a:r>
            <a:r>
              <a:rPr lang="en-US" altLang="ja-JP" sz="1400" dirty="0">
                <a:latin typeface="UD デジタル 教科書体 NP-B" panose="02020700000000000000" pitchFamily="18" charset="-128"/>
                <a:ea typeface="UD デジタル 教科書体 NP-B" panose="02020700000000000000" pitchFamily="18" charset="-128"/>
              </a:rPr>
              <a:t>NPO</a:t>
            </a:r>
            <a:r>
              <a:rPr lang="ja-JP" altLang="en-US" sz="1400" dirty="0">
                <a:latin typeface="UD デジタル 教科書体 NP-B" panose="02020700000000000000" pitchFamily="18" charset="-128"/>
                <a:ea typeface="UD デジタル 教科書体 NP-B" panose="02020700000000000000" pitchFamily="18" charset="-128"/>
              </a:rPr>
              <a:t>法人京都マンション管理ネットワーク　理事長  市毛 豊 氏</a:t>
            </a:r>
            <a:endParaRPr lang="en-US" altLang="ja-JP" sz="1200" dirty="0">
              <a:latin typeface="UD デジタル 教科書体 NP-B" panose="02020700000000000000" pitchFamily="18" charset="-128"/>
              <a:ea typeface="UD デジタル 教科書体 NP-B" panose="02020700000000000000" pitchFamily="18" charset="-128"/>
            </a:endParaRPr>
          </a:p>
          <a:p>
            <a:r>
              <a:rPr lang="en-US" altLang="ja-JP"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a:t>
            </a:r>
            <a:r>
              <a:rPr lang="ja-JP" altLang="en-US"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第２部</a:t>
            </a:r>
            <a:r>
              <a:rPr lang="en-US" altLang="ja-JP"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a:t>
            </a:r>
          </a:p>
          <a:p>
            <a:r>
              <a:rPr lang="ja-JP" altLang="en-US" sz="26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  </a:t>
            </a:r>
            <a:r>
              <a:rPr lang="ja-JP" altLang="en-US" sz="21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グループ相談会（希望者のみ）</a:t>
            </a:r>
            <a:endParaRPr lang="en-US" altLang="ja-JP" sz="21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endParaRPr>
          </a:p>
          <a:p>
            <a:pPr indent="273050"/>
            <a:r>
              <a:rPr lang="ja-JP" altLang="en-US" sz="1200" dirty="0">
                <a:latin typeface="UD デジタル 教科書体 NP-B" panose="02020700000000000000" pitchFamily="18" charset="-128"/>
                <a:ea typeface="UD デジタル 教科書体 NP-B" panose="02020700000000000000" pitchFamily="18" charset="-128"/>
              </a:rPr>
              <a:t>テーマごとにグループを作り相談対応を実施</a:t>
            </a:r>
            <a:endParaRPr lang="en-US" altLang="ja-JP" sz="1200" dirty="0">
              <a:latin typeface="UD デジタル 教科書体 NP-B" panose="02020700000000000000" pitchFamily="18" charset="-128"/>
              <a:ea typeface="UD デジタル 教科書体 NP-B" panose="02020700000000000000" pitchFamily="18" charset="-128"/>
            </a:endParaRPr>
          </a:p>
          <a:p>
            <a:pPr indent="273050"/>
            <a:r>
              <a:rPr lang="ja-JP" altLang="en-US" sz="1200" dirty="0">
                <a:latin typeface="UD デジタル 教科書体 NP-B" panose="02020700000000000000" pitchFamily="18" charset="-128"/>
                <a:ea typeface="UD デジタル 教科書体 NP-B" panose="02020700000000000000" pitchFamily="18" charset="-128"/>
              </a:rPr>
              <a:t>（マンション管理士に対応いただきます。テーマは下記のとおり）</a:t>
            </a:r>
            <a:endParaRPr lang="en-US" altLang="ja-JP" sz="1200" dirty="0">
              <a:latin typeface="UD デジタル 教科書体 NP-B" panose="02020700000000000000" pitchFamily="18" charset="-128"/>
              <a:ea typeface="UD デジタル 教科書体 NP-B" panose="02020700000000000000" pitchFamily="18" charset="-128"/>
            </a:endParaRPr>
          </a:p>
        </p:txBody>
      </p:sp>
      <p:sp>
        <p:nvSpPr>
          <p:cNvPr id="37" name="吹き出し: 円形 36">
            <a:extLst>
              <a:ext uri="{FF2B5EF4-FFF2-40B4-BE49-F238E27FC236}">
                <a16:creationId xmlns:a16="http://schemas.microsoft.com/office/drawing/2014/main" id="{4A5566F5-60B8-BF55-4363-7B5152668A1D}"/>
              </a:ext>
            </a:extLst>
          </p:cNvPr>
          <p:cNvSpPr/>
          <p:nvPr/>
        </p:nvSpPr>
        <p:spPr>
          <a:xfrm>
            <a:off x="6429234" y="493160"/>
            <a:ext cx="896674" cy="839633"/>
          </a:xfrm>
          <a:prstGeom prst="wedgeEllipseCallout">
            <a:avLst>
              <a:gd name="adj1" fmla="val -32375"/>
              <a:gd name="adj2" fmla="val 56133"/>
            </a:avLst>
          </a:prstGeom>
          <a:solidFill>
            <a:schemeClr val="accent4">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38" name="テキスト ボックス 37">
            <a:extLst>
              <a:ext uri="{FF2B5EF4-FFF2-40B4-BE49-F238E27FC236}">
                <a16:creationId xmlns:a16="http://schemas.microsoft.com/office/drawing/2014/main" id="{E7104E7C-DB3C-A298-2904-9E857F3D825D}"/>
              </a:ext>
            </a:extLst>
          </p:cNvPr>
          <p:cNvSpPr txBox="1"/>
          <p:nvPr/>
        </p:nvSpPr>
        <p:spPr>
          <a:xfrm>
            <a:off x="6370314" y="600891"/>
            <a:ext cx="997137" cy="646331"/>
          </a:xfrm>
          <a:prstGeom prst="rect">
            <a:avLst/>
          </a:prstGeom>
          <a:noFill/>
        </p:spPr>
        <p:txBody>
          <a:bodyPr wrap="square" rtlCol="0">
            <a:spAutoFit/>
          </a:bodyPr>
          <a:lstStyle/>
          <a:p>
            <a:pPr algn="ctr"/>
            <a:r>
              <a:rPr lang="ja-JP" altLang="en-US" b="1" dirty="0">
                <a:latin typeface="UD デジタル 教科書体 NP-B" panose="02020700000000000000" pitchFamily="18" charset="-128"/>
                <a:ea typeface="UD デジタル 教科書体 NP-B" panose="02020700000000000000" pitchFamily="18" charset="-128"/>
              </a:rPr>
              <a:t>参加</a:t>
            </a:r>
            <a:endParaRPr lang="en-US" altLang="ja-JP" b="1" dirty="0">
              <a:latin typeface="UD デジタル 教科書体 NP-B" panose="02020700000000000000" pitchFamily="18" charset="-128"/>
              <a:ea typeface="UD デジタル 教科書体 NP-B" panose="02020700000000000000" pitchFamily="18" charset="-128"/>
            </a:endParaRPr>
          </a:p>
          <a:p>
            <a:pPr algn="ctr"/>
            <a:r>
              <a:rPr lang="ja-JP" altLang="en-US" b="1" dirty="0">
                <a:latin typeface="UD デジタル 教科書体 NP-B" panose="02020700000000000000" pitchFamily="18" charset="-128"/>
                <a:ea typeface="UD デジタル 教科書体 NP-B" panose="02020700000000000000" pitchFamily="18" charset="-128"/>
              </a:rPr>
              <a:t>無料</a:t>
            </a:r>
            <a:r>
              <a:rPr lang="en-US" altLang="ja-JP" b="1" dirty="0">
                <a:latin typeface="UD デジタル 教科書体 NP-B" panose="02020700000000000000" pitchFamily="18" charset="-128"/>
                <a:ea typeface="UD デジタル 教科書体 NP-B" panose="02020700000000000000" pitchFamily="18" charset="-128"/>
              </a:rPr>
              <a:t>!!</a:t>
            </a:r>
            <a:endParaRPr lang="ja-JP" altLang="en-US" sz="1400" b="1" dirty="0">
              <a:latin typeface="UD デジタル 教科書体 NP-B" panose="02020700000000000000" pitchFamily="18" charset="-128"/>
              <a:ea typeface="UD デジタル 教科書体 NP-B" panose="02020700000000000000" pitchFamily="18" charset="-128"/>
            </a:endParaRPr>
          </a:p>
        </p:txBody>
      </p:sp>
      <p:sp>
        <p:nvSpPr>
          <p:cNvPr id="2" name="テキスト ボックス 1">
            <a:extLst>
              <a:ext uri="{FF2B5EF4-FFF2-40B4-BE49-F238E27FC236}">
                <a16:creationId xmlns:a16="http://schemas.microsoft.com/office/drawing/2014/main" id="{BCCCB0F0-3AA6-397E-42FB-A7EE18486B40}"/>
              </a:ext>
            </a:extLst>
          </p:cNvPr>
          <p:cNvSpPr txBox="1"/>
          <p:nvPr/>
        </p:nvSpPr>
        <p:spPr>
          <a:xfrm>
            <a:off x="276971" y="2763090"/>
            <a:ext cx="6973845" cy="954107"/>
          </a:xfrm>
          <a:prstGeom prst="rect">
            <a:avLst/>
          </a:prstGeom>
          <a:noFill/>
        </p:spPr>
        <p:txBody>
          <a:bodyPr wrap="square" rtlCol="0">
            <a:spAutoFit/>
          </a:bodyPr>
          <a:lstStyle/>
          <a:p>
            <a:r>
              <a:rPr lang="ja-JP" altLang="en-US" sz="1300" dirty="0">
                <a:latin typeface="UD デジタル 教科書体 NP-B" panose="02020700000000000000" pitchFamily="18" charset="-128"/>
                <a:ea typeface="UD デジタル 教科書体 NP-B" panose="02020700000000000000" pitchFamily="18" charset="-128"/>
              </a:rPr>
              <a:t>　分譲</a:t>
            </a:r>
            <a:r>
              <a:rPr lang="ja-JP" altLang="en-US" sz="1400" b="1" dirty="0">
                <a:latin typeface="UD デジタル 教科書体 NP-B" panose="02020700000000000000" pitchFamily="18" charset="-128"/>
                <a:ea typeface="UD デジタル 教科書体 NP-B" panose="02020700000000000000" pitchFamily="18" charset="-128"/>
              </a:rPr>
              <a:t>マンションが価値を長く保ち、快適に住み続けられる住まいとするためには、管理組合による適正な維持管理が重要です。</a:t>
            </a:r>
          </a:p>
          <a:p>
            <a:r>
              <a:rPr lang="ja-JP" altLang="en-US" sz="1400" b="1" dirty="0">
                <a:latin typeface="UD デジタル 教科書体 NP-B" panose="02020700000000000000" pitchFamily="18" charset="-128"/>
                <a:ea typeface="UD デジタル 教科書体 NP-B" panose="02020700000000000000" pitchFamily="18" charset="-128"/>
              </a:rPr>
              <a:t>　本セミナーでは専門家の方から法改正に伴う管理規約の改正について講演いただくほか、グループごとにマンション管理士に悩みなどを相談できる場も設けます。</a:t>
            </a:r>
          </a:p>
        </p:txBody>
      </p:sp>
      <p:sp>
        <p:nvSpPr>
          <p:cNvPr id="19" name="テキスト ボックス 18">
            <a:extLst>
              <a:ext uri="{FF2B5EF4-FFF2-40B4-BE49-F238E27FC236}">
                <a16:creationId xmlns:a16="http://schemas.microsoft.com/office/drawing/2014/main" id="{2E4FBF05-4D4C-53AE-FE96-B3DFECA1D2DB}"/>
              </a:ext>
            </a:extLst>
          </p:cNvPr>
          <p:cNvSpPr txBox="1"/>
          <p:nvPr/>
        </p:nvSpPr>
        <p:spPr>
          <a:xfrm>
            <a:off x="2372860" y="510228"/>
            <a:ext cx="3824672" cy="523220"/>
          </a:xfrm>
          <a:prstGeom prst="rect">
            <a:avLst/>
          </a:prstGeom>
          <a:noFill/>
        </p:spPr>
        <p:txBody>
          <a:bodyPr wrap="square" rtlCol="0">
            <a:spAutoFit/>
          </a:bodyPr>
          <a:lstStyle/>
          <a:p>
            <a:r>
              <a:rPr lang="ja-JP" altLang="en-US" sz="2800" dirty="0">
                <a:latin typeface="UD デジタル 教科書体 NP-B" panose="02020700000000000000" pitchFamily="18" charset="-128"/>
                <a:ea typeface="UD デジタル 教科書体 NP-B" panose="02020700000000000000" pitchFamily="18" charset="-128"/>
              </a:rPr>
              <a:t>令和８年度 第１回</a:t>
            </a:r>
            <a:endParaRPr lang="ja-JP" altLang="en-US" sz="2800" dirty="0"/>
          </a:p>
        </p:txBody>
      </p:sp>
      <p:sp>
        <p:nvSpPr>
          <p:cNvPr id="55" name="タイトル 1">
            <a:extLst>
              <a:ext uri="{FF2B5EF4-FFF2-40B4-BE49-F238E27FC236}">
                <a16:creationId xmlns:a16="http://schemas.microsoft.com/office/drawing/2014/main" id="{527650A8-0635-3CBD-FD43-8303836D4399}"/>
              </a:ext>
            </a:extLst>
          </p:cNvPr>
          <p:cNvSpPr txBox="1">
            <a:spLocks/>
          </p:cNvSpPr>
          <p:nvPr/>
        </p:nvSpPr>
        <p:spPr>
          <a:xfrm>
            <a:off x="2368924" y="914470"/>
            <a:ext cx="4725282" cy="1424931"/>
          </a:xfrm>
          <a:prstGeom prst="rect">
            <a:avLst/>
          </a:prstGeom>
        </p:spPr>
        <p:txBody>
          <a:bodyPr vert="horz" lIns="91440" tIns="45720" rIns="91440" bIns="45720" rtlCol="0" anchor="ctr">
            <a:normAutofit/>
          </a:bodyPr>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r>
              <a:rPr lang="ja-JP" altLang="en-US" sz="4400" dirty="0">
                <a:latin typeface="UD デジタル 教科書体 NP-B" panose="02020700000000000000" pitchFamily="18" charset="-128"/>
                <a:ea typeface="UD デジタル 教科書体 NP-B" panose="02020700000000000000" pitchFamily="18" charset="-128"/>
              </a:rPr>
              <a:t>マンション管理</a:t>
            </a:r>
            <a:br>
              <a:rPr lang="en-US" altLang="ja-JP" sz="4400" dirty="0">
                <a:latin typeface="UD デジタル 教科書体 NP-B" panose="02020700000000000000" pitchFamily="18" charset="-128"/>
                <a:ea typeface="UD デジタル 教科書体 NP-B" panose="02020700000000000000" pitchFamily="18" charset="-128"/>
              </a:rPr>
            </a:br>
            <a:r>
              <a:rPr lang="ja-JP" altLang="en-US" sz="4400" dirty="0">
                <a:latin typeface="UD デジタル 教科書体 NP-B" panose="02020700000000000000" pitchFamily="18" charset="-128"/>
                <a:ea typeface="UD デジタル 教科書体 NP-B" panose="02020700000000000000" pitchFamily="18" charset="-128"/>
              </a:rPr>
              <a:t>　　基礎セミナー</a:t>
            </a:r>
            <a:endParaRPr lang="ja-JP" altLang="en-US" sz="3600" dirty="0">
              <a:latin typeface="UD デジタル 教科書体 NP-B" panose="02020700000000000000" pitchFamily="18" charset="-128"/>
              <a:ea typeface="UD デジタル 教科書体 NP-B" panose="02020700000000000000" pitchFamily="18" charset="-128"/>
            </a:endParaRPr>
          </a:p>
        </p:txBody>
      </p:sp>
      <p:grpSp>
        <p:nvGrpSpPr>
          <p:cNvPr id="6" name="グループ化 5">
            <a:extLst>
              <a:ext uri="{FF2B5EF4-FFF2-40B4-BE49-F238E27FC236}">
                <a16:creationId xmlns:a16="http://schemas.microsoft.com/office/drawing/2014/main" id="{A9CF2336-1F7C-F471-CD8C-AC91A6D79643}"/>
              </a:ext>
            </a:extLst>
          </p:cNvPr>
          <p:cNvGrpSpPr/>
          <p:nvPr/>
        </p:nvGrpSpPr>
        <p:grpSpPr>
          <a:xfrm>
            <a:off x="193531" y="547565"/>
            <a:ext cx="2349489" cy="1535764"/>
            <a:chOff x="174847" y="164480"/>
            <a:chExt cx="2349489" cy="1535764"/>
          </a:xfrm>
        </p:grpSpPr>
        <p:sp>
          <p:nvSpPr>
            <p:cNvPr id="60" name="雲 56">
              <a:extLst>
                <a:ext uri="{FF2B5EF4-FFF2-40B4-BE49-F238E27FC236}">
                  <a16:creationId xmlns:a16="http://schemas.microsoft.com/office/drawing/2014/main" id="{2B479A65-FFDE-6B67-47EB-E5801AB1CE99}"/>
                </a:ext>
              </a:extLst>
            </p:cNvPr>
            <p:cNvSpPr/>
            <p:nvPr/>
          </p:nvSpPr>
          <p:spPr>
            <a:xfrm rot="11320368">
              <a:off x="186100" y="164480"/>
              <a:ext cx="2298013" cy="1535764"/>
            </a:xfrm>
            <a:custGeom>
              <a:avLst/>
              <a:gdLst>
                <a:gd name="connsiteX0" fmla="*/ 202697 w 2227610"/>
                <a:gd name="connsiteY0" fmla="*/ 469336 h 1425558"/>
                <a:gd name="connsiteX1" fmla="*/ 291428 w 2227610"/>
                <a:gd name="connsiteY1" fmla="*/ 223173 h 1425558"/>
                <a:gd name="connsiteX2" fmla="*/ 723087 w 2227610"/>
                <a:gd name="connsiteY2" fmla="*/ 166934 h 1425558"/>
                <a:gd name="connsiteX3" fmla="*/ 1158299 w 2227610"/>
                <a:gd name="connsiteY3" fmla="*/ 108552 h 1425558"/>
                <a:gd name="connsiteX4" fmla="*/ 1327883 w 2227610"/>
                <a:gd name="connsiteY4" fmla="*/ 1946 h 1425558"/>
                <a:gd name="connsiteX5" fmla="*/ 1538202 w 2227610"/>
                <a:gd name="connsiteY5" fmla="*/ 77183 h 1425558"/>
                <a:gd name="connsiteX6" fmla="*/ 1828137 w 2227610"/>
                <a:gd name="connsiteY6" fmla="*/ 18108 h 1425558"/>
                <a:gd name="connsiteX7" fmla="*/ 1975165 w 2227610"/>
                <a:gd name="connsiteY7" fmla="*/ 179270 h 1425558"/>
                <a:gd name="connsiteX8" fmla="*/ 2163855 w 2227610"/>
                <a:gd name="connsiteY8" fmla="*/ 335683 h 1425558"/>
                <a:gd name="connsiteX9" fmla="*/ 2155409 w 2227610"/>
                <a:gd name="connsiteY9" fmla="*/ 505289 h 1425558"/>
                <a:gd name="connsiteX10" fmla="*/ 2217104 w 2227610"/>
                <a:gd name="connsiteY10" fmla="*/ 764614 h 1425558"/>
                <a:gd name="connsiteX11" fmla="*/ 1928095 w 2227610"/>
                <a:gd name="connsiteY11" fmla="*/ 991613 h 1425558"/>
                <a:gd name="connsiteX12" fmla="*/ 1824635 w 2227610"/>
                <a:gd name="connsiteY12" fmla="*/ 1186123 h 1425558"/>
                <a:gd name="connsiteX13" fmla="*/ 1472387 w 2227610"/>
                <a:gd name="connsiteY13" fmla="*/ 1209674 h 1425558"/>
                <a:gd name="connsiteX14" fmla="*/ 1220663 w 2227610"/>
                <a:gd name="connsiteY14" fmla="*/ 1417179 h 1425558"/>
                <a:gd name="connsiteX15" fmla="*/ 850545 w 2227610"/>
                <a:gd name="connsiteY15" fmla="*/ 1290519 h 1425558"/>
                <a:gd name="connsiteX16" fmla="*/ 300750 w 2227610"/>
                <a:gd name="connsiteY16" fmla="*/ 1165376 h 1425558"/>
                <a:gd name="connsiteX17" fmla="*/ 59017 w 2227610"/>
                <a:gd name="connsiteY17" fmla="*/ 1026115 h 1425558"/>
                <a:gd name="connsiteX18" fmla="*/ 110669 w 2227610"/>
                <a:gd name="connsiteY18" fmla="*/ 838136 h 1425558"/>
                <a:gd name="connsiteX19" fmla="*/ 1596 w 2227610"/>
                <a:gd name="connsiteY19" fmla="*/ 645276 h 1425558"/>
                <a:gd name="connsiteX20" fmla="*/ 200791 w 2227610"/>
                <a:gd name="connsiteY20" fmla="*/ 473855 h 1425558"/>
                <a:gd name="connsiteX21" fmla="*/ 202697 w 2227610"/>
                <a:gd name="connsiteY21" fmla="*/ 469336 h 1425558"/>
                <a:gd name="connsiteX0" fmla="*/ 243535 w 2227610"/>
                <a:gd name="connsiteY0" fmla="*/ 858784 h 1425558"/>
                <a:gd name="connsiteX1" fmla="*/ 113090 w 2227610"/>
                <a:gd name="connsiteY1" fmla="*/ 832496 h 1425558"/>
                <a:gd name="connsiteX2" fmla="*/ 358634 w 2227610"/>
                <a:gd name="connsiteY2" fmla="*/ 1146475 h 1425558"/>
                <a:gd name="connsiteX3" fmla="*/ 301573 w 2227610"/>
                <a:gd name="connsiteY3" fmla="*/ 1159043 h 1425558"/>
                <a:gd name="connsiteX4" fmla="*/ 850442 w 2227610"/>
                <a:gd name="connsiteY4" fmla="*/ 1284714 h 1425558"/>
                <a:gd name="connsiteX5" fmla="*/ 816041 w 2227610"/>
                <a:gd name="connsiteY5" fmla="*/ 1227321 h 1425558"/>
                <a:gd name="connsiteX6" fmla="*/ 1486395 w 2227610"/>
                <a:gd name="connsiteY6" fmla="*/ 1141594 h 1425558"/>
                <a:gd name="connsiteX7" fmla="*/ 1472645 w 2227610"/>
                <a:gd name="connsiteY7" fmla="*/ 1204561 h 1425558"/>
                <a:gd name="connsiteX8" fmla="*/ 1872580 w 2227610"/>
                <a:gd name="connsiteY8" fmla="*/ 884446 h 1425558"/>
                <a:gd name="connsiteX9" fmla="*/ 1926859 w 2227610"/>
                <a:gd name="connsiteY9" fmla="*/ 987853 h 1425558"/>
                <a:gd name="connsiteX10" fmla="*/ 2154379 w 2227610"/>
                <a:gd name="connsiteY10" fmla="*/ 501793 h 1425558"/>
                <a:gd name="connsiteX11" fmla="*/ 2079809 w 2227610"/>
                <a:gd name="connsiteY11" fmla="*/ 590060 h 1425558"/>
                <a:gd name="connsiteX12" fmla="*/ 1975474 w 2227610"/>
                <a:gd name="connsiteY12" fmla="*/ 174323 h 1425558"/>
                <a:gd name="connsiteX13" fmla="*/ 1979388 w 2227610"/>
                <a:gd name="connsiteY13" fmla="*/ 216015 h 1425558"/>
                <a:gd name="connsiteX14" fmla="*/ 1499321 w 2227610"/>
                <a:gd name="connsiteY14" fmla="*/ 125704 h 1425558"/>
                <a:gd name="connsiteX15" fmla="*/ 1537532 w 2227610"/>
                <a:gd name="connsiteY15" fmla="*/ 72532 h 1425558"/>
                <a:gd name="connsiteX16" fmla="*/ 1142077 w 2227610"/>
                <a:gd name="connsiteY16" fmla="*/ 151036 h 1425558"/>
                <a:gd name="connsiteX17" fmla="*/ 1160565 w 2227610"/>
                <a:gd name="connsiteY17" fmla="*/ 105187 h 1425558"/>
                <a:gd name="connsiteX18" fmla="*/ 722829 w 2227610"/>
                <a:gd name="connsiteY18" fmla="*/ 166604 h 1425558"/>
                <a:gd name="connsiteX19" fmla="*/ 789777 w 2227610"/>
                <a:gd name="connsiteY19" fmla="*/ 211067 h 1425558"/>
                <a:gd name="connsiteX20" fmla="*/ 214387 w 2227610"/>
                <a:gd name="connsiteY20" fmla="*/ 516141 h 1425558"/>
                <a:gd name="connsiteX21" fmla="*/ 202697 w 2227610"/>
                <a:gd name="connsiteY21" fmla="*/ 469336 h 1425558"/>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1876938 w 2234915"/>
                <a:gd name="connsiteY8" fmla="*/ 889916 h 1437531"/>
                <a:gd name="connsiteX9" fmla="*/ 1931217 w 2234915"/>
                <a:gd name="connsiteY9" fmla="*/ 993323 h 1437531"/>
                <a:gd name="connsiteX10" fmla="*/ 2158737 w 2234915"/>
                <a:gd name="connsiteY10" fmla="*/ 507263 h 1437531"/>
                <a:gd name="connsiteX11" fmla="*/ 2084167 w 2234915"/>
                <a:gd name="connsiteY11" fmla="*/ 595530 h 1437531"/>
                <a:gd name="connsiteX12" fmla="*/ 1979832 w 2234915"/>
                <a:gd name="connsiteY12" fmla="*/ 179793 h 1437531"/>
                <a:gd name="connsiteX13" fmla="*/ 1983746 w 2234915"/>
                <a:gd name="connsiteY13" fmla="*/ 221485 h 1437531"/>
                <a:gd name="connsiteX14" fmla="*/ 1503679 w 2234915"/>
                <a:gd name="connsiteY14" fmla="*/ 131174 h 1437531"/>
                <a:gd name="connsiteX15" fmla="*/ 1541890 w 2234915"/>
                <a:gd name="connsiteY15" fmla="*/ 78002 h 1437531"/>
                <a:gd name="connsiteX16" fmla="*/ 1146435 w 2234915"/>
                <a:gd name="connsiteY16" fmla="*/ 156506 h 1437531"/>
                <a:gd name="connsiteX17" fmla="*/ 1164923 w 2234915"/>
                <a:gd name="connsiteY17" fmla="*/ 110657 h 1437531"/>
                <a:gd name="connsiteX18" fmla="*/ 727187 w 2234915"/>
                <a:gd name="connsiteY18" fmla="*/ 172074 h 1437531"/>
                <a:gd name="connsiteX19" fmla="*/ 794135 w 2234915"/>
                <a:gd name="connsiteY19" fmla="*/ 216537 h 1437531"/>
                <a:gd name="connsiteX20" fmla="*/ 218745 w 2234915"/>
                <a:gd name="connsiteY20" fmla="*/ 521611 h 1437531"/>
                <a:gd name="connsiteX21" fmla="*/ 207055 w 2234915"/>
                <a:gd name="connsiteY2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1876938 w 2234915"/>
                <a:gd name="connsiteY8" fmla="*/ 889916 h 1437531"/>
                <a:gd name="connsiteX9" fmla="*/ 1931217 w 2234915"/>
                <a:gd name="connsiteY9" fmla="*/ 993323 h 1437531"/>
                <a:gd name="connsiteX10" fmla="*/ 2158737 w 2234915"/>
                <a:gd name="connsiteY10" fmla="*/ 507263 h 1437531"/>
                <a:gd name="connsiteX11" fmla="*/ 2131301 w 2234915"/>
                <a:gd name="connsiteY11" fmla="*/ 491835 h 1437531"/>
                <a:gd name="connsiteX12" fmla="*/ 1979832 w 2234915"/>
                <a:gd name="connsiteY12" fmla="*/ 179793 h 1437531"/>
                <a:gd name="connsiteX13" fmla="*/ 1983746 w 2234915"/>
                <a:gd name="connsiteY13" fmla="*/ 221485 h 1437531"/>
                <a:gd name="connsiteX14" fmla="*/ 1503679 w 2234915"/>
                <a:gd name="connsiteY14" fmla="*/ 131174 h 1437531"/>
                <a:gd name="connsiteX15" fmla="*/ 1541890 w 2234915"/>
                <a:gd name="connsiteY15" fmla="*/ 78002 h 1437531"/>
                <a:gd name="connsiteX16" fmla="*/ 1146435 w 2234915"/>
                <a:gd name="connsiteY16" fmla="*/ 156506 h 1437531"/>
                <a:gd name="connsiteX17" fmla="*/ 1164923 w 2234915"/>
                <a:gd name="connsiteY17" fmla="*/ 110657 h 1437531"/>
                <a:gd name="connsiteX18" fmla="*/ 727187 w 2234915"/>
                <a:gd name="connsiteY18" fmla="*/ 172074 h 1437531"/>
                <a:gd name="connsiteX19" fmla="*/ 794135 w 2234915"/>
                <a:gd name="connsiteY19" fmla="*/ 216537 h 1437531"/>
                <a:gd name="connsiteX20" fmla="*/ 218745 w 2234915"/>
                <a:gd name="connsiteY20" fmla="*/ 521611 h 1437531"/>
                <a:gd name="connsiteX21" fmla="*/ 207055 w 2234915"/>
                <a:gd name="connsiteY2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1876938 w 2234915"/>
                <a:gd name="connsiteY8" fmla="*/ 889916 h 1437531"/>
                <a:gd name="connsiteX9" fmla="*/ 1931217 w 2234915"/>
                <a:gd name="connsiteY9" fmla="*/ 993323 h 1437531"/>
                <a:gd name="connsiteX10" fmla="*/ 2158737 w 2234915"/>
                <a:gd name="connsiteY10" fmla="*/ 507263 h 1437531"/>
                <a:gd name="connsiteX11" fmla="*/ 2084167 w 2234915"/>
                <a:gd name="connsiteY11" fmla="*/ 595530 h 1437531"/>
                <a:gd name="connsiteX12" fmla="*/ 1979832 w 2234915"/>
                <a:gd name="connsiteY12" fmla="*/ 179793 h 1437531"/>
                <a:gd name="connsiteX13" fmla="*/ 1983746 w 2234915"/>
                <a:gd name="connsiteY13" fmla="*/ 221485 h 1437531"/>
                <a:gd name="connsiteX14" fmla="*/ 1503679 w 2234915"/>
                <a:gd name="connsiteY14" fmla="*/ 131174 h 1437531"/>
                <a:gd name="connsiteX15" fmla="*/ 1541890 w 2234915"/>
                <a:gd name="connsiteY15" fmla="*/ 78002 h 1437531"/>
                <a:gd name="connsiteX16" fmla="*/ 1146435 w 2234915"/>
                <a:gd name="connsiteY16" fmla="*/ 156506 h 1437531"/>
                <a:gd name="connsiteX17" fmla="*/ 1164923 w 2234915"/>
                <a:gd name="connsiteY17" fmla="*/ 110657 h 1437531"/>
                <a:gd name="connsiteX18" fmla="*/ 727187 w 2234915"/>
                <a:gd name="connsiteY18" fmla="*/ 172074 h 1437531"/>
                <a:gd name="connsiteX19" fmla="*/ 794135 w 2234915"/>
                <a:gd name="connsiteY19" fmla="*/ 216537 h 1437531"/>
                <a:gd name="connsiteX20" fmla="*/ 218745 w 2234915"/>
                <a:gd name="connsiteY20" fmla="*/ 521611 h 1437531"/>
                <a:gd name="connsiteX21" fmla="*/ 207055 w 2234915"/>
                <a:gd name="connsiteY2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1876938 w 2234915"/>
                <a:gd name="connsiteY8" fmla="*/ 889916 h 1437531"/>
                <a:gd name="connsiteX9" fmla="*/ 1931217 w 2234915"/>
                <a:gd name="connsiteY9" fmla="*/ 993323 h 1437531"/>
                <a:gd name="connsiteX10" fmla="*/ 2158737 w 2234915"/>
                <a:gd name="connsiteY10" fmla="*/ 507263 h 1437531"/>
                <a:gd name="connsiteX11" fmla="*/ 2131301 w 2234915"/>
                <a:gd name="connsiteY11" fmla="*/ 491835 h 1437531"/>
                <a:gd name="connsiteX12" fmla="*/ 1979832 w 2234915"/>
                <a:gd name="connsiteY12" fmla="*/ 179793 h 1437531"/>
                <a:gd name="connsiteX13" fmla="*/ 1983746 w 2234915"/>
                <a:gd name="connsiteY13" fmla="*/ 221485 h 1437531"/>
                <a:gd name="connsiteX14" fmla="*/ 1503679 w 2234915"/>
                <a:gd name="connsiteY14" fmla="*/ 131174 h 1437531"/>
                <a:gd name="connsiteX15" fmla="*/ 1541890 w 2234915"/>
                <a:gd name="connsiteY15" fmla="*/ 78002 h 1437531"/>
                <a:gd name="connsiteX16" fmla="*/ 1146435 w 2234915"/>
                <a:gd name="connsiteY16" fmla="*/ 156506 h 1437531"/>
                <a:gd name="connsiteX17" fmla="*/ 1164923 w 2234915"/>
                <a:gd name="connsiteY17" fmla="*/ 110657 h 1437531"/>
                <a:gd name="connsiteX18" fmla="*/ 727187 w 2234915"/>
                <a:gd name="connsiteY18" fmla="*/ 172074 h 1437531"/>
                <a:gd name="connsiteX19" fmla="*/ 794135 w 2234915"/>
                <a:gd name="connsiteY19" fmla="*/ 216537 h 1437531"/>
                <a:gd name="connsiteX20" fmla="*/ 218745 w 2234915"/>
                <a:gd name="connsiteY20" fmla="*/ 521611 h 1437531"/>
                <a:gd name="connsiteX21" fmla="*/ 207055 w 2234915"/>
                <a:gd name="connsiteY2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1876938 w 2234915"/>
                <a:gd name="connsiteY8" fmla="*/ 889916 h 1437531"/>
                <a:gd name="connsiteX9" fmla="*/ 1931217 w 2234915"/>
                <a:gd name="connsiteY9" fmla="*/ 993323 h 1437531"/>
                <a:gd name="connsiteX10" fmla="*/ 2158737 w 2234915"/>
                <a:gd name="connsiteY10" fmla="*/ 507263 h 1437531"/>
                <a:gd name="connsiteX11" fmla="*/ 2084167 w 2234915"/>
                <a:gd name="connsiteY11" fmla="*/ 595530 h 1437531"/>
                <a:gd name="connsiteX12" fmla="*/ 1979832 w 2234915"/>
                <a:gd name="connsiteY12" fmla="*/ 179793 h 1437531"/>
                <a:gd name="connsiteX13" fmla="*/ 1983746 w 2234915"/>
                <a:gd name="connsiteY13" fmla="*/ 221485 h 1437531"/>
                <a:gd name="connsiteX14" fmla="*/ 1503679 w 2234915"/>
                <a:gd name="connsiteY14" fmla="*/ 131174 h 1437531"/>
                <a:gd name="connsiteX15" fmla="*/ 1541890 w 2234915"/>
                <a:gd name="connsiteY15" fmla="*/ 78002 h 1437531"/>
                <a:gd name="connsiteX16" fmla="*/ 1146435 w 2234915"/>
                <a:gd name="connsiteY16" fmla="*/ 156506 h 1437531"/>
                <a:gd name="connsiteX17" fmla="*/ 1164923 w 2234915"/>
                <a:gd name="connsiteY17" fmla="*/ 110657 h 1437531"/>
                <a:gd name="connsiteX18" fmla="*/ 727187 w 2234915"/>
                <a:gd name="connsiteY18" fmla="*/ 172074 h 1437531"/>
                <a:gd name="connsiteX19" fmla="*/ 794135 w 2234915"/>
                <a:gd name="connsiteY19" fmla="*/ 216537 h 1437531"/>
                <a:gd name="connsiteX20" fmla="*/ 218745 w 2234915"/>
                <a:gd name="connsiteY20" fmla="*/ 521611 h 1437531"/>
                <a:gd name="connsiteX21" fmla="*/ 207055 w 2234915"/>
                <a:gd name="connsiteY2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2158737 w 2234915"/>
                <a:gd name="connsiteY8" fmla="*/ 507263 h 1437531"/>
                <a:gd name="connsiteX9" fmla="*/ 2131301 w 2234915"/>
                <a:gd name="connsiteY9" fmla="*/ 491835 h 1437531"/>
                <a:gd name="connsiteX10" fmla="*/ 1979832 w 2234915"/>
                <a:gd name="connsiteY10" fmla="*/ 179793 h 1437531"/>
                <a:gd name="connsiteX11" fmla="*/ 1983746 w 2234915"/>
                <a:gd name="connsiteY11" fmla="*/ 221485 h 1437531"/>
                <a:gd name="connsiteX12" fmla="*/ 1503679 w 2234915"/>
                <a:gd name="connsiteY12" fmla="*/ 131174 h 1437531"/>
                <a:gd name="connsiteX13" fmla="*/ 1541890 w 2234915"/>
                <a:gd name="connsiteY13" fmla="*/ 78002 h 1437531"/>
                <a:gd name="connsiteX14" fmla="*/ 1146435 w 2234915"/>
                <a:gd name="connsiteY14" fmla="*/ 156506 h 1437531"/>
                <a:gd name="connsiteX15" fmla="*/ 1164923 w 2234915"/>
                <a:gd name="connsiteY15" fmla="*/ 110657 h 1437531"/>
                <a:gd name="connsiteX16" fmla="*/ 727187 w 2234915"/>
                <a:gd name="connsiteY16" fmla="*/ 172074 h 1437531"/>
                <a:gd name="connsiteX17" fmla="*/ 794135 w 2234915"/>
                <a:gd name="connsiteY17" fmla="*/ 216537 h 1437531"/>
                <a:gd name="connsiteX18" fmla="*/ 218745 w 2234915"/>
                <a:gd name="connsiteY18" fmla="*/ 521611 h 1437531"/>
                <a:gd name="connsiteX19" fmla="*/ 207055 w 2234915"/>
                <a:gd name="connsiteY19"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1876938 w 2234915"/>
                <a:gd name="connsiteY8" fmla="*/ 889916 h 1437531"/>
                <a:gd name="connsiteX9" fmla="*/ 1931217 w 2234915"/>
                <a:gd name="connsiteY9" fmla="*/ 993323 h 1437531"/>
                <a:gd name="connsiteX10" fmla="*/ 2158737 w 2234915"/>
                <a:gd name="connsiteY10" fmla="*/ 507263 h 1437531"/>
                <a:gd name="connsiteX11" fmla="*/ 2084167 w 2234915"/>
                <a:gd name="connsiteY11" fmla="*/ 595530 h 1437531"/>
                <a:gd name="connsiteX12" fmla="*/ 1979832 w 2234915"/>
                <a:gd name="connsiteY12" fmla="*/ 179793 h 1437531"/>
                <a:gd name="connsiteX13" fmla="*/ 1983746 w 2234915"/>
                <a:gd name="connsiteY13" fmla="*/ 221485 h 1437531"/>
                <a:gd name="connsiteX14" fmla="*/ 1503679 w 2234915"/>
                <a:gd name="connsiteY14" fmla="*/ 131174 h 1437531"/>
                <a:gd name="connsiteX15" fmla="*/ 1541890 w 2234915"/>
                <a:gd name="connsiteY15" fmla="*/ 78002 h 1437531"/>
                <a:gd name="connsiteX16" fmla="*/ 1146435 w 2234915"/>
                <a:gd name="connsiteY16" fmla="*/ 156506 h 1437531"/>
                <a:gd name="connsiteX17" fmla="*/ 1164923 w 2234915"/>
                <a:gd name="connsiteY17" fmla="*/ 110657 h 1437531"/>
                <a:gd name="connsiteX18" fmla="*/ 727187 w 2234915"/>
                <a:gd name="connsiteY18" fmla="*/ 172074 h 1437531"/>
                <a:gd name="connsiteX19" fmla="*/ 794135 w 2234915"/>
                <a:gd name="connsiteY19" fmla="*/ 216537 h 1437531"/>
                <a:gd name="connsiteX20" fmla="*/ 218745 w 2234915"/>
                <a:gd name="connsiteY20" fmla="*/ 521611 h 1437531"/>
                <a:gd name="connsiteX21" fmla="*/ 207055 w 2234915"/>
                <a:gd name="connsiteY2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2158737 w 2234915"/>
                <a:gd name="connsiteY8" fmla="*/ 507263 h 1437531"/>
                <a:gd name="connsiteX9" fmla="*/ 2131301 w 2234915"/>
                <a:gd name="connsiteY9" fmla="*/ 491835 h 1437531"/>
                <a:gd name="connsiteX10" fmla="*/ 1979832 w 2234915"/>
                <a:gd name="connsiteY10" fmla="*/ 179793 h 1437531"/>
                <a:gd name="connsiteX11" fmla="*/ 1983746 w 2234915"/>
                <a:gd name="connsiteY11" fmla="*/ 221485 h 1437531"/>
                <a:gd name="connsiteX12" fmla="*/ 1503679 w 2234915"/>
                <a:gd name="connsiteY12" fmla="*/ 131174 h 1437531"/>
                <a:gd name="connsiteX13" fmla="*/ 1541890 w 2234915"/>
                <a:gd name="connsiteY13" fmla="*/ 78002 h 1437531"/>
                <a:gd name="connsiteX14" fmla="*/ 1146435 w 2234915"/>
                <a:gd name="connsiteY14" fmla="*/ 156506 h 1437531"/>
                <a:gd name="connsiteX15" fmla="*/ 1164923 w 2234915"/>
                <a:gd name="connsiteY15" fmla="*/ 110657 h 1437531"/>
                <a:gd name="connsiteX16" fmla="*/ 727187 w 2234915"/>
                <a:gd name="connsiteY16" fmla="*/ 172074 h 1437531"/>
                <a:gd name="connsiteX17" fmla="*/ 794135 w 2234915"/>
                <a:gd name="connsiteY17" fmla="*/ 216537 h 1437531"/>
                <a:gd name="connsiteX18" fmla="*/ 218745 w 2234915"/>
                <a:gd name="connsiteY18" fmla="*/ 521611 h 1437531"/>
                <a:gd name="connsiteX19" fmla="*/ 207055 w 2234915"/>
                <a:gd name="connsiteY19"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2158737 w 2234915"/>
                <a:gd name="connsiteY8" fmla="*/ 507263 h 1437531"/>
                <a:gd name="connsiteX9" fmla="*/ 2084167 w 2234915"/>
                <a:gd name="connsiteY9" fmla="*/ 595530 h 1437531"/>
                <a:gd name="connsiteX10" fmla="*/ 1979832 w 2234915"/>
                <a:gd name="connsiteY10" fmla="*/ 179793 h 1437531"/>
                <a:gd name="connsiteX11" fmla="*/ 1983746 w 2234915"/>
                <a:gd name="connsiteY11" fmla="*/ 221485 h 1437531"/>
                <a:gd name="connsiteX12" fmla="*/ 1503679 w 2234915"/>
                <a:gd name="connsiteY12" fmla="*/ 131174 h 1437531"/>
                <a:gd name="connsiteX13" fmla="*/ 1541890 w 2234915"/>
                <a:gd name="connsiteY13" fmla="*/ 78002 h 1437531"/>
                <a:gd name="connsiteX14" fmla="*/ 1146435 w 2234915"/>
                <a:gd name="connsiteY14" fmla="*/ 156506 h 1437531"/>
                <a:gd name="connsiteX15" fmla="*/ 1164923 w 2234915"/>
                <a:gd name="connsiteY15" fmla="*/ 110657 h 1437531"/>
                <a:gd name="connsiteX16" fmla="*/ 727187 w 2234915"/>
                <a:gd name="connsiteY16" fmla="*/ 172074 h 1437531"/>
                <a:gd name="connsiteX17" fmla="*/ 794135 w 2234915"/>
                <a:gd name="connsiteY17" fmla="*/ 216537 h 1437531"/>
                <a:gd name="connsiteX18" fmla="*/ 218745 w 2234915"/>
                <a:gd name="connsiteY18" fmla="*/ 521611 h 1437531"/>
                <a:gd name="connsiteX19" fmla="*/ 207055 w 2234915"/>
                <a:gd name="connsiteY19"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2158737 w 2234915"/>
                <a:gd name="connsiteY8" fmla="*/ 507263 h 1437531"/>
                <a:gd name="connsiteX9" fmla="*/ 2131301 w 2234915"/>
                <a:gd name="connsiteY9" fmla="*/ 491835 h 1437531"/>
                <a:gd name="connsiteX10" fmla="*/ 1979832 w 2234915"/>
                <a:gd name="connsiteY10" fmla="*/ 179793 h 1437531"/>
                <a:gd name="connsiteX11" fmla="*/ 1983746 w 2234915"/>
                <a:gd name="connsiteY11" fmla="*/ 221485 h 1437531"/>
                <a:gd name="connsiteX12" fmla="*/ 1503679 w 2234915"/>
                <a:gd name="connsiteY12" fmla="*/ 131174 h 1437531"/>
                <a:gd name="connsiteX13" fmla="*/ 1541890 w 2234915"/>
                <a:gd name="connsiteY13" fmla="*/ 78002 h 1437531"/>
                <a:gd name="connsiteX14" fmla="*/ 1146435 w 2234915"/>
                <a:gd name="connsiteY14" fmla="*/ 156506 h 1437531"/>
                <a:gd name="connsiteX15" fmla="*/ 1164923 w 2234915"/>
                <a:gd name="connsiteY15" fmla="*/ 110657 h 1437531"/>
                <a:gd name="connsiteX16" fmla="*/ 727187 w 2234915"/>
                <a:gd name="connsiteY16" fmla="*/ 172074 h 1437531"/>
                <a:gd name="connsiteX17" fmla="*/ 794135 w 2234915"/>
                <a:gd name="connsiteY17" fmla="*/ 216537 h 1437531"/>
                <a:gd name="connsiteX18" fmla="*/ 218745 w 2234915"/>
                <a:gd name="connsiteY18" fmla="*/ 521611 h 1437531"/>
                <a:gd name="connsiteX19" fmla="*/ 207055 w 2234915"/>
                <a:gd name="connsiteY19"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47893 w 2234915"/>
                <a:gd name="connsiteY0" fmla="*/ 864254 h 1437531"/>
                <a:gd name="connsiteX1" fmla="*/ 117448 w 2234915"/>
                <a:gd name="connsiteY1" fmla="*/ 837966 h 1437531"/>
                <a:gd name="connsiteX2" fmla="*/ 362992 w 2234915"/>
                <a:gd name="connsiteY2" fmla="*/ 1151945 h 1437531"/>
                <a:gd name="connsiteX3" fmla="*/ 305931 w 2234915"/>
                <a:gd name="connsiteY3" fmla="*/ 1164513 h 1437531"/>
                <a:gd name="connsiteX4" fmla="*/ 854800 w 2234915"/>
                <a:gd name="connsiteY4" fmla="*/ 1290184 h 1437531"/>
                <a:gd name="connsiteX5" fmla="*/ 820399 w 2234915"/>
                <a:gd name="connsiteY5" fmla="*/ 1232791 h 1437531"/>
                <a:gd name="connsiteX6" fmla="*/ 1490753 w 2234915"/>
                <a:gd name="connsiteY6" fmla="*/ 1147064 h 1437531"/>
                <a:gd name="connsiteX7" fmla="*/ 1477003 w 2234915"/>
                <a:gd name="connsiteY7" fmla="*/ 1210031 h 1437531"/>
                <a:gd name="connsiteX8" fmla="*/ 2158737 w 2234915"/>
                <a:gd name="connsiteY8" fmla="*/ 507263 h 1437531"/>
                <a:gd name="connsiteX9" fmla="*/ 2084167 w 2234915"/>
                <a:gd name="connsiteY9" fmla="*/ 595530 h 1437531"/>
                <a:gd name="connsiteX10" fmla="*/ 1979832 w 2234915"/>
                <a:gd name="connsiteY10" fmla="*/ 179793 h 1437531"/>
                <a:gd name="connsiteX11" fmla="*/ 1983746 w 2234915"/>
                <a:gd name="connsiteY11" fmla="*/ 221485 h 1437531"/>
                <a:gd name="connsiteX12" fmla="*/ 1503679 w 2234915"/>
                <a:gd name="connsiteY12" fmla="*/ 131174 h 1437531"/>
                <a:gd name="connsiteX13" fmla="*/ 1541890 w 2234915"/>
                <a:gd name="connsiteY13" fmla="*/ 78002 h 1437531"/>
                <a:gd name="connsiteX14" fmla="*/ 1146435 w 2234915"/>
                <a:gd name="connsiteY14" fmla="*/ 156506 h 1437531"/>
                <a:gd name="connsiteX15" fmla="*/ 1164923 w 2234915"/>
                <a:gd name="connsiteY15" fmla="*/ 110657 h 1437531"/>
                <a:gd name="connsiteX16" fmla="*/ 727187 w 2234915"/>
                <a:gd name="connsiteY16" fmla="*/ 172074 h 1437531"/>
                <a:gd name="connsiteX17" fmla="*/ 794135 w 2234915"/>
                <a:gd name="connsiteY17" fmla="*/ 216537 h 1437531"/>
                <a:gd name="connsiteX18" fmla="*/ 218745 w 2234915"/>
                <a:gd name="connsiteY18" fmla="*/ 521611 h 1437531"/>
                <a:gd name="connsiteX19" fmla="*/ 207055 w 2234915"/>
                <a:gd name="connsiteY19"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727187 w 2234915"/>
                <a:gd name="connsiteY14" fmla="*/ 172074 h 1437531"/>
                <a:gd name="connsiteX15" fmla="*/ 794135 w 2234915"/>
                <a:gd name="connsiteY15" fmla="*/ 216537 h 1437531"/>
                <a:gd name="connsiteX16" fmla="*/ 218745 w 2234915"/>
                <a:gd name="connsiteY16" fmla="*/ 521611 h 1437531"/>
                <a:gd name="connsiteX17" fmla="*/ 207055 w 2234915"/>
                <a:gd name="connsiteY17"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084167 w 2234915"/>
                <a:gd name="connsiteY7" fmla="*/ 595530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727187 w 2234915"/>
                <a:gd name="connsiteY14" fmla="*/ 172074 h 1437531"/>
                <a:gd name="connsiteX15" fmla="*/ 794135 w 2234915"/>
                <a:gd name="connsiteY15" fmla="*/ 216537 h 1437531"/>
                <a:gd name="connsiteX16" fmla="*/ 218745 w 2234915"/>
                <a:gd name="connsiteY16" fmla="*/ 521611 h 1437531"/>
                <a:gd name="connsiteX17" fmla="*/ 207055 w 2234915"/>
                <a:gd name="connsiteY17"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727187 w 2234915"/>
                <a:gd name="connsiteY14" fmla="*/ 172074 h 1437531"/>
                <a:gd name="connsiteX15" fmla="*/ 794135 w 2234915"/>
                <a:gd name="connsiteY15" fmla="*/ 216537 h 1437531"/>
                <a:gd name="connsiteX16" fmla="*/ 218745 w 2234915"/>
                <a:gd name="connsiteY16" fmla="*/ 521611 h 1437531"/>
                <a:gd name="connsiteX17" fmla="*/ 207055 w 2234915"/>
                <a:gd name="connsiteY17"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084167 w 2234915"/>
                <a:gd name="connsiteY7" fmla="*/ 595530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727187 w 2234915"/>
                <a:gd name="connsiteY14" fmla="*/ 172074 h 1437531"/>
                <a:gd name="connsiteX15" fmla="*/ 794135 w 2234915"/>
                <a:gd name="connsiteY15" fmla="*/ 216537 h 1437531"/>
                <a:gd name="connsiteX16" fmla="*/ 218745 w 2234915"/>
                <a:gd name="connsiteY16" fmla="*/ 521611 h 1437531"/>
                <a:gd name="connsiteX17" fmla="*/ 207055 w 2234915"/>
                <a:gd name="connsiteY17"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727187 w 2234915"/>
                <a:gd name="connsiteY14" fmla="*/ 172074 h 1437531"/>
                <a:gd name="connsiteX15" fmla="*/ 794135 w 2234915"/>
                <a:gd name="connsiteY15" fmla="*/ 216537 h 1437531"/>
                <a:gd name="connsiteX16" fmla="*/ 218745 w 2234915"/>
                <a:gd name="connsiteY16" fmla="*/ 521611 h 1437531"/>
                <a:gd name="connsiteX17" fmla="*/ 207055 w 2234915"/>
                <a:gd name="connsiteY17"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503679 w 2234915"/>
                <a:gd name="connsiteY8" fmla="*/ 131174 h 1437531"/>
                <a:gd name="connsiteX9" fmla="*/ 1541890 w 2234915"/>
                <a:gd name="connsiteY9" fmla="*/ 78002 h 1437531"/>
                <a:gd name="connsiteX10" fmla="*/ 1146435 w 2234915"/>
                <a:gd name="connsiteY10" fmla="*/ 156506 h 1437531"/>
                <a:gd name="connsiteX11" fmla="*/ 1164923 w 2234915"/>
                <a:gd name="connsiteY11" fmla="*/ 110657 h 1437531"/>
                <a:gd name="connsiteX12" fmla="*/ 727187 w 2234915"/>
                <a:gd name="connsiteY12" fmla="*/ 172074 h 1437531"/>
                <a:gd name="connsiteX13" fmla="*/ 794135 w 2234915"/>
                <a:gd name="connsiteY13" fmla="*/ 216537 h 1437531"/>
                <a:gd name="connsiteX14" fmla="*/ 218745 w 2234915"/>
                <a:gd name="connsiteY14" fmla="*/ 521611 h 1437531"/>
                <a:gd name="connsiteX15" fmla="*/ 207055 w 2234915"/>
                <a:gd name="connsiteY15"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727187 w 2234915"/>
                <a:gd name="connsiteY14" fmla="*/ 172074 h 1437531"/>
                <a:gd name="connsiteX15" fmla="*/ 794135 w 2234915"/>
                <a:gd name="connsiteY15" fmla="*/ 216537 h 1437531"/>
                <a:gd name="connsiteX16" fmla="*/ 218745 w 2234915"/>
                <a:gd name="connsiteY16" fmla="*/ 521611 h 1437531"/>
                <a:gd name="connsiteX17" fmla="*/ 207055 w 2234915"/>
                <a:gd name="connsiteY17"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503679 w 2234915"/>
                <a:gd name="connsiteY8" fmla="*/ 131174 h 1437531"/>
                <a:gd name="connsiteX9" fmla="*/ 1541890 w 2234915"/>
                <a:gd name="connsiteY9" fmla="*/ 78002 h 1437531"/>
                <a:gd name="connsiteX10" fmla="*/ 1146435 w 2234915"/>
                <a:gd name="connsiteY10" fmla="*/ 156506 h 1437531"/>
                <a:gd name="connsiteX11" fmla="*/ 1164923 w 2234915"/>
                <a:gd name="connsiteY11" fmla="*/ 110657 h 1437531"/>
                <a:gd name="connsiteX12" fmla="*/ 727187 w 2234915"/>
                <a:gd name="connsiteY12" fmla="*/ 172074 h 1437531"/>
                <a:gd name="connsiteX13" fmla="*/ 794135 w 2234915"/>
                <a:gd name="connsiteY13" fmla="*/ 216537 h 1437531"/>
                <a:gd name="connsiteX14" fmla="*/ 218745 w 2234915"/>
                <a:gd name="connsiteY14" fmla="*/ 521611 h 1437531"/>
                <a:gd name="connsiteX15" fmla="*/ 207055 w 2234915"/>
                <a:gd name="connsiteY15"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218745 w 2234915"/>
                <a:gd name="connsiteY14" fmla="*/ 521611 h 1437531"/>
                <a:gd name="connsiteX15" fmla="*/ 207055 w 2234915"/>
                <a:gd name="connsiteY15"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503679 w 2234915"/>
                <a:gd name="connsiteY8" fmla="*/ 131174 h 1437531"/>
                <a:gd name="connsiteX9" fmla="*/ 1541890 w 2234915"/>
                <a:gd name="connsiteY9" fmla="*/ 78002 h 1437531"/>
                <a:gd name="connsiteX10" fmla="*/ 1146435 w 2234915"/>
                <a:gd name="connsiteY10" fmla="*/ 156506 h 1437531"/>
                <a:gd name="connsiteX11" fmla="*/ 1164923 w 2234915"/>
                <a:gd name="connsiteY11" fmla="*/ 110657 h 1437531"/>
                <a:gd name="connsiteX12" fmla="*/ 218745 w 2234915"/>
                <a:gd name="connsiteY12" fmla="*/ 521611 h 1437531"/>
                <a:gd name="connsiteX13" fmla="*/ 207055 w 2234915"/>
                <a:gd name="connsiteY13"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503679 w 2234915"/>
                <a:gd name="connsiteY10" fmla="*/ 131174 h 1437531"/>
                <a:gd name="connsiteX11" fmla="*/ 1541890 w 2234915"/>
                <a:gd name="connsiteY11" fmla="*/ 78002 h 1437531"/>
                <a:gd name="connsiteX12" fmla="*/ 1146435 w 2234915"/>
                <a:gd name="connsiteY12" fmla="*/ 156506 h 1437531"/>
                <a:gd name="connsiteX13" fmla="*/ 1164923 w 2234915"/>
                <a:gd name="connsiteY13" fmla="*/ 110657 h 1437531"/>
                <a:gd name="connsiteX14" fmla="*/ 218745 w 2234915"/>
                <a:gd name="connsiteY14" fmla="*/ 521611 h 1437531"/>
                <a:gd name="connsiteX15" fmla="*/ 207055 w 2234915"/>
                <a:gd name="connsiteY15"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503679 w 2234915"/>
                <a:gd name="connsiteY8" fmla="*/ 131174 h 1437531"/>
                <a:gd name="connsiteX9" fmla="*/ 1541890 w 2234915"/>
                <a:gd name="connsiteY9" fmla="*/ 78002 h 1437531"/>
                <a:gd name="connsiteX10" fmla="*/ 1146435 w 2234915"/>
                <a:gd name="connsiteY10" fmla="*/ 156506 h 1437531"/>
                <a:gd name="connsiteX11" fmla="*/ 1164923 w 2234915"/>
                <a:gd name="connsiteY11" fmla="*/ 110657 h 1437531"/>
                <a:gd name="connsiteX12" fmla="*/ 218745 w 2234915"/>
                <a:gd name="connsiteY12" fmla="*/ 521611 h 1437531"/>
                <a:gd name="connsiteX13" fmla="*/ 207055 w 2234915"/>
                <a:gd name="connsiteY13"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146435 w 2234915"/>
                <a:gd name="connsiteY10" fmla="*/ 156506 h 1437531"/>
                <a:gd name="connsiteX11" fmla="*/ 1164923 w 2234915"/>
                <a:gd name="connsiteY11" fmla="*/ 110657 h 1437531"/>
                <a:gd name="connsiteX12" fmla="*/ 218745 w 2234915"/>
                <a:gd name="connsiteY12" fmla="*/ 521611 h 1437531"/>
                <a:gd name="connsiteX13" fmla="*/ 207055 w 2234915"/>
                <a:gd name="connsiteY13"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503679 w 2234915"/>
                <a:gd name="connsiteY8" fmla="*/ 131174 h 1437531"/>
                <a:gd name="connsiteX9" fmla="*/ 1541890 w 2234915"/>
                <a:gd name="connsiteY9" fmla="*/ 78002 h 1437531"/>
                <a:gd name="connsiteX10" fmla="*/ 1146435 w 2234915"/>
                <a:gd name="connsiteY10" fmla="*/ 156506 h 1437531"/>
                <a:gd name="connsiteX11" fmla="*/ 1164923 w 2234915"/>
                <a:gd name="connsiteY11" fmla="*/ 110657 h 1437531"/>
                <a:gd name="connsiteX12" fmla="*/ 218745 w 2234915"/>
                <a:gd name="connsiteY12" fmla="*/ 521611 h 1437531"/>
                <a:gd name="connsiteX13" fmla="*/ 207055 w 2234915"/>
                <a:gd name="connsiteY13"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146435 w 2234915"/>
                <a:gd name="connsiteY10" fmla="*/ 156506 h 1437531"/>
                <a:gd name="connsiteX11" fmla="*/ 1164923 w 2234915"/>
                <a:gd name="connsiteY11" fmla="*/ 110657 h 1437531"/>
                <a:gd name="connsiteX12" fmla="*/ 218745 w 2234915"/>
                <a:gd name="connsiteY12" fmla="*/ 521611 h 1437531"/>
                <a:gd name="connsiteX13" fmla="*/ 207055 w 2234915"/>
                <a:gd name="connsiteY13"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146435 w 2234915"/>
                <a:gd name="connsiteY8" fmla="*/ 156506 h 1437531"/>
                <a:gd name="connsiteX9" fmla="*/ 1164923 w 2234915"/>
                <a:gd name="connsiteY9" fmla="*/ 110657 h 1437531"/>
                <a:gd name="connsiteX10" fmla="*/ 218745 w 2234915"/>
                <a:gd name="connsiteY10" fmla="*/ 521611 h 1437531"/>
                <a:gd name="connsiteX11" fmla="*/ 207055 w 2234915"/>
                <a:gd name="connsiteY1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1146435 w 2234915"/>
                <a:gd name="connsiteY10" fmla="*/ 156506 h 1437531"/>
                <a:gd name="connsiteX11" fmla="*/ 1164923 w 2234915"/>
                <a:gd name="connsiteY11" fmla="*/ 110657 h 1437531"/>
                <a:gd name="connsiteX12" fmla="*/ 218745 w 2234915"/>
                <a:gd name="connsiteY12" fmla="*/ 521611 h 1437531"/>
                <a:gd name="connsiteX13" fmla="*/ 207055 w 2234915"/>
                <a:gd name="connsiteY13"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146435 w 2234915"/>
                <a:gd name="connsiteY8" fmla="*/ 156506 h 1437531"/>
                <a:gd name="connsiteX9" fmla="*/ 1164923 w 2234915"/>
                <a:gd name="connsiteY9" fmla="*/ 110657 h 1437531"/>
                <a:gd name="connsiteX10" fmla="*/ 218745 w 2234915"/>
                <a:gd name="connsiteY10" fmla="*/ 521611 h 1437531"/>
                <a:gd name="connsiteX11" fmla="*/ 207055 w 2234915"/>
                <a:gd name="connsiteY1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218745 w 2234915"/>
                <a:gd name="connsiteY10" fmla="*/ 521611 h 1437531"/>
                <a:gd name="connsiteX11" fmla="*/ 207055 w 2234915"/>
                <a:gd name="connsiteY1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1097996 w 2234915"/>
                <a:gd name="connsiteY8" fmla="*/ 124108 h 1437531"/>
                <a:gd name="connsiteX9" fmla="*/ 1164923 w 2234915"/>
                <a:gd name="connsiteY9" fmla="*/ 110657 h 1437531"/>
                <a:gd name="connsiteX10" fmla="*/ 218745 w 2234915"/>
                <a:gd name="connsiteY10" fmla="*/ 521611 h 1437531"/>
                <a:gd name="connsiteX11" fmla="*/ 207055 w 2234915"/>
                <a:gd name="connsiteY1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218745 w 2234915"/>
                <a:gd name="connsiteY10" fmla="*/ 521611 h 1437531"/>
                <a:gd name="connsiteX11" fmla="*/ 207055 w 2234915"/>
                <a:gd name="connsiteY1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218745 w 2234915"/>
                <a:gd name="connsiteY8" fmla="*/ 521611 h 1437531"/>
                <a:gd name="connsiteX9" fmla="*/ 207055 w 2234915"/>
                <a:gd name="connsiteY9"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218745 w 2234915"/>
                <a:gd name="connsiteY10" fmla="*/ 521611 h 1437531"/>
                <a:gd name="connsiteX11" fmla="*/ 207055 w 2234915"/>
                <a:gd name="connsiteY1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218745 w 2234915"/>
                <a:gd name="connsiteY8" fmla="*/ 521611 h 1437531"/>
                <a:gd name="connsiteX9" fmla="*/ 207055 w 2234915"/>
                <a:gd name="connsiteY9"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218745 w 2234915"/>
                <a:gd name="connsiteY10" fmla="*/ 521611 h 1437531"/>
                <a:gd name="connsiteX11" fmla="*/ 207055 w 2234915"/>
                <a:gd name="connsiteY1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218745 w 2234915"/>
                <a:gd name="connsiteY8" fmla="*/ 521611 h 1437531"/>
                <a:gd name="connsiteX9" fmla="*/ 207055 w 2234915"/>
                <a:gd name="connsiteY9"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2158737 w 2234915"/>
                <a:gd name="connsiteY6" fmla="*/ 507263 h 1437531"/>
                <a:gd name="connsiteX7" fmla="*/ 2131301 w 2234915"/>
                <a:gd name="connsiteY7" fmla="*/ 491835 h 1437531"/>
                <a:gd name="connsiteX8" fmla="*/ 1979832 w 2234915"/>
                <a:gd name="connsiteY8" fmla="*/ 179793 h 1437531"/>
                <a:gd name="connsiteX9" fmla="*/ 1983746 w 2234915"/>
                <a:gd name="connsiteY9" fmla="*/ 221485 h 1437531"/>
                <a:gd name="connsiteX10" fmla="*/ 218745 w 2234915"/>
                <a:gd name="connsiteY10" fmla="*/ 521611 h 1437531"/>
                <a:gd name="connsiteX11" fmla="*/ 207055 w 2234915"/>
                <a:gd name="connsiteY11"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854800 w 2234915"/>
                <a:gd name="connsiteY2" fmla="*/ 1290184 h 1437531"/>
                <a:gd name="connsiteX3" fmla="*/ 820399 w 2234915"/>
                <a:gd name="connsiteY3" fmla="*/ 1232791 h 1437531"/>
                <a:gd name="connsiteX4" fmla="*/ 1490753 w 2234915"/>
                <a:gd name="connsiteY4" fmla="*/ 1147064 h 1437531"/>
                <a:gd name="connsiteX5" fmla="*/ 1477003 w 2234915"/>
                <a:gd name="connsiteY5" fmla="*/ 1210031 h 1437531"/>
                <a:gd name="connsiteX6" fmla="*/ 1979832 w 2234915"/>
                <a:gd name="connsiteY6" fmla="*/ 179793 h 1437531"/>
                <a:gd name="connsiteX7" fmla="*/ 1983746 w 2234915"/>
                <a:gd name="connsiteY7" fmla="*/ 221485 h 1437531"/>
                <a:gd name="connsiteX8" fmla="*/ 218745 w 2234915"/>
                <a:gd name="connsiteY8" fmla="*/ 521611 h 1437531"/>
                <a:gd name="connsiteX9" fmla="*/ 207055 w 2234915"/>
                <a:gd name="connsiteY9"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1490753 w 2234915"/>
                <a:gd name="connsiteY2" fmla="*/ 1147064 h 1437531"/>
                <a:gd name="connsiteX3" fmla="*/ 1477003 w 2234915"/>
                <a:gd name="connsiteY3" fmla="*/ 1210031 h 1437531"/>
                <a:gd name="connsiteX4" fmla="*/ 2158737 w 2234915"/>
                <a:gd name="connsiteY4" fmla="*/ 507263 h 1437531"/>
                <a:gd name="connsiteX5" fmla="*/ 2131301 w 2234915"/>
                <a:gd name="connsiteY5" fmla="*/ 491835 h 1437531"/>
                <a:gd name="connsiteX6" fmla="*/ 1979832 w 2234915"/>
                <a:gd name="connsiteY6" fmla="*/ 179793 h 1437531"/>
                <a:gd name="connsiteX7" fmla="*/ 1983746 w 2234915"/>
                <a:gd name="connsiteY7" fmla="*/ 221485 h 1437531"/>
                <a:gd name="connsiteX8" fmla="*/ 218745 w 2234915"/>
                <a:gd name="connsiteY8" fmla="*/ 521611 h 1437531"/>
                <a:gd name="connsiteX9" fmla="*/ 207055 w 2234915"/>
                <a:gd name="connsiteY9"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1490753 w 2234915"/>
                <a:gd name="connsiteY2" fmla="*/ 1147064 h 1437531"/>
                <a:gd name="connsiteX3" fmla="*/ 1477003 w 2234915"/>
                <a:gd name="connsiteY3" fmla="*/ 1210031 h 1437531"/>
                <a:gd name="connsiteX4" fmla="*/ 1979832 w 2234915"/>
                <a:gd name="connsiteY4" fmla="*/ 179793 h 1437531"/>
                <a:gd name="connsiteX5" fmla="*/ 1983746 w 2234915"/>
                <a:gd name="connsiteY5" fmla="*/ 221485 h 1437531"/>
                <a:gd name="connsiteX6" fmla="*/ 218745 w 2234915"/>
                <a:gd name="connsiteY6" fmla="*/ 521611 h 1437531"/>
                <a:gd name="connsiteX7" fmla="*/ 207055 w 2234915"/>
                <a:gd name="connsiteY7"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1490753 w 2234915"/>
                <a:gd name="connsiteY2" fmla="*/ 1147064 h 1437531"/>
                <a:gd name="connsiteX3" fmla="*/ 1477003 w 2234915"/>
                <a:gd name="connsiteY3" fmla="*/ 1210031 h 1437531"/>
                <a:gd name="connsiteX4" fmla="*/ 2158737 w 2234915"/>
                <a:gd name="connsiteY4" fmla="*/ 507263 h 1437531"/>
                <a:gd name="connsiteX5" fmla="*/ 2131301 w 2234915"/>
                <a:gd name="connsiteY5" fmla="*/ 491835 h 1437531"/>
                <a:gd name="connsiteX6" fmla="*/ 1979832 w 2234915"/>
                <a:gd name="connsiteY6" fmla="*/ 179793 h 1437531"/>
                <a:gd name="connsiteX7" fmla="*/ 1983746 w 2234915"/>
                <a:gd name="connsiteY7" fmla="*/ 221485 h 1437531"/>
                <a:gd name="connsiteX8" fmla="*/ 218745 w 2234915"/>
                <a:gd name="connsiteY8" fmla="*/ 521611 h 1437531"/>
                <a:gd name="connsiteX9" fmla="*/ 207055 w 2234915"/>
                <a:gd name="connsiteY9"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1490753 w 2234915"/>
                <a:gd name="connsiteY2" fmla="*/ 1147064 h 1437531"/>
                <a:gd name="connsiteX3" fmla="*/ 1477003 w 2234915"/>
                <a:gd name="connsiteY3" fmla="*/ 1210031 h 1437531"/>
                <a:gd name="connsiteX4" fmla="*/ 1979832 w 2234915"/>
                <a:gd name="connsiteY4" fmla="*/ 179793 h 1437531"/>
                <a:gd name="connsiteX5" fmla="*/ 1983746 w 2234915"/>
                <a:gd name="connsiteY5" fmla="*/ 221485 h 1437531"/>
                <a:gd name="connsiteX6" fmla="*/ 218745 w 2234915"/>
                <a:gd name="connsiteY6" fmla="*/ 521611 h 1437531"/>
                <a:gd name="connsiteX7" fmla="*/ 207055 w 2234915"/>
                <a:gd name="connsiteY7"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2158737 w 2234915"/>
                <a:gd name="connsiteY2" fmla="*/ 507263 h 1437531"/>
                <a:gd name="connsiteX3" fmla="*/ 2131301 w 2234915"/>
                <a:gd name="connsiteY3" fmla="*/ 491835 h 1437531"/>
                <a:gd name="connsiteX4" fmla="*/ 1979832 w 2234915"/>
                <a:gd name="connsiteY4" fmla="*/ 179793 h 1437531"/>
                <a:gd name="connsiteX5" fmla="*/ 1983746 w 2234915"/>
                <a:gd name="connsiteY5" fmla="*/ 221485 h 1437531"/>
                <a:gd name="connsiteX6" fmla="*/ 218745 w 2234915"/>
                <a:gd name="connsiteY6" fmla="*/ 521611 h 1437531"/>
                <a:gd name="connsiteX7" fmla="*/ 207055 w 2234915"/>
                <a:gd name="connsiteY7"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1979832 w 2234915"/>
                <a:gd name="connsiteY2" fmla="*/ 179793 h 1437531"/>
                <a:gd name="connsiteX3" fmla="*/ 1983746 w 2234915"/>
                <a:gd name="connsiteY3" fmla="*/ 221485 h 1437531"/>
                <a:gd name="connsiteX4" fmla="*/ 218745 w 2234915"/>
                <a:gd name="connsiteY4" fmla="*/ 521611 h 1437531"/>
                <a:gd name="connsiteX5" fmla="*/ 207055 w 2234915"/>
                <a:gd name="connsiteY5"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362992 w 2234915"/>
                <a:gd name="connsiteY0" fmla="*/ 1151945 h 1437531"/>
                <a:gd name="connsiteX1" fmla="*/ 305931 w 2234915"/>
                <a:gd name="connsiteY1" fmla="*/ 1164513 h 1437531"/>
                <a:gd name="connsiteX2" fmla="*/ 2158737 w 2234915"/>
                <a:gd name="connsiteY2" fmla="*/ 507263 h 1437531"/>
                <a:gd name="connsiteX3" fmla="*/ 2131301 w 2234915"/>
                <a:gd name="connsiteY3" fmla="*/ 491835 h 1437531"/>
                <a:gd name="connsiteX4" fmla="*/ 1979832 w 2234915"/>
                <a:gd name="connsiteY4" fmla="*/ 179793 h 1437531"/>
                <a:gd name="connsiteX5" fmla="*/ 1983746 w 2234915"/>
                <a:gd name="connsiteY5" fmla="*/ 221485 h 1437531"/>
                <a:gd name="connsiteX6" fmla="*/ 218745 w 2234915"/>
                <a:gd name="connsiteY6" fmla="*/ 521611 h 1437531"/>
                <a:gd name="connsiteX7" fmla="*/ 207055 w 2234915"/>
                <a:gd name="connsiteY7"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362992 w 2234915"/>
                <a:gd name="connsiteY0" fmla="*/ 1151945 h 1437531"/>
                <a:gd name="connsiteX1" fmla="*/ 305931 w 2234915"/>
                <a:gd name="connsiteY1" fmla="*/ 1164513 h 1437531"/>
                <a:gd name="connsiteX2" fmla="*/ 1979832 w 2234915"/>
                <a:gd name="connsiteY2" fmla="*/ 179793 h 1437531"/>
                <a:gd name="connsiteX3" fmla="*/ 1983746 w 2234915"/>
                <a:gd name="connsiteY3" fmla="*/ 221485 h 1437531"/>
                <a:gd name="connsiteX4" fmla="*/ 218745 w 2234915"/>
                <a:gd name="connsiteY4" fmla="*/ 521611 h 1437531"/>
                <a:gd name="connsiteX5" fmla="*/ 207055 w 2234915"/>
                <a:gd name="connsiteY5"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58737 w 2234915"/>
                <a:gd name="connsiteY0" fmla="*/ 507263 h 1437531"/>
                <a:gd name="connsiteX1" fmla="*/ 2131301 w 2234915"/>
                <a:gd name="connsiteY1" fmla="*/ 491835 h 1437531"/>
                <a:gd name="connsiteX2" fmla="*/ 1979832 w 2234915"/>
                <a:gd name="connsiteY2" fmla="*/ 179793 h 1437531"/>
                <a:gd name="connsiteX3" fmla="*/ 1983746 w 2234915"/>
                <a:gd name="connsiteY3" fmla="*/ 221485 h 1437531"/>
                <a:gd name="connsiteX4" fmla="*/ 218745 w 2234915"/>
                <a:gd name="connsiteY4" fmla="*/ 521611 h 1437531"/>
                <a:gd name="connsiteX5" fmla="*/ 207055 w 2234915"/>
                <a:gd name="connsiteY5"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1979832 w 2234915"/>
                <a:gd name="connsiteY0" fmla="*/ 179793 h 1437531"/>
                <a:gd name="connsiteX1" fmla="*/ 1983746 w 2234915"/>
                <a:gd name="connsiteY1" fmla="*/ 221485 h 1437531"/>
                <a:gd name="connsiteX2" fmla="*/ 218745 w 2234915"/>
                <a:gd name="connsiteY2" fmla="*/ 521611 h 1437531"/>
                <a:gd name="connsiteX3" fmla="*/ 207055 w 2234915"/>
                <a:gd name="connsiteY3"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58737 w 2234915"/>
                <a:gd name="connsiteY0" fmla="*/ 507263 h 1437531"/>
                <a:gd name="connsiteX1" fmla="*/ 2131301 w 2234915"/>
                <a:gd name="connsiteY1" fmla="*/ 491835 h 1437531"/>
                <a:gd name="connsiteX2" fmla="*/ 1979832 w 2234915"/>
                <a:gd name="connsiteY2" fmla="*/ 179793 h 1437531"/>
                <a:gd name="connsiteX3" fmla="*/ 1983746 w 2234915"/>
                <a:gd name="connsiteY3" fmla="*/ 221485 h 1437531"/>
                <a:gd name="connsiteX4" fmla="*/ 218745 w 2234915"/>
                <a:gd name="connsiteY4" fmla="*/ 521611 h 1437531"/>
                <a:gd name="connsiteX5" fmla="*/ 207055 w 2234915"/>
                <a:gd name="connsiteY5" fmla="*/ 47480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1979832 w 2234915"/>
                <a:gd name="connsiteY0" fmla="*/ 179793 h 1437531"/>
                <a:gd name="connsiteX1" fmla="*/ 1983746 w 2234915"/>
                <a:gd name="connsiteY1" fmla="*/ 221485 h 1437531"/>
                <a:gd name="connsiteX2" fmla="*/ 218745 w 2234915"/>
                <a:gd name="connsiteY2" fmla="*/ 521611 h 1437531"/>
                <a:gd name="connsiteX3" fmla="*/ 207055 w 2234915"/>
                <a:gd name="connsiteY3"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58737 w 2234915"/>
                <a:gd name="connsiteY0" fmla="*/ 507263 h 1437531"/>
                <a:gd name="connsiteX1" fmla="*/ 2131301 w 2234915"/>
                <a:gd name="connsiteY1" fmla="*/ 491835 h 1437531"/>
                <a:gd name="connsiteX2" fmla="*/ 1979832 w 2234915"/>
                <a:gd name="connsiteY2" fmla="*/ 179793 h 1437531"/>
                <a:gd name="connsiteX3" fmla="*/ 1983746 w 2234915"/>
                <a:gd name="connsiteY3" fmla="*/ 221485 h 1437531"/>
                <a:gd name="connsiteX4" fmla="*/ 218745 w 2234915"/>
                <a:gd name="connsiteY4" fmla="*/ 521611 h 1437531"/>
                <a:gd name="connsiteX5" fmla="*/ 198981 w 2234915"/>
                <a:gd name="connsiteY5"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1979832 w 2234915"/>
                <a:gd name="connsiteY0" fmla="*/ 179793 h 1437531"/>
                <a:gd name="connsiteX1" fmla="*/ 1983746 w 2234915"/>
                <a:gd name="connsiteY1" fmla="*/ 221485 h 1437531"/>
                <a:gd name="connsiteX2" fmla="*/ 218745 w 2234915"/>
                <a:gd name="connsiteY2" fmla="*/ 521611 h 1437531"/>
                <a:gd name="connsiteX3" fmla="*/ 207055 w 2234915"/>
                <a:gd name="connsiteY3"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58737 w 2234915"/>
                <a:gd name="connsiteY0" fmla="*/ 507263 h 1437531"/>
                <a:gd name="connsiteX1" fmla="*/ 2131301 w 2234915"/>
                <a:gd name="connsiteY1" fmla="*/ 491835 h 1437531"/>
                <a:gd name="connsiteX2" fmla="*/ 218745 w 2234915"/>
                <a:gd name="connsiteY2" fmla="*/ 521611 h 1437531"/>
                <a:gd name="connsiteX3" fmla="*/ 198981 w 2234915"/>
                <a:gd name="connsiteY3"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1979832 w 2234915"/>
                <a:gd name="connsiteY0" fmla="*/ 179793 h 1437531"/>
                <a:gd name="connsiteX1" fmla="*/ 1983746 w 2234915"/>
                <a:gd name="connsiteY1" fmla="*/ 221485 h 1437531"/>
                <a:gd name="connsiteX2" fmla="*/ 218745 w 2234915"/>
                <a:gd name="connsiteY2" fmla="*/ 521611 h 1437531"/>
                <a:gd name="connsiteX3" fmla="*/ 207055 w 2234915"/>
                <a:gd name="connsiteY3"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8745 w 2234915"/>
                <a:gd name="connsiteY0" fmla="*/ 521611 h 1437531"/>
                <a:gd name="connsiteX1" fmla="*/ 198981 w 2234915"/>
                <a:gd name="connsiteY1"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8745 w 2234915"/>
                <a:gd name="connsiteY0" fmla="*/ 521611 h 1437531"/>
                <a:gd name="connsiteX1" fmla="*/ 198981 w 2234915"/>
                <a:gd name="connsiteY1"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8745 w 2234915"/>
                <a:gd name="connsiteY0" fmla="*/ 521611 h 1437531"/>
                <a:gd name="connsiteX1" fmla="*/ 200478 w 2234915"/>
                <a:gd name="connsiteY1" fmla="*/ 564762 h 1437531"/>
                <a:gd name="connsiteX2" fmla="*/ 198981 w 2234915"/>
                <a:gd name="connsiteY2"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8745 w 2234915"/>
                <a:gd name="connsiteY0" fmla="*/ 521611 h 1437531"/>
                <a:gd name="connsiteX1" fmla="*/ 198981 w 2234915"/>
                <a:gd name="connsiteY1"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18745 w 2234915"/>
                <a:gd name="connsiteY0" fmla="*/ 521611 h 1437531"/>
                <a:gd name="connsiteX1" fmla="*/ 198981 w 2234915"/>
                <a:gd name="connsiteY1"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02599 w 2234915"/>
                <a:gd name="connsiteY0" fmla="*/ 456816 h 1437531"/>
                <a:gd name="connsiteX1" fmla="*/ 198981 w 2234915"/>
                <a:gd name="connsiteY1"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02599 w 2234915"/>
                <a:gd name="connsiteY0" fmla="*/ 456816 h 1437531"/>
                <a:gd name="connsiteX1" fmla="*/ 198981 w 2234915"/>
                <a:gd name="connsiteY1" fmla="*/ 434309 h 1437531"/>
                <a:gd name="connsiteX2" fmla="*/ 202599 w 2234915"/>
                <a:gd name="connsiteY2" fmla="*/ 456816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02599 w 2234915"/>
                <a:gd name="connsiteY0" fmla="*/ 456816 h 1437531"/>
                <a:gd name="connsiteX1" fmla="*/ 198981 w 2234915"/>
                <a:gd name="connsiteY1" fmla="*/ 434309 h 1437531"/>
                <a:gd name="connsiteX2" fmla="*/ 280909 w 2234915"/>
                <a:gd name="connsiteY2" fmla="*/ 535381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02599 w 2234915"/>
                <a:gd name="connsiteY0" fmla="*/ 456816 h 1437531"/>
                <a:gd name="connsiteX1" fmla="*/ 198981 w 2234915"/>
                <a:gd name="connsiteY1" fmla="*/ 434309 h 1437531"/>
                <a:gd name="connsiteX0" fmla="*/ 207055 w 2234915"/>
                <a:gd name="connsiteY0" fmla="*/ 474806 h 1437531"/>
                <a:gd name="connsiteX1" fmla="*/ 295786 w 2234915"/>
                <a:gd name="connsiteY1" fmla="*/ 228643 h 1437531"/>
                <a:gd name="connsiteX2" fmla="*/ 727445 w 2234915"/>
                <a:gd name="connsiteY2" fmla="*/ 172404 h 1437531"/>
                <a:gd name="connsiteX3" fmla="*/ 1162657 w 2234915"/>
                <a:gd name="connsiteY3" fmla="*/ 114022 h 1437531"/>
                <a:gd name="connsiteX4" fmla="*/ 1332241 w 2234915"/>
                <a:gd name="connsiteY4" fmla="*/ 7416 h 1437531"/>
                <a:gd name="connsiteX5" fmla="*/ 1542560 w 2234915"/>
                <a:gd name="connsiteY5" fmla="*/ 82653 h 1437531"/>
                <a:gd name="connsiteX6" fmla="*/ 1832495 w 2234915"/>
                <a:gd name="connsiteY6" fmla="*/ 23578 h 1437531"/>
                <a:gd name="connsiteX7" fmla="*/ 1979523 w 2234915"/>
                <a:gd name="connsiteY7" fmla="*/ 184740 h 1437531"/>
                <a:gd name="connsiteX8" fmla="*/ 2168213 w 2234915"/>
                <a:gd name="connsiteY8" fmla="*/ 341153 h 1437531"/>
                <a:gd name="connsiteX9" fmla="*/ 2159767 w 2234915"/>
                <a:gd name="connsiteY9" fmla="*/ 510759 h 1437531"/>
                <a:gd name="connsiteX10" fmla="*/ 2221462 w 2234915"/>
                <a:gd name="connsiteY10" fmla="*/ 770084 h 1437531"/>
                <a:gd name="connsiteX11" fmla="*/ 1932453 w 2234915"/>
                <a:gd name="connsiteY11" fmla="*/ 997083 h 1437531"/>
                <a:gd name="connsiteX12" fmla="*/ 1828993 w 2234915"/>
                <a:gd name="connsiteY12" fmla="*/ 1191593 h 1437531"/>
                <a:gd name="connsiteX13" fmla="*/ 1476745 w 2234915"/>
                <a:gd name="connsiteY13" fmla="*/ 1215144 h 1437531"/>
                <a:gd name="connsiteX14" fmla="*/ 1225021 w 2234915"/>
                <a:gd name="connsiteY14" fmla="*/ 1422649 h 1437531"/>
                <a:gd name="connsiteX15" fmla="*/ 854903 w 2234915"/>
                <a:gd name="connsiteY15" fmla="*/ 1295989 h 1437531"/>
                <a:gd name="connsiteX16" fmla="*/ 305108 w 2234915"/>
                <a:gd name="connsiteY16" fmla="*/ 1170846 h 1437531"/>
                <a:gd name="connsiteX17" fmla="*/ 63375 w 2234915"/>
                <a:gd name="connsiteY17" fmla="*/ 1031585 h 1437531"/>
                <a:gd name="connsiteX18" fmla="*/ 115027 w 2234915"/>
                <a:gd name="connsiteY18" fmla="*/ 843606 h 1437531"/>
                <a:gd name="connsiteX19" fmla="*/ 5954 w 2234915"/>
                <a:gd name="connsiteY19" fmla="*/ 650746 h 1437531"/>
                <a:gd name="connsiteX20" fmla="*/ 205149 w 2234915"/>
                <a:gd name="connsiteY20" fmla="*/ 479325 h 1437531"/>
                <a:gd name="connsiteX21" fmla="*/ 207055 w 2234915"/>
                <a:gd name="connsiteY21" fmla="*/ 474806 h 1437531"/>
                <a:gd name="connsiteX0" fmla="*/ 218745 w 2234915"/>
                <a:gd name="connsiteY0" fmla="*/ 521611 h 1437531"/>
                <a:gd name="connsiteX1" fmla="*/ 207055 w 2234915"/>
                <a:gd name="connsiteY1" fmla="*/ 474806 h 1437531"/>
                <a:gd name="connsiteX0" fmla="*/ 2168213 w 2234915"/>
                <a:gd name="connsiteY0" fmla="*/ 341153 h 1437531"/>
                <a:gd name="connsiteX1" fmla="*/ 2159767 w 2234915"/>
                <a:gd name="connsiteY1" fmla="*/ 510759 h 1437531"/>
                <a:gd name="connsiteX2" fmla="*/ 2221462 w 2234915"/>
                <a:gd name="connsiteY2" fmla="*/ 770084 h 1437531"/>
                <a:gd name="connsiteX3" fmla="*/ 1932453 w 2234915"/>
                <a:gd name="connsiteY3" fmla="*/ 997083 h 1437531"/>
                <a:gd name="connsiteX4" fmla="*/ 1828993 w 2234915"/>
                <a:gd name="connsiteY4" fmla="*/ 1191593 h 1437531"/>
                <a:gd name="connsiteX5" fmla="*/ 1476745 w 2234915"/>
                <a:gd name="connsiteY5" fmla="*/ 1215144 h 1437531"/>
                <a:gd name="connsiteX6" fmla="*/ 1225021 w 2234915"/>
                <a:gd name="connsiteY6" fmla="*/ 1422649 h 1437531"/>
                <a:gd name="connsiteX7" fmla="*/ 854903 w 2234915"/>
                <a:gd name="connsiteY7" fmla="*/ 1295989 h 1437531"/>
                <a:gd name="connsiteX8" fmla="*/ 305108 w 2234915"/>
                <a:gd name="connsiteY8" fmla="*/ 1170846 h 1437531"/>
                <a:gd name="connsiteX9" fmla="*/ 63375 w 2234915"/>
                <a:gd name="connsiteY9" fmla="*/ 1031585 h 1437531"/>
                <a:gd name="connsiteX10" fmla="*/ 115027 w 2234915"/>
                <a:gd name="connsiteY10" fmla="*/ 843606 h 1437531"/>
                <a:gd name="connsiteX11" fmla="*/ 5954 w 2234915"/>
                <a:gd name="connsiteY11" fmla="*/ 650746 h 1437531"/>
                <a:gd name="connsiteX12" fmla="*/ 205149 w 2234915"/>
                <a:gd name="connsiteY12" fmla="*/ 479325 h 1437531"/>
                <a:gd name="connsiteX13" fmla="*/ 207055 w 2234915"/>
                <a:gd name="connsiteY13" fmla="*/ 474806 h 1437531"/>
                <a:gd name="connsiteX14" fmla="*/ 295786 w 2234915"/>
                <a:gd name="connsiteY14" fmla="*/ 228643 h 1437531"/>
                <a:gd name="connsiteX15" fmla="*/ 727445 w 2234915"/>
                <a:gd name="connsiteY15" fmla="*/ 172404 h 1437531"/>
                <a:gd name="connsiteX16" fmla="*/ 1162657 w 2234915"/>
                <a:gd name="connsiteY16" fmla="*/ 114022 h 1437531"/>
                <a:gd name="connsiteX17" fmla="*/ 1332241 w 2234915"/>
                <a:gd name="connsiteY17" fmla="*/ 7416 h 1437531"/>
                <a:gd name="connsiteX18" fmla="*/ 1542560 w 2234915"/>
                <a:gd name="connsiteY18" fmla="*/ 82653 h 1437531"/>
                <a:gd name="connsiteX19" fmla="*/ 1832495 w 2234915"/>
                <a:gd name="connsiteY19" fmla="*/ 23578 h 1437531"/>
                <a:gd name="connsiteX20" fmla="*/ 2057833 w 2234915"/>
                <a:gd name="connsiteY20" fmla="*/ 263305 h 1437531"/>
                <a:gd name="connsiteX0" fmla="*/ 202599 w 2234915"/>
                <a:gd name="connsiteY0" fmla="*/ 456816 h 1437531"/>
                <a:gd name="connsiteX1" fmla="*/ 198981 w 2234915"/>
                <a:gd name="connsiteY1" fmla="*/ 434309 h 1437531"/>
              </a:gdLst>
              <a:ahLst/>
              <a:cxnLst>
                <a:cxn ang="0">
                  <a:pos x="connsiteX0" y="connsiteY0"/>
                </a:cxn>
                <a:cxn ang="0">
                  <a:pos x="connsiteX1" y="connsiteY1"/>
                </a:cxn>
              </a:cxnLst>
              <a:rect l="l" t="t" r="r" b="b"/>
              <a:pathLst>
                <a:path w="2234915" h="1437531" fill="none" extrusionOk="0">
                  <a:moveTo>
                    <a:pt x="207055" y="474806"/>
                  </a:moveTo>
                  <a:cubicBezTo>
                    <a:pt x="193222" y="366525"/>
                    <a:pt x="231101" y="286334"/>
                    <a:pt x="295786" y="228643"/>
                  </a:cubicBezTo>
                  <a:cubicBezTo>
                    <a:pt x="415979" y="137891"/>
                    <a:pt x="579469" y="85367"/>
                    <a:pt x="727445" y="172404"/>
                  </a:cubicBezTo>
                  <a:cubicBezTo>
                    <a:pt x="817626" y="63299"/>
                    <a:pt x="1014463" y="-7144"/>
                    <a:pt x="1162657" y="114022"/>
                  </a:cubicBezTo>
                  <a:cubicBezTo>
                    <a:pt x="1187455" y="58828"/>
                    <a:pt x="1250326" y="26181"/>
                    <a:pt x="1332241" y="7416"/>
                  </a:cubicBezTo>
                  <a:cubicBezTo>
                    <a:pt x="1410673" y="-1896"/>
                    <a:pt x="1496592" y="27434"/>
                    <a:pt x="1542560" y="82653"/>
                  </a:cubicBezTo>
                  <a:cubicBezTo>
                    <a:pt x="1628605" y="-3293"/>
                    <a:pt x="1718764" y="-20811"/>
                    <a:pt x="1832495" y="23578"/>
                  </a:cubicBezTo>
                  <a:cubicBezTo>
                    <a:pt x="1905337" y="65771"/>
                    <a:pt x="1965390" y="114003"/>
                    <a:pt x="1979523" y="184740"/>
                  </a:cubicBezTo>
                  <a:cubicBezTo>
                    <a:pt x="2068590" y="203322"/>
                    <a:pt x="2136978" y="266568"/>
                    <a:pt x="2168213" y="341153"/>
                  </a:cubicBezTo>
                  <a:cubicBezTo>
                    <a:pt x="2200164" y="392241"/>
                    <a:pt x="2182506" y="465364"/>
                    <a:pt x="2159767" y="510759"/>
                  </a:cubicBezTo>
                  <a:cubicBezTo>
                    <a:pt x="2226557" y="584769"/>
                    <a:pt x="2253478" y="679687"/>
                    <a:pt x="2221462" y="770084"/>
                  </a:cubicBezTo>
                  <a:cubicBezTo>
                    <a:pt x="2213507" y="882768"/>
                    <a:pt x="2069494" y="986274"/>
                    <a:pt x="1932453" y="997083"/>
                  </a:cubicBezTo>
                  <a:cubicBezTo>
                    <a:pt x="1934588" y="1063537"/>
                    <a:pt x="1884161" y="1149476"/>
                    <a:pt x="1828993" y="1191593"/>
                  </a:cubicBezTo>
                  <a:cubicBezTo>
                    <a:pt x="1730473" y="1268318"/>
                    <a:pt x="1583051" y="1257707"/>
                    <a:pt x="1476745" y="1215144"/>
                  </a:cubicBezTo>
                  <a:cubicBezTo>
                    <a:pt x="1429926" y="1309672"/>
                    <a:pt x="1351330" y="1419831"/>
                    <a:pt x="1225021" y="1422649"/>
                  </a:cubicBezTo>
                  <a:cubicBezTo>
                    <a:pt x="1090445" y="1429947"/>
                    <a:pt x="930736" y="1382605"/>
                    <a:pt x="854903" y="1295989"/>
                  </a:cubicBezTo>
                  <a:cubicBezTo>
                    <a:pt x="671307" y="1402279"/>
                    <a:pt x="421030" y="1362674"/>
                    <a:pt x="305108" y="1170846"/>
                  </a:cubicBezTo>
                  <a:cubicBezTo>
                    <a:pt x="194814" y="1180471"/>
                    <a:pt x="92360" y="1138882"/>
                    <a:pt x="63375" y="1031585"/>
                  </a:cubicBezTo>
                  <a:cubicBezTo>
                    <a:pt x="40222" y="965259"/>
                    <a:pt x="65683" y="893520"/>
                    <a:pt x="115027" y="843606"/>
                  </a:cubicBezTo>
                  <a:cubicBezTo>
                    <a:pt x="42898" y="807235"/>
                    <a:pt x="-19978" y="728241"/>
                    <a:pt x="5954" y="650746"/>
                  </a:cubicBezTo>
                  <a:cubicBezTo>
                    <a:pt x="22883" y="557784"/>
                    <a:pt x="82138" y="488591"/>
                    <a:pt x="205149" y="479325"/>
                  </a:cubicBezTo>
                  <a:cubicBezTo>
                    <a:pt x="205741" y="477635"/>
                    <a:pt x="206499" y="476299"/>
                    <a:pt x="207055" y="474806"/>
                  </a:cubicBezTo>
                  <a:close/>
                </a:path>
                <a:path w="2234915" h="1437531" fill="none" extrusionOk="0">
                  <a:moveTo>
                    <a:pt x="218745" y="521611"/>
                  </a:moveTo>
                  <a:cubicBezTo>
                    <a:pt x="213522" y="506543"/>
                    <a:pt x="211602" y="492631"/>
                    <a:pt x="207055" y="474806"/>
                  </a:cubicBezTo>
                </a:path>
                <a:path w="2234915" h="1437531" stroke="0" extrusionOk="0">
                  <a:moveTo>
                    <a:pt x="2168213" y="341153"/>
                  </a:moveTo>
                  <a:cubicBezTo>
                    <a:pt x="2195407" y="389888"/>
                    <a:pt x="2184632" y="454987"/>
                    <a:pt x="2159767" y="510759"/>
                  </a:cubicBezTo>
                  <a:cubicBezTo>
                    <a:pt x="2238794" y="589064"/>
                    <a:pt x="2247037" y="663820"/>
                    <a:pt x="2221462" y="770084"/>
                  </a:cubicBezTo>
                  <a:cubicBezTo>
                    <a:pt x="2189228" y="881610"/>
                    <a:pt x="2092784" y="994541"/>
                    <a:pt x="1932453" y="997083"/>
                  </a:cubicBezTo>
                  <a:cubicBezTo>
                    <a:pt x="1933240" y="1081041"/>
                    <a:pt x="1891784" y="1134347"/>
                    <a:pt x="1828993" y="1191593"/>
                  </a:cubicBezTo>
                  <a:cubicBezTo>
                    <a:pt x="1727058" y="1261569"/>
                    <a:pt x="1576458" y="1263467"/>
                    <a:pt x="1476745" y="1215144"/>
                  </a:cubicBezTo>
                  <a:cubicBezTo>
                    <a:pt x="1439100" y="1318454"/>
                    <a:pt x="1344098" y="1404453"/>
                    <a:pt x="1225021" y="1422649"/>
                  </a:cubicBezTo>
                  <a:cubicBezTo>
                    <a:pt x="1074803" y="1466181"/>
                    <a:pt x="933305" y="1411310"/>
                    <a:pt x="854903" y="1295989"/>
                  </a:cubicBezTo>
                  <a:cubicBezTo>
                    <a:pt x="656162" y="1386324"/>
                    <a:pt x="422917" y="1361099"/>
                    <a:pt x="305108" y="1170846"/>
                  </a:cubicBezTo>
                  <a:cubicBezTo>
                    <a:pt x="196232" y="1198542"/>
                    <a:pt x="83609" y="1108297"/>
                    <a:pt x="63375" y="1031585"/>
                  </a:cubicBezTo>
                  <a:cubicBezTo>
                    <a:pt x="44386" y="962436"/>
                    <a:pt x="53370" y="898765"/>
                    <a:pt x="115027" y="843606"/>
                  </a:cubicBezTo>
                  <a:cubicBezTo>
                    <a:pt x="27629" y="802245"/>
                    <a:pt x="-4846" y="740434"/>
                    <a:pt x="5954" y="650746"/>
                  </a:cubicBezTo>
                  <a:cubicBezTo>
                    <a:pt x="2828" y="569162"/>
                    <a:pt x="98843" y="475223"/>
                    <a:pt x="205149" y="479325"/>
                  </a:cubicBezTo>
                  <a:cubicBezTo>
                    <a:pt x="205693" y="477924"/>
                    <a:pt x="206365" y="476446"/>
                    <a:pt x="207055" y="474806"/>
                  </a:cubicBezTo>
                  <a:cubicBezTo>
                    <a:pt x="205326" y="398044"/>
                    <a:pt x="226450" y="294058"/>
                    <a:pt x="295786" y="228643"/>
                  </a:cubicBezTo>
                  <a:cubicBezTo>
                    <a:pt x="387971" y="123626"/>
                    <a:pt x="558528" y="93556"/>
                    <a:pt x="727445" y="172404"/>
                  </a:cubicBezTo>
                  <a:cubicBezTo>
                    <a:pt x="823972" y="25777"/>
                    <a:pt x="1028582" y="31438"/>
                    <a:pt x="1162657" y="114022"/>
                  </a:cubicBezTo>
                  <a:cubicBezTo>
                    <a:pt x="1199316" y="67410"/>
                    <a:pt x="1259396" y="18671"/>
                    <a:pt x="1332241" y="7416"/>
                  </a:cubicBezTo>
                  <a:cubicBezTo>
                    <a:pt x="1421927" y="-277"/>
                    <a:pt x="1485505" y="22266"/>
                    <a:pt x="1542560" y="82653"/>
                  </a:cubicBezTo>
                  <a:cubicBezTo>
                    <a:pt x="1611545" y="3003"/>
                    <a:pt x="1715693" y="-15104"/>
                    <a:pt x="1832495" y="23578"/>
                  </a:cubicBezTo>
                  <a:cubicBezTo>
                    <a:pt x="1904755" y="54392"/>
                    <a:pt x="1977047" y="112691"/>
                    <a:pt x="2057833" y="263305"/>
                  </a:cubicBezTo>
                </a:path>
                <a:path w="2234915" h="1437531" fill="none" stroke="0" extrusionOk="0">
                  <a:moveTo>
                    <a:pt x="202599" y="456816"/>
                  </a:moveTo>
                  <a:lnTo>
                    <a:pt x="198981" y="434309"/>
                  </a:lnTo>
                </a:path>
              </a:pathLst>
            </a:custGeom>
            <a:solidFill>
              <a:schemeClr val="accent4">
                <a:lumMod val="40000"/>
                <a:lumOff val="60000"/>
              </a:schemeClr>
            </a:solidFill>
            <a:ln w="28575">
              <a:solidFill>
                <a:schemeClr val="tx1"/>
              </a:solidFill>
              <a:extLst>
                <a:ext uri="{C807C97D-BFC1-408E-A445-0C87EB9F89A2}">
                  <ask:lineSketchStyleProps xmlns:ask="http://schemas.microsoft.com/office/drawing/2018/sketchyshapes" sd="681058912">
                    <a:custGeom>
                      <a:avLst/>
                      <a:gdLst>
                        <a:gd name="connsiteX0" fmla="*/ 241772 w 2609647"/>
                        <a:gd name="connsiteY0" fmla="*/ 552616 h 1673112"/>
                        <a:gd name="connsiteX1" fmla="*/ 345380 w 2609647"/>
                        <a:gd name="connsiteY1" fmla="*/ 266112 h 1673112"/>
                        <a:gd name="connsiteX2" fmla="*/ 849416 w 2609647"/>
                        <a:gd name="connsiteY2" fmla="*/ 200657 h 1673112"/>
                        <a:gd name="connsiteX3" fmla="*/ 1357601 w 2609647"/>
                        <a:gd name="connsiteY3" fmla="*/ 132707 h 1673112"/>
                        <a:gd name="connsiteX4" fmla="*/ 1555620 w 2609647"/>
                        <a:gd name="connsiteY4" fmla="*/ 8631 h 1673112"/>
                        <a:gd name="connsiteX5" fmla="*/ 1801203 w 2609647"/>
                        <a:gd name="connsiteY5" fmla="*/ 96198 h 1673112"/>
                        <a:gd name="connsiteX6" fmla="*/ 2139752 w 2609647"/>
                        <a:gd name="connsiteY6" fmla="*/ 27441 h 1673112"/>
                        <a:gd name="connsiteX7" fmla="*/ 2311432 w 2609647"/>
                        <a:gd name="connsiteY7" fmla="*/ 215014 h 1673112"/>
                        <a:gd name="connsiteX8" fmla="*/ 2531760 w 2609647"/>
                        <a:gd name="connsiteY8" fmla="*/ 397060 h 1673112"/>
                        <a:gd name="connsiteX9" fmla="*/ 2521898 w 2609647"/>
                        <a:gd name="connsiteY9" fmla="*/ 594461 h 1673112"/>
                        <a:gd name="connsiteX10" fmla="*/ 2593938 w 2609647"/>
                        <a:gd name="connsiteY10" fmla="*/ 896284 h 1673112"/>
                        <a:gd name="connsiteX11" fmla="*/ 2256470 w 2609647"/>
                        <a:gd name="connsiteY11" fmla="*/ 1160483 h 1673112"/>
                        <a:gd name="connsiteX12" fmla="*/ 2135663 w 2609647"/>
                        <a:gd name="connsiteY12" fmla="*/ 1386869 h 1673112"/>
                        <a:gd name="connsiteX13" fmla="*/ 1724353 w 2609647"/>
                        <a:gd name="connsiteY13" fmla="*/ 1414280 h 1673112"/>
                        <a:gd name="connsiteX14" fmla="*/ 1430422 w 2609647"/>
                        <a:gd name="connsiteY14" fmla="*/ 1655791 h 1673112"/>
                        <a:gd name="connsiteX15" fmla="*/ 998246 w 2609647"/>
                        <a:gd name="connsiteY15" fmla="*/ 1508374 h 1673112"/>
                        <a:gd name="connsiteX16" fmla="*/ 356265 w 2609647"/>
                        <a:gd name="connsiteY16" fmla="*/ 1362722 h 1673112"/>
                        <a:gd name="connsiteX17" fmla="*/ 74001 w 2609647"/>
                        <a:gd name="connsiteY17" fmla="*/ 1200640 h 1673112"/>
                        <a:gd name="connsiteX18" fmla="*/ 134313 w 2609647"/>
                        <a:gd name="connsiteY18" fmla="*/ 981855 h 1673112"/>
                        <a:gd name="connsiteX19" fmla="*/ 6952 w 2609647"/>
                        <a:gd name="connsiteY19" fmla="*/ 757389 h 1673112"/>
                        <a:gd name="connsiteX20" fmla="*/ 239546 w 2609647"/>
                        <a:gd name="connsiteY20" fmla="*/ 557876 h 1673112"/>
                        <a:gd name="connsiteX21" fmla="*/ 241772 w 2609647"/>
                        <a:gd name="connsiteY21" fmla="*/ 552616 h 1673112"/>
                        <a:gd name="connsiteX0" fmla="*/ 289457 w 2609647"/>
                        <a:gd name="connsiteY0" fmla="*/ 1005886 h 1673112"/>
                        <a:gd name="connsiteX1" fmla="*/ 137140 w 2609647"/>
                        <a:gd name="connsiteY1" fmla="*/ 975290 h 1673112"/>
                        <a:gd name="connsiteX2" fmla="*/ 423855 w 2609647"/>
                        <a:gd name="connsiteY2" fmla="*/ 1340724 h 1673112"/>
                        <a:gd name="connsiteX3" fmla="*/ 357226 w 2609647"/>
                        <a:gd name="connsiteY3" fmla="*/ 1355352 h 1673112"/>
                        <a:gd name="connsiteX4" fmla="*/ 998125 w 2609647"/>
                        <a:gd name="connsiteY4" fmla="*/ 1501617 h 1673112"/>
                        <a:gd name="connsiteX5" fmla="*/ 957956 w 2609647"/>
                        <a:gd name="connsiteY5" fmla="*/ 1434819 h 1673112"/>
                        <a:gd name="connsiteX6" fmla="*/ 1740710 w 2609647"/>
                        <a:gd name="connsiteY6" fmla="*/ 1335043 h 1673112"/>
                        <a:gd name="connsiteX7" fmla="*/ 1724654 w 2609647"/>
                        <a:gd name="connsiteY7" fmla="*/ 1408329 h 1673112"/>
                        <a:gd name="connsiteX8" fmla="*/ 2191647 w 2609647"/>
                        <a:gd name="connsiteY8" fmla="*/ 1035754 h 1673112"/>
                        <a:gd name="connsiteX9" fmla="*/ 2255027 w 2609647"/>
                        <a:gd name="connsiteY9" fmla="*/ 1156107 h 1673112"/>
                        <a:gd name="connsiteX10" fmla="*/ 2520696 w 2609647"/>
                        <a:gd name="connsiteY10" fmla="*/ 590392 h 1673112"/>
                        <a:gd name="connsiteX11" fmla="*/ 2433622 w 2609647"/>
                        <a:gd name="connsiteY11" fmla="*/ 693124 h 1673112"/>
                        <a:gd name="connsiteX12" fmla="*/ 2311793 w 2609647"/>
                        <a:gd name="connsiteY12" fmla="*/ 209257 h 1673112"/>
                        <a:gd name="connsiteX13" fmla="*/ 2316364 w 2609647"/>
                        <a:gd name="connsiteY13" fmla="*/ 257781 h 1673112"/>
                        <a:gd name="connsiteX14" fmla="*/ 1755803 w 2609647"/>
                        <a:gd name="connsiteY14" fmla="*/ 152670 h 1673112"/>
                        <a:gd name="connsiteX15" fmla="*/ 1800421 w 2609647"/>
                        <a:gd name="connsiteY15" fmla="*/ 90784 h 1673112"/>
                        <a:gd name="connsiteX16" fmla="*/ 1338659 w 2609647"/>
                        <a:gd name="connsiteY16" fmla="*/ 182154 h 1673112"/>
                        <a:gd name="connsiteX17" fmla="*/ 1360247 w 2609647"/>
                        <a:gd name="connsiteY17" fmla="*/ 128791 h 1673112"/>
                        <a:gd name="connsiteX18" fmla="*/ 849115 w 2609647"/>
                        <a:gd name="connsiteY18" fmla="*/ 200273 h 1673112"/>
                        <a:gd name="connsiteX19" fmla="*/ 927288 w 2609647"/>
                        <a:gd name="connsiteY19" fmla="*/ 252022 h 1673112"/>
                        <a:gd name="connsiteX20" fmla="*/ 255422 w 2609647"/>
                        <a:gd name="connsiteY20" fmla="*/ 607092 h 1673112"/>
                        <a:gd name="connsiteX21" fmla="*/ 241772 w 2609647"/>
                        <a:gd name="connsiteY21" fmla="*/ 552616 h 1673112"/>
                        <a:gd name="connsiteX0" fmla="*/ 241772 w 2609647"/>
                        <a:gd name="connsiteY0" fmla="*/ 552616 h 1673112"/>
                        <a:gd name="connsiteX1" fmla="*/ 345380 w 2609647"/>
                        <a:gd name="connsiteY1" fmla="*/ 266112 h 1673112"/>
                        <a:gd name="connsiteX2" fmla="*/ 849416 w 2609647"/>
                        <a:gd name="connsiteY2" fmla="*/ 200657 h 1673112"/>
                        <a:gd name="connsiteX3" fmla="*/ 1357601 w 2609647"/>
                        <a:gd name="connsiteY3" fmla="*/ 132707 h 1673112"/>
                        <a:gd name="connsiteX4" fmla="*/ 1555620 w 2609647"/>
                        <a:gd name="connsiteY4" fmla="*/ 8631 h 1673112"/>
                        <a:gd name="connsiteX5" fmla="*/ 1801203 w 2609647"/>
                        <a:gd name="connsiteY5" fmla="*/ 96198 h 1673112"/>
                        <a:gd name="connsiteX6" fmla="*/ 2139752 w 2609647"/>
                        <a:gd name="connsiteY6" fmla="*/ 27441 h 1673112"/>
                        <a:gd name="connsiteX7" fmla="*/ 2311432 w 2609647"/>
                        <a:gd name="connsiteY7" fmla="*/ 215014 h 1673112"/>
                        <a:gd name="connsiteX8" fmla="*/ 2531760 w 2609647"/>
                        <a:gd name="connsiteY8" fmla="*/ 397060 h 1673112"/>
                        <a:gd name="connsiteX9" fmla="*/ 2521898 w 2609647"/>
                        <a:gd name="connsiteY9" fmla="*/ 594461 h 1673112"/>
                        <a:gd name="connsiteX10" fmla="*/ 2593938 w 2609647"/>
                        <a:gd name="connsiteY10" fmla="*/ 896284 h 1673112"/>
                        <a:gd name="connsiteX11" fmla="*/ 2256470 w 2609647"/>
                        <a:gd name="connsiteY11" fmla="*/ 1160483 h 1673112"/>
                        <a:gd name="connsiteX12" fmla="*/ 2135663 w 2609647"/>
                        <a:gd name="connsiteY12" fmla="*/ 1386869 h 1673112"/>
                        <a:gd name="connsiteX13" fmla="*/ 1724353 w 2609647"/>
                        <a:gd name="connsiteY13" fmla="*/ 1414280 h 1673112"/>
                        <a:gd name="connsiteX14" fmla="*/ 1430422 w 2609647"/>
                        <a:gd name="connsiteY14" fmla="*/ 1655791 h 1673112"/>
                        <a:gd name="connsiteX15" fmla="*/ 998246 w 2609647"/>
                        <a:gd name="connsiteY15" fmla="*/ 1508374 h 1673112"/>
                        <a:gd name="connsiteX16" fmla="*/ 356265 w 2609647"/>
                        <a:gd name="connsiteY16" fmla="*/ 1362722 h 1673112"/>
                        <a:gd name="connsiteX17" fmla="*/ 74001 w 2609647"/>
                        <a:gd name="connsiteY17" fmla="*/ 1200640 h 1673112"/>
                        <a:gd name="connsiteX18" fmla="*/ 134313 w 2609647"/>
                        <a:gd name="connsiteY18" fmla="*/ 981855 h 1673112"/>
                        <a:gd name="connsiteX19" fmla="*/ 6952 w 2609647"/>
                        <a:gd name="connsiteY19" fmla="*/ 757389 h 1673112"/>
                        <a:gd name="connsiteX20" fmla="*/ 239546 w 2609647"/>
                        <a:gd name="connsiteY20" fmla="*/ 557876 h 1673112"/>
                        <a:gd name="connsiteX21" fmla="*/ 241772 w 2609647"/>
                        <a:gd name="connsiteY21" fmla="*/ 552616 h 1673112"/>
                        <a:gd name="connsiteX0" fmla="*/ 289457 w 2609647"/>
                        <a:gd name="connsiteY0" fmla="*/ 1005886 h 1673112"/>
                        <a:gd name="connsiteX1" fmla="*/ 137140 w 2609647"/>
                        <a:gd name="connsiteY1" fmla="*/ 975290 h 1673112"/>
                        <a:gd name="connsiteX2" fmla="*/ 423855 w 2609647"/>
                        <a:gd name="connsiteY2" fmla="*/ 1340724 h 1673112"/>
                        <a:gd name="connsiteX3" fmla="*/ 357226 w 2609647"/>
                        <a:gd name="connsiteY3" fmla="*/ 1355352 h 1673112"/>
                        <a:gd name="connsiteX4" fmla="*/ 998125 w 2609647"/>
                        <a:gd name="connsiteY4" fmla="*/ 1501617 h 1673112"/>
                        <a:gd name="connsiteX5" fmla="*/ 957956 w 2609647"/>
                        <a:gd name="connsiteY5" fmla="*/ 1434819 h 1673112"/>
                        <a:gd name="connsiteX6" fmla="*/ 1740710 w 2609647"/>
                        <a:gd name="connsiteY6" fmla="*/ 1335043 h 1673112"/>
                        <a:gd name="connsiteX7" fmla="*/ 1724654 w 2609647"/>
                        <a:gd name="connsiteY7" fmla="*/ 1408329 h 1673112"/>
                        <a:gd name="connsiteX8" fmla="*/ 2191647 w 2609647"/>
                        <a:gd name="connsiteY8" fmla="*/ 1035754 h 1673112"/>
                        <a:gd name="connsiteX9" fmla="*/ 2255027 w 2609647"/>
                        <a:gd name="connsiteY9" fmla="*/ 1156107 h 1673112"/>
                        <a:gd name="connsiteX10" fmla="*/ 2520696 w 2609647"/>
                        <a:gd name="connsiteY10" fmla="*/ 590392 h 1673112"/>
                        <a:gd name="connsiteX11" fmla="*/ 2488659 w 2609647"/>
                        <a:gd name="connsiteY11" fmla="*/ 572436 h 1673112"/>
                        <a:gd name="connsiteX12" fmla="*/ 2311793 w 2609647"/>
                        <a:gd name="connsiteY12" fmla="*/ 209257 h 1673112"/>
                        <a:gd name="connsiteX13" fmla="*/ 2316364 w 2609647"/>
                        <a:gd name="connsiteY13" fmla="*/ 257781 h 1673112"/>
                        <a:gd name="connsiteX14" fmla="*/ 1755803 w 2609647"/>
                        <a:gd name="connsiteY14" fmla="*/ 152670 h 1673112"/>
                        <a:gd name="connsiteX15" fmla="*/ 1800421 w 2609647"/>
                        <a:gd name="connsiteY15" fmla="*/ 90784 h 1673112"/>
                        <a:gd name="connsiteX16" fmla="*/ 1338659 w 2609647"/>
                        <a:gd name="connsiteY16" fmla="*/ 182154 h 1673112"/>
                        <a:gd name="connsiteX17" fmla="*/ 1360247 w 2609647"/>
                        <a:gd name="connsiteY17" fmla="*/ 128791 h 1673112"/>
                        <a:gd name="connsiteX18" fmla="*/ 849115 w 2609647"/>
                        <a:gd name="connsiteY18" fmla="*/ 200273 h 1673112"/>
                        <a:gd name="connsiteX19" fmla="*/ 927288 w 2609647"/>
                        <a:gd name="connsiteY19" fmla="*/ 252022 h 1673112"/>
                        <a:gd name="connsiteX20" fmla="*/ 255422 w 2609647"/>
                        <a:gd name="connsiteY20" fmla="*/ 607092 h 1673112"/>
                        <a:gd name="connsiteX21" fmla="*/ 241772 w 2609647"/>
                        <a:gd name="connsiteY21" fmla="*/ 552616 h 167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09647" h="1673112" fill="none" extrusionOk="0">
                          <a:moveTo>
                            <a:pt x="241772" y="552616"/>
                          </a:moveTo>
                          <a:cubicBezTo>
                            <a:pt x="225709" y="412846"/>
                            <a:pt x="273063" y="328111"/>
                            <a:pt x="345380" y="266112"/>
                          </a:cubicBezTo>
                          <a:cubicBezTo>
                            <a:pt x="489189" y="165726"/>
                            <a:pt x="661636" y="66448"/>
                            <a:pt x="849416" y="200657"/>
                          </a:cubicBezTo>
                          <a:cubicBezTo>
                            <a:pt x="959595" y="113064"/>
                            <a:pt x="1171607" y="-14826"/>
                            <a:pt x="1357601" y="132707"/>
                          </a:cubicBezTo>
                          <a:cubicBezTo>
                            <a:pt x="1378513" y="70913"/>
                            <a:pt x="1455337" y="35631"/>
                            <a:pt x="1555620" y="8631"/>
                          </a:cubicBezTo>
                          <a:cubicBezTo>
                            <a:pt x="1642432" y="-738"/>
                            <a:pt x="1755226" y="34713"/>
                            <a:pt x="1801203" y="96198"/>
                          </a:cubicBezTo>
                          <a:cubicBezTo>
                            <a:pt x="1914441" y="-14920"/>
                            <a:pt x="1998288" y="-28630"/>
                            <a:pt x="2139752" y="27441"/>
                          </a:cubicBezTo>
                          <a:cubicBezTo>
                            <a:pt x="2221495" y="87169"/>
                            <a:pt x="2299814" y="139929"/>
                            <a:pt x="2311432" y="215014"/>
                          </a:cubicBezTo>
                          <a:cubicBezTo>
                            <a:pt x="2415731" y="226783"/>
                            <a:pt x="2491910" y="312987"/>
                            <a:pt x="2531760" y="397060"/>
                          </a:cubicBezTo>
                          <a:cubicBezTo>
                            <a:pt x="2570318" y="456014"/>
                            <a:pt x="2545239" y="548902"/>
                            <a:pt x="2521898" y="594461"/>
                          </a:cubicBezTo>
                          <a:cubicBezTo>
                            <a:pt x="2612029" y="682710"/>
                            <a:pt x="2637833" y="790769"/>
                            <a:pt x="2593938" y="896284"/>
                          </a:cubicBezTo>
                          <a:cubicBezTo>
                            <a:pt x="2612125" y="1020071"/>
                            <a:pt x="2406963" y="1167516"/>
                            <a:pt x="2256470" y="1160483"/>
                          </a:cubicBezTo>
                          <a:cubicBezTo>
                            <a:pt x="2263091" y="1225578"/>
                            <a:pt x="2190345" y="1344456"/>
                            <a:pt x="2135663" y="1386869"/>
                          </a:cubicBezTo>
                          <a:cubicBezTo>
                            <a:pt x="2020819" y="1477795"/>
                            <a:pt x="1846025" y="1453906"/>
                            <a:pt x="1724353" y="1414280"/>
                          </a:cubicBezTo>
                          <a:cubicBezTo>
                            <a:pt x="1646895" y="1506090"/>
                            <a:pt x="1584080" y="1674704"/>
                            <a:pt x="1430422" y="1655791"/>
                          </a:cubicBezTo>
                          <a:cubicBezTo>
                            <a:pt x="1280479" y="1641104"/>
                            <a:pt x="1085565" y="1604540"/>
                            <a:pt x="998246" y="1508374"/>
                          </a:cubicBezTo>
                          <a:cubicBezTo>
                            <a:pt x="793929" y="1640129"/>
                            <a:pt x="496678" y="1608509"/>
                            <a:pt x="356265" y="1362722"/>
                          </a:cubicBezTo>
                          <a:cubicBezTo>
                            <a:pt x="223864" y="1370151"/>
                            <a:pt x="106207" y="1341156"/>
                            <a:pt x="74001" y="1200640"/>
                          </a:cubicBezTo>
                          <a:cubicBezTo>
                            <a:pt x="43805" y="1123026"/>
                            <a:pt x="83523" y="1039361"/>
                            <a:pt x="134313" y="981855"/>
                          </a:cubicBezTo>
                          <a:cubicBezTo>
                            <a:pt x="53761" y="941897"/>
                            <a:pt x="-39965" y="847456"/>
                            <a:pt x="6952" y="757389"/>
                          </a:cubicBezTo>
                          <a:cubicBezTo>
                            <a:pt x="29799" y="647718"/>
                            <a:pt x="94011" y="568650"/>
                            <a:pt x="239546" y="557876"/>
                          </a:cubicBezTo>
                          <a:cubicBezTo>
                            <a:pt x="240210" y="555732"/>
                            <a:pt x="241283" y="554289"/>
                            <a:pt x="241772" y="552616"/>
                          </a:cubicBezTo>
                          <a:close/>
                        </a:path>
                        <a:path w="2609647" h="1673112" fill="none" extrusionOk="0">
                          <a:moveTo>
                            <a:pt x="289457" y="1005886"/>
                          </a:moveTo>
                          <a:cubicBezTo>
                            <a:pt x="239281" y="1020276"/>
                            <a:pt x="194884" y="984761"/>
                            <a:pt x="137140" y="975290"/>
                          </a:cubicBezTo>
                          <a:moveTo>
                            <a:pt x="423855" y="1340724"/>
                          </a:moveTo>
                          <a:cubicBezTo>
                            <a:pt x="409081" y="1349122"/>
                            <a:pt x="379198" y="1345725"/>
                            <a:pt x="357226" y="1355352"/>
                          </a:cubicBezTo>
                          <a:moveTo>
                            <a:pt x="998125" y="1501617"/>
                          </a:moveTo>
                          <a:cubicBezTo>
                            <a:pt x="983227" y="1474123"/>
                            <a:pt x="963534" y="1455270"/>
                            <a:pt x="957956" y="1434819"/>
                          </a:cubicBezTo>
                          <a:moveTo>
                            <a:pt x="1740710" y="1335043"/>
                          </a:moveTo>
                          <a:cubicBezTo>
                            <a:pt x="1738062" y="1356573"/>
                            <a:pt x="1735664" y="1386931"/>
                            <a:pt x="1724654" y="1408329"/>
                          </a:cubicBezTo>
                          <a:moveTo>
                            <a:pt x="2191647" y="1035754"/>
                          </a:moveTo>
                          <a:cubicBezTo>
                            <a:pt x="2310089" y="1106999"/>
                            <a:pt x="2241522" y="1033373"/>
                            <a:pt x="2255027" y="1156107"/>
                          </a:cubicBezTo>
                          <a:moveTo>
                            <a:pt x="2520696" y="590392"/>
                          </a:moveTo>
                          <a:cubicBezTo>
                            <a:pt x="2495227" y="626244"/>
                            <a:pt x="2473588" y="678675"/>
                            <a:pt x="2433622" y="693124"/>
                          </a:cubicBezTo>
                          <a:moveTo>
                            <a:pt x="2311793" y="209257"/>
                          </a:moveTo>
                          <a:cubicBezTo>
                            <a:pt x="2312780" y="226095"/>
                            <a:pt x="2317811" y="243601"/>
                            <a:pt x="2316364" y="257781"/>
                          </a:cubicBezTo>
                          <a:moveTo>
                            <a:pt x="1755803" y="152670"/>
                          </a:moveTo>
                          <a:cubicBezTo>
                            <a:pt x="1762785" y="125633"/>
                            <a:pt x="1776465" y="109741"/>
                            <a:pt x="1800421" y="90784"/>
                          </a:cubicBezTo>
                          <a:moveTo>
                            <a:pt x="1338659" y="182154"/>
                          </a:moveTo>
                          <a:cubicBezTo>
                            <a:pt x="1343326" y="161810"/>
                            <a:pt x="1348095" y="146675"/>
                            <a:pt x="1360247" y="128791"/>
                          </a:cubicBezTo>
                          <a:moveTo>
                            <a:pt x="849115" y="200273"/>
                          </a:moveTo>
                          <a:cubicBezTo>
                            <a:pt x="879829" y="220354"/>
                            <a:pt x="902080" y="224902"/>
                            <a:pt x="927288" y="252022"/>
                          </a:cubicBezTo>
                          <a:moveTo>
                            <a:pt x="255422" y="607092"/>
                          </a:moveTo>
                          <a:cubicBezTo>
                            <a:pt x="249570" y="590279"/>
                            <a:pt x="247898" y="574133"/>
                            <a:pt x="241772" y="552616"/>
                          </a:cubicBezTo>
                        </a:path>
                        <a:path w="2609647" h="1673112" stroke="0" extrusionOk="0">
                          <a:moveTo>
                            <a:pt x="241772" y="552616"/>
                          </a:moveTo>
                          <a:cubicBezTo>
                            <a:pt x="224196" y="473765"/>
                            <a:pt x="260941" y="361246"/>
                            <a:pt x="345380" y="266112"/>
                          </a:cubicBezTo>
                          <a:cubicBezTo>
                            <a:pt x="467905" y="164444"/>
                            <a:pt x="644775" y="105304"/>
                            <a:pt x="849416" y="200657"/>
                          </a:cubicBezTo>
                          <a:cubicBezTo>
                            <a:pt x="963992" y="27541"/>
                            <a:pt x="1223412" y="19796"/>
                            <a:pt x="1357601" y="132707"/>
                          </a:cubicBezTo>
                          <a:cubicBezTo>
                            <a:pt x="1395332" y="77327"/>
                            <a:pt x="1469861" y="14708"/>
                            <a:pt x="1555620" y="8631"/>
                          </a:cubicBezTo>
                          <a:cubicBezTo>
                            <a:pt x="1652263" y="-1443"/>
                            <a:pt x="1741766" y="26326"/>
                            <a:pt x="1801203" y="96198"/>
                          </a:cubicBezTo>
                          <a:cubicBezTo>
                            <a:pt x="1863860" y="2175"/>
                            <a:pt x="1997117" y="-8183"/>
                            <a:pt x="2139752" y="27441"/>
                          </a:cubicBezTo>
                          <a:cubicBezTo>
                            <a:pt x="2215079" y="70847"/>
                            <a:pt x="2305788" y="121707"/>
                            <a:pt x="2311432" y="215014"/>
                          </a:cubicBezTo>
                          <a:cubicBezTo>
                            <a:pt x="2411108" y="231409"/>
                            <a:pt x="2518518" y="303816"/>
                            <a:pt x="2531760" y="397060"/>
                          </a:cubicBezTo>
                          <a:cubicBezTo>
                            <a:pt x="2569039" y="464905"/>
                            <a:pt x="2564976" y="530351"/>
                            <a:pt x="2521898" y="594461"/>
                          </a:cubicBezTo>
                          <a:cubicBezTo>
                            <a:pt x="2620525" y="682643"/>
                            <a:pt x="2616564" y="770664"/>
                            <a:pt x="2593938" y="896284"/>
                          </a:cubicBezTo>
                          <a:cubicBezTo>
                            <a:pt x="2531103" y="1030580"/>
                            <a:pt x="2444630" y="1141162"/>
                            <a:pt x="2256470" y="1160483"/>
                          </a:cubicBezTo>
                          <a:cubicBezTo>
                            <a:pt x="2254160" y="1269279"/>
                            <a:pt x="2209451" y="1326694"/>
                            <a:pt x="2135663" y="1386869"/>
                          </a:cubicBezTo>
                          <a:cubicBezTo>
                            <a:pt x="2012124" y="1469269"/>
                            <a:pt x="1846470" y="1492952"/>
                            <a:pt x="1724353" y="1414280"/>
                          </a:cubicBezTo>
                          <a:cubicBezTo>
                            <a:pt x="1670153" y="1551742"/>
                            <a:pt x="1576121" y="1654384"/>
                            <a:pt x="1430422" y="1655791"/>
                          </a:cubicBezTo>
                          <a:cubicBezTo>
                            <a:pt x="1264941" y="1693366"/>
                            <a:pt x="1108248" y="1646408"/>
                            <a:pt x="998246" y="1508374"/>
                          </a:cubicBezTo>
                          <a:cubicBezTo>
                            <a:pt x="771598" y="1598806"/>
                            <a:pt x="482034" y="1607618"/>
                            <a:pt x="356265" y="1362722"/>
                          </a:cubicBezTo>
                          <a:cubicBezTo>
                            <a:pt x="231983" y="1392892"/>
                            <a:pt x="111502" y="1292429"/>
                            <a:pt x="74001" y="1200640"/>
                          </a:cubicBezTo>
                          <a:cubicBezTo>
                            <a:pt x="56070" y="1117033"/>
                            <a:pt x="53133" y="1048825"/>
                            <a:pt x="134313" y="981855"/>
                          </a:cubicBezTo>
                          <a:cubicBezTo>
                            <a:pt x="22923" y="930642"/>
                            <a:pt x="668" y="857799"/>
                            <a:pt x="6952" y="757389"/>
                          </a:cubicBezTo>
                          <a:cubicBezTo>
                            <a:pt x="6927" y="662289"/>
                            <a:pt x="110691" y="539842"/>
                            <a:pt x="239546" y="557876"/>
                          </a:cubicBezTo>
                          <a:cubicBezTo>
                            <a:pt x="240270" y="556048"/>
                            <a:pt x="240731" y="554362"/>
                            <a:pt x="241772" y="552616"/>
                          </a:cubicBezTo>
                          <a:close/>
                        </a:path>
                        <a:path w="2609647" h="1673112" fill="none" stroke="0" extrusionOk="0">
                          <a:moveTo>
                            <a:pt x="289457" y="1005886"/>
                          </a:moveTo>
                          <a:cubicBezTo>
                            <a:pt x="231245" y="1018950"/>
                            <a:pt x="191537" y="995376"/>
                            <a:pt x="137140" y="975290"/>
                          </a:cubicBezTo>
                          <a:moveTo>
                            <a:pt x="423855" y="1340724"/>
                          </a:moveTo>
                          <a:cubicBezTo>
                            <a:pt x="400057" y="1349384"/>
                            <a:pt x="381438" y="1354366"/>
                            <a:pt x="357226" y="1355352"/>
                          </a:cubicBezTo>
                          <a:moveTo>
                            <a:pt x="998125" y="1501617"/>
                          </a:moveTo>
                          <a:cubicBezTo>
                            <a:pt x="977342" y="1480306"/>
                            <a:pt x="969360" y="1459367"/>
                            <a:pt x="957956" y="1434819"/>
                          </a:cubicBezTo>
                          <a:moveTo>
                            <a:pt x="1740710" y="1335043"/>
                          </a:moveTo>
                          <a:cubicBezTo>
                            <a:pt x="1741833" y="1364656"/>
                            <a:pt x="1731573" y="1382889"/>
                            <a:pt x="1724654" y="1408329"/>
                          </a:cubicBezTo>
                          <a:moveTo>
                            <a:pt x="2191647" y="1035754"/>
                          </a:moveTo>
                          <a:cubicBezTo>
                            <a:pt x="2322288" y="1083980"/>
                            <a:pt x="2251155" y="1039012"/>
                            <a:pt x="2255027" y="1156107"/>
                          </a:cubicBezTo>
                          <a:moveTo>
                            <a:pt x="2520696" y="590392"/>
                          </a:moveTo>
                          <a:cubicBezTo>
                            <a:pt x="2499914" y="626424"/>
                            <a:pt x="2530994" y="543118"/>
                            <a:pt x="2488659" y="572436"/>
                          </a:cubicBezTo>
                          <a:moveTo>
                            <a:pt x="2311793" y="209257"/>
                          </a:moveTo>
                          <a:cubicBezTo>
                            <a:pt x="2313129" y="224190"/>
                            <a:pt x="2314247" y="238513"/>
                            <a:pt x="2316364" y="257781"/>
                          </a:cubicBezTo>
                          <a:moveTo>
                            <a:pt x="1755803" y="152670"/>
                          </a:moveTo>
                          <a:cubicBezTo>
                            <a:pt x="1764810" y="125194"/>
                            <a:pt x="1784087" y="109040"/>
                            <a:pt x="1800421" y="90784"/>
                          </a:cubicBezTo>
                          <a:moveTo>
                            <a:pt x="1338659" y="182154"/>
                          </a:moveTo>
                          <a:cubicBezTo>
                            <a:pt x="1339267" y="161465"/>
                            <a:pt x="1351056" y="145792"/>
                            <a:pt x="1360247" y="128791"/>
                          </a:cubicBezTo>
                          <a:moveTo>
                            <a:pt x="849115" y="200273"/>
                          </a:moveTo>
                          <a:cubicBezTo>
                            <a:pt x="876275" y="211545"/>
                            <a:pt x="901332" y="232302"/>
                            <a:pt x="927288" y="252022"/>
                          </a:cubicBezTo>
                          <a:moveTo>
                            <a:pt x="255422" y="607092"/>
                          </a:moveTo>
                          <a:cubicBezTo>
                            <a:pt x="250345" y="586253"/>
                            <a:pt x="243802" y="571555"/>
                            <a:pt x="241772" y="552616"/>
                          </a:cubicBezTo>
                        </a:path>
                        <a:path w="2609647" h="1673112" fill="none" stroke="0" extrusionOk="0">
                          <a:moveTo>
                            <a:pt x="241772" y="552616"/>
                          </a:moveTo>
                          <a:cubicBezTo>
                            <a:pt x="237651" y="439112"/>
                            <a:pt x="274922" y="326848"/>
                            <a:pt x="345380" y="266112"/>
                          </a:cubicBezTo>
                          <a:cubicBezTo>
                            <a:pt x="461202" y="160366"/>
                            <a:pt x="652396" y="93440"/>
                            <a:pt x="849416" y="200657"/>
                          </a:cubicBezTo>
                          <a:cubicBezTo>
                            <a:pt x="969021" y="66741"/>
                            <a:pt x="1180796" y="27211"/>
                            <a:pt x="1357601" y="132707"/>
                          </a:cubicBezTo>
                          <a:cubicBezTo>
                            <a:pt x="1387595" y="71618"/>
                            <a:pt x="1460805" y="36020"/>
                            <a:pt x="1555620" y="8631"/>
                          </a:cubicBezTo>
                          <a:cubicBezTo>
                            <a:pt x="1649074" y="-1743"/>
                            <a:pt x="1742609" y="29412"/>
                            <a:pt x="1801203" y="96198"/>
                          </a:cubicBezTo>
                          <a:cubicBezTo>
                            <a:pt x="1896547" y="-19371"/>
                            <a:pt x="2004989" y="-24315"/>
                            <a:pt x="2139752" y="27441"/>
                          </a:cubicBezTo>
                          <a:cubicBezTo>
                            <a:pt x="2217283" y="79603"/>
                            <a:pt x="2311011" y="132327"/>
                            <a:pt x="2311432" y="215014"/>
                          </a:cubicBezTo>
                          <a:cubicBezTo>
                            <a:pt x="2429409" y="234613"/>
                            <a:pt x="2507389" y="297632"/>
                            <a:pt x="2531760" y="397060"/>
                          </a:cubicBezTo>
                          <a:cubicBezTo>
                            <a:pt x="2575387" y="449619"/>
                            <a:pt x="2544596" y="536566"/>
                            <a:pt x="2521898" y="594461"/>
                          </a:cubicBezTo>
                          <a:cubicBezTo>
                            <a:pt x="2606030" y="682613"/>
                            <a:pt x="2631277" y="789143"/>
                            <a:pt x="2593938" y="896284"/>
                          </a:cubicBezTo>
                          <a:cubicBezTo>
                            <a:pt x="2587347" y="1017603"/>
                            <a:pt x="2431389" y="1159006"/>
                            <a:pt x="2256470" y="1160483"/>
                          </a:cubicBezTo>
                          <a:cubicBezTo>
                            <a:pt x="2261020" y="1250798"/>
                            <a:pt x="2199672" y="1336319"/>
                            <a:pt x="2135663" y="1386869"/>
                          </a:cubicBezTo>
                          <a:cubicBezTo>
                            <a:pt x="2007142" y="1457935"/>
                            <a:pt x="1830491" y="1444374"/>
                            <a:pt x="1724353" y="1414280"/>
                          </a:cubicBezTo>
                          <a:cubicBezTo>
                            <a:pt x="1652193" y="1524011"/>
                            <a:pt x="1574894" y="1673175"/>
                            <a:pt x="1430422" y="1655791"/>
                          </a:cubicBezTo>
                          <a:cubicBezTo>
                            <a:pt x="1260838" y="1684132"/>
                            <a:pt x="1085320" y="1614804"/>
                            <a:pt x="998246" y="1508374"/>
                          </a:cubicBezTo>
                          <a:cubicBezTo>
                            <a:pt x="779901" y="1626954"/>
                            <a:pt x="503278" y="1621260"/>
                            <a:pt x="356265" y="1362722"/>
                          </a:cubicBezTo>
                          <a:cubicBezTo>
                            <a:pt x="227468" y="1395124"/>
                            <a:pt x="94462" y="1306502"/>
                            <a:pt x="74001" y="1200640"/>
                          </a:cubicBezTo>
                          <a:cubicBezTo>
                            <a:pt x="58781" y="1112580"/>
                            <a:pt x="66989" y="1046251"/>
                            <a:pt x="134313" y="981855"/>
                          </a:cubicBezTo>
                          <a:cubicBezTo>
                            <a:pt x="41879" y="938048"/>
                            <a:pt x="-23430" y="861658"/>
                            <a:pt x="6952" y="757389"/>
                          </a:cubicBezTo>
                          <a:cubicBezTo>
                            <a:pt x="25319" y="650022"/>
                            <a:pt x="94139" y="558647"/>
                            <a:pt x="239546" y="557876"/>
                          </a:cubicBezTo>
                          <a:cubicBezTo>
                            <a:pt x="240187" y="555988"/>
                            <a:pt x="240967" y="554621"/>
                            <a:pt x="241772" y="552616"/>
                          </a:cubicBezTo>
                          <a:close/>
                        </a:path>
                        <a:path w="2609647" h="1673112" fill="none" stroke="0" extrusionOk="0">
                          <a:moveTo>
                            <a:pt x="289457" y="1005886"/>
                          </a:moveTo>
                          <a:cubicBezTo>
                            <a:pt x="236841" y="1020772"/>
                            <a:pt x="189933" y="993421"/>
                            <a:pt x="137140" y="975290"/>
                          </a:cubicBezTo>
                          <a:moveTo>
                            <a:pt x="423855" y="1340724"/>
                          </a:moveTo>
                          <a:cubicBezTo>
                            <a:pt x="406279" y="1349418"/>
                            <a:pt x="381572" y="1352976"/>
                            <a:pt x="357226" y="1355352"/>
                          </a:cubicBezTo>
                          <a:moveTo>
                            <a:pt x="998125" y="1501617"/>
                          </a:moveTo>
                          <a:cubicBezTo>
                            <a:pt x="981538" y="1472890"/>
                            <a:pt x="966919" y="1457691"/>
                            <a:pt x="957956" y="1434819"/>
                          </a:cubicBezTo>
                          <a:moveTo>
                            <a:pt x="1740710" y="1335043"/>
                          </a:moveTo>
                          <a:cubicBezTo>
                            <a:pt x="1741241" y="1361188"/>
                            <a:pt x="1730790" y="1384366"/>
                            <a:pt x="1724654" y="1408329"/>
                          </a:cubicBezTo>
                          <a:moveTo>
                            <a:pt x="2191647" y="1035754"/>
                          </a:moveTo>
                          <a:cubicBezTo>
                            <a:pt x="2310714" y="1103754"/>
                            <a:pt x="2240563" y="1028356"/>
                            <a:pt x="2255027" y="1156107"/>
                          </a:cubicBezTo>
                          <a:moveTo>
                            <a:pt x="2520696" y="590392"/>
                          </a:moveTo>
                          <a:cubicBezTo>
                            <a:pt x="2498053" y="624796"/>
                            <a:pt x="2471677" y="675770"/>
                            <a:pt x="2433622" y="693124"/>
                          </a:cubicBezTo>
                          <a:moveTo>
                            <a:pt x="2311793" y="209257"/>
                          </a:moveTo>
                          <a:cubicBezTo>
                            <a:pt x="2313259" y="224070"/>
                            <a:pt x="2316704" y="241930"/>
                            <a:pt x="2316364" y="257781"/>
                          </a:cubicBezTo>
                          <a:moveTo>
                            <a:pt x="1755803" y="152670"/>
                          </a:moveTo>
                          <a:cubicBezTo>
                            <a:pt x="1763819" y="126824"/>
                            <a:pt x="1782588" y="109440"/>
                            <a:pt x="1800421" y="90784"/>
                          </a:cubicBezTo>
                          <a:moveTo>
                            <a:pt x="1338659" y="182154"/>
                          </a:moveTo>
                          <a:cubicBezTo>
                            <a:pt x="1342258" y="162360"/>
                            <a:pt x="1349265" y="146276"/>
                            <a:pt x="1360247" y="128791"/>
                          </a:cubicBezTo>
                          <a:moveTo>
                            <a:pt x="849115" y="200273"/>
                          </a:moveTo>
                          <a:cubicBezTo>
                            <a:pt x="878357" y="217465"/>
                            <a:pt x="899142" y="228484"/>
                            <a:pt x="927288" y="252022"/>
                          </a:cubicBezTo>
                          <a:moveTo>
                            <a:pt x="255422" y="607092"/>
                          </a:moveTo>
                          <a:cubicBezTo>
                            <a:pt x="249475" y="588980"/>
                            <a:pt x="245244" y="572797"/>
                            <a:pt x="241772" y="552616"/>
                          </a:cubicBezTo>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61" name="テキスト ボックス 60">
              <a:extLst>
                <a:ext uri="{FF2B5EF4-FFF2-40B4-BE49-F238E27FC236}">
                  <a16:creationId xmlns:a16="http://schemas.microsoft.com/office/drawing/2014/main" id="{ABA8D7C2-F268-ACCB-DD8E-2762400156D0}"/>
                </a:ext>
              </a:extLst>
            </p:cNvPr>
            <p:cNvSpPr txBox="1"/>
            <p:nvPr/>
          </p:nvSpPr>
          <p:spPr>
            <a:xfrm>
              <a:off x="174847" y="577794"/>
              <a:ext cx="2349489" cy="923330"/>
            </a:xfrm>
            <a:prstGeom prst="rect">
              <a:avLst/>
            </a:prstGeom>
            <a:noFill/>
          </p:spPr>
          <p:txBody>
            <a:bodyPr wrap="square" rtlCol="0">
              <a:spAutoFit/>
            </a:bodyPr>
            <a:lstStyle/>
            <a:p>
              <a:pPr algn="ctr"/>
              <a:r>
                <a:rPr lang="ja-JP" altLang="en-US" b="1" dirty="0">
                  <a:latin typeface="UD デジタル 教科書体 NK-B" panose="02020700000000000000" pitchFamily="18" charset="-128"/>
                  <a:ea typeface="UD デジタル 教科書体 NK-B" panose="02020700000000000000" pitchFamily="18" charset="-128"/>
                </a:rPr>
                <a:t>マンション住民の方</a:t>
              </a:r>
              <a:endParaRPr lang="en-US" altLang="ja-JP" b="1" dirty="0">
                <a:latin typeface="UD デジタル 教科書体 NK-B" panose="02020700000000000000" pitchFamily="18" charset="-128"/>
                <a:ea typeface="UD デジタル 教科書体 NK-B" panose="02020700000000000000" pitchFamily="18" charset="-128"/>
              </a:endParaRPr>
            </a:p>
            <a:p>
              <a:pPr algn="ctr"/>
              <a:r>
                <a:rPr lang="ja-JP" altLang="en-US" b="1" dirty="0">
                  <a:latin typeface="UD デジタル 教科書体 NK-B" panose="02020700000000000000" pitchFamily="18" charset="-128"/>
                  <a:ea typeface="UD デジタル 教科書体 NK-B" panose="02020700000000000000" pitchFamily="18" charset="-128"/>
                </a:rPr>
                <a:t>管理組合役員の方</a:t>
              </a:r>
              <a:endParaRPr lang="en-US" altLang="ja-JP" b="1" dirty="0">
                <a:latin typeface="UD デジタル 教科書体 NK-B" panose="02020700000000000000" pitchFamily="18" charset="-128"/>
                <a:ea typeface="UD デジタル 教科書体 NK-B" panose="02020700000000000000" pitchFamily="18" charset="-128"/>
              </a:endParaRPr>
            </a:p>
            <a:p>
              <a:pPr algn="ctr"/>
              <a:r>
                <a:rPr lang="ja-JP" altLang="en-US" b="1" dirty="0">
                  <a:latin typeface="UD デジタル 教科書体 NK-B" panose="02020700000000000000" pitchFamily="18" charset="-128"/>
                  <a:ea typeface="UD デジタル 教科書体 NK-B" panose="02020700000000000000" pitchFamily="18" charset="-128"/>
                </a:rPr>
                <a:t>管理会社の方</a:t>
              </a:r>
            </a:p>
          </p:txBody>
        </p:sp>
      </p:grpSp>
      <p:sp>
        <p:nvSpPr>
          <p:cNvPr id="25" name="スクロール: 横 3">
            <a:extLst>
              <a:ext uri="{FF2B5EF4-FFF2-40B4-BE49-F238E27FC236}">
                <a16:creationId xmlns:a16="http://schemas.microsoft.com/office/drawing/2014/main" id="{05C9B9B4-AA65-05D2-A4D1-FCF542AB7977}"/>
              </a:ext>
            </a:extLst>
          </p:cNvPr>
          <p:cNvSpPr/>
          <p:nvPr/>
        </p:nvSpPr>
        <p:spPr>
          <a:xfrm>
            <a:off x="178893" y="6876593"/>
            <a:ext cx="7128000" cy="417952"/>
          </a:xfrm>
          <a:custGeom>
            <a:avLst/>
            <a:gdLst>
              <a:gd name="connsiteX0" fmla="*/ 3643132 w 3643132"/>
              <a:gd name="connsiteY0" fmla="*/ 29033 h 464525"/>
              <a:gd name="connsiteX1" fmla="*/ 3614099 w 3643132"/>
              <a:gd name="connsiteY1" fmla="*/ 58066 h 464525"/>
              <a:gd name="connsiteX2" fmla="*/ 3614099 w 3643132"/>
              <a:gd name="connsiteY2" fmla="*/ 29033 h 464525"/>
              <a:gd name="connsiteX3" fmla="*/ 3599583 w 3643132"/>
              <a:gd name="connsiteY3" fmla="*/ 43549 h 464525"/>
              <a:gd name="connsiteX4" fmla="*/ 3585067 w 3643132"/>
              <a:gd name="connsiteY4" fmla="*/ 29033 h 464525"/>
              <a:gd name="connsiteX5" fmla="*/ 3585066 w 3643132"/>
              <a:gd name="connsiteY5" fmla="*/ 58066 h 464525"/>
              <a:gd name="connsiteX6" fmla="*/ 29033 w 3643132"/>
              <a:gd name="connsiteY6" fmla="*/ 58066 h 464525"/>
              <a:gd name="connsiteX7" fmla="*/ 0 w 3643132"/>
              <a:gd name="connsiteY7" fmla="*/ 87099 h 464525"/>
              <a:gd name="connsiteX8" fmla="*/ 0 w 3643132"/>
              <a:gd name="connsiteY8" fmla="*/ 435492 h 464525"/>
              <a:gd name="connsiteX9" fmla="*/ 29033 w 3643132"/>
              <a:gd name="connsiteY9" fmla="*/ 464525 h 464525"/>
              <a:gd name="connsiteX10" fmla="*/ 58066 w 3643132"/>
              <a:gd name="connsiteY10" fmla="*/ 435492 h 464525"/>
              <a:gd name="connsiteX11" fmla="*/ 58066 w 3643132"/>
              <a:gd name="connsiteY11" fmla="*/ 406459 h 464525"/>
              <a:gd name="connsiteX12" fmla="*/ 3614099 w 3643132"/>
              <a:gd name="connsiteY12" fmla="*/ 406459 h 464525"/>
              <a:gd name="connsiteX13" fmla="*/ 3643132 w 3643132"/>
              <a:gd name="connsiteY13" fmla="*/ 377426 h 464525"/>
              <a:gd name="connsiteX14" fmla="*/ 3643132 w 3643132"/>
              <a:gd name="connsiteY14" fmla="*/ 29033 h 464525"/>
              <a:gd name="connsiteX15" fmla="*/ 29033 w 3643132"/>
              <a:gd name="connsiteY15" fmla="*/ 116131 h 464525"/>
              <a:gd name="connsiteX16" fmla="*/ 58066 w 3643132"/>
              <a:gd name="connsiteY16" fmla="*/ 87098 h 464525"/>
              <a:gd name="connsiteX17" fmla="*/ 43550 w 3643132"/>
              <a:gd name="connsiteY17" fmla="*/ 72582 h 464525"/>
              <a:gd name="connsiteX18" fmla="*/ 29034 w 3643132"/>
              <a:gd name="connsiteY18" fmla="*/ 87098 h 464525"/>
              <a:gd name="connsiteX19" fmla="*/ 29033 w 3643132"/>
              <a:gd name="connsiteY19" fmla="*/ 116131 h 464525"/>
              <a:gd name="connsiteX0" fmla="*/ 29033 w 3643132"/>
              <a:gd name="connsiteY0" fmla="*/ 116131 h 464525"/>
              <a:gd name="connsiteX1" fmla="*/ 58066 w 3643132"/>
              <a:gd name="connsiteY1" fmla="*/ 87098 h 464525"/>
              <a:gd name="connsiteX2" fmla="*/ 43550 w 3643132"/>
              <a:gd name="connsiteY2" fmla="*/ 72582 h 464525"/>
              <a:gd name="connsiteX3" fmla="*/ 29034 w 3643132"/>
              <a:gd name="connsiteY3" fmla="*/ 87098 h 464525"/>
              <a:gd name="connsiteX4" fmla="*/ 29033 w 3643132"/>
              <a:gd name="connsiteY4" fmla="*/ 116131 h 464525"/>
              <a:gd name="connsiteX5" fmla="*/ 3614099 w 3643132"/>
              <a:gd name="connsiteY5" fmla="*/ 58066 h 464525"/>
              <a:gd name="connsiteX6" fmla="*/ 3643132 w 3643132"/>
              <a:gd name="connsiteY6" fmla="*/ 29033 h 464525"/>
              <a:gd name="connsiteX7" fmla="*/ 3614099 w 3643132"/>
              <a:gd name="connsiteY7" fmla="*/ 0 h 464525"/>
              <a:gd name="connsiteX8" fmla="*/ 3585066 w 3643132"/>
              <a:gd name="connsiteY8" fmla="*/ 29033 h 464525"/>
              <a:gd name="connsiteX9" fmla="*/ 3599582 w 3643132"/>
              <a:gd name="connsiteY9" fmla="*/ 43549 h 464525"/>
              <a:gd name="connsiteX10" fmla="*/ 3614098 w 3643132"/>
              <a:gd name="connsiteY10" fmla="*/ 29033 h 464525"/>
              <a:gd name="connsiteX11" fmla="*/ 3614099 w 3643132"/>
              <a:gd name="connsiteY11" fmla="*/ 58066 h 464525"/>
              <a:gd name="connsiteX0" fmla="*/ 0 w 3643132"/>
              <a:gd name="connsiteY0" fmla="*/ 87098 h 464525"/>
              <a:gd name="connsiteX1" fmla="*/ 29033 w 3643132"/>
              <a:gd name="connsiteY1" fmla="*/ 58065 h 464525"/>
              <a:gd name="connsiteX2" fmla="*/ 3585066 w 3643132"/>
              <a:gd name="connsiteY2" fmla="*/ 58066 h 464525"/>
              <a:gd name="connsiteX3" fmla="*/ 3585066 w 3643132"/>
              <a:gd name="connsiteY3" fmla="*/ 29033 h 464525"/>
              <a:gd name="connsiteX4" fmla="*/ 3614099 w 3643132"/>
              <a:gd name="connsiteY4" fmla="*/ 0 h 464525"/>
              <a:gd name="connsiteX5" fmla="*/ 3643132 w 3643132"/>
              <a:gd name="connsiteY5" fmla="*/ 29033 h 464525"/>
              <a:gd name="connsiteX6" fmla="*/ 3643132 w 3643132"/>
              <a:gd name="connsiteY6" fmla="*/ 377427 h 464525"/>
              <a:gd name="connsiteX7" fmla="*/ 3614099 w 3643132"/>
              <a:gd name="connsiteY7" fmla="*/ 406460 h 464525"/>
              <a:gd name="connsiteX8" fmla="*/ 58066 w 3643132"/>
              <a:gd name="connsiteY8" fmla="*/ 406459 h 464525"/>
              <a:gd name="connsiteX9" fmla="*/ 58066 w 3643132"/>
              <a:gd name="connsiteY9" fmla="*/ 435492 h 464525"/>
              <a:gd name="connsiteX10" fmla="*/ 29033 w 3643132"/>
              <a:gd name="connsiteY10" fmla="*/ 464525 h 464525"/>
              <a:gd name="connsiteX11" fmla="*/ 0 w 3643132"/>
              <a:gd name="connsiteY11" fmla="*/ 435492 h 464525"/>
              <a:gd name="connsiteX12" fmla="*/ 0 w 3643132"/>
              <a:gd name="connsiteY12" fmla="*/ 87098 h 464525"/>
              <a:gd name="connsiteX13" fmla="*/ 3585066 w 3643132"/>
              <a:gd name="connsiteY13" fmla="*/ 58066 h 464525"/>
              <a:gd name="connsiteX14" fmla="*/ 3614099 w 3643132"/>
              <a:gd name="connsiteY14" fmla="*/ 58066 h 464525"/>
              <a:gd name="connsiteX15" fmla="*/ 3643132 w 3643132"/>
              <a:gd name="connsiteY15" fmla="*/ 29033 h 464525"/>
              <a:gd name="connsiteX16" fmla="*/ 3614099 w 3643132"/>
              <a:gd name="connsiteY16" fmla="*/ 58066 h 464525"/>
              <a:gd name="connsiteX17" fmla="*/ 3614099 w 3643132"/>
              <a:gd name="connsiteY17" fmla="*/ 29033 h 464525"/>
              <a:gd name="connsiteX18" fmla="*/ 3599583 w 3643132"/>
              <a:gd name="connsiteY18" fmla="*/ 43549 h 464525"/>
              <a:gd name="connsiteX19" fmla="*/ 3585067 w 3643132"/>
              <a:gd name="connsiteY19" fmla="*/ 29033 h 464525"/>
              <a:gd name="connsiteX20" fmla="*/ 29033 w 3643132"/>
              <a:gd name="connsiteY20" fmla="*/ 116131 h 464525"/>
              <a:gd name="connsiteX21" fmla="*/ 29033 w 3643132"/>
              <a:gd name="connsiteY21" fmla="*/ 87098 h 464525"/>
              <a:gd name="connsiteX22" fmla="*/ 43549 w 3643132"/>
              <a:gd name="connsiteY22" fmla="*/ 72582 h 464525"/>
              <a:gd name="connsiteX23" fmla="*/ 58065 w 3643132"/>
              <a:gd name="connsiteY23" fmla="*/ 87098 h 464525"/>
              <a:gd name="connsiteX24" fmla="*/ 29032 w 3643132"/>
              <a:gd name="connsiteY24" fmla="*/ 116131 h 464525"/>
              <a:gd name="connsiteX25" fmla="*/ -1 w 3643132"/>
              <a:gd name="connsiteY25" fmla="*/ 87098 h 464525"/>
              <a:gd name="connsiteX26" fmla="*/ 58066 w 3643132"/>
              <a:gd name="connsiteY26" fmla="*/ 87098 h 464525"/>
              <a:gd name="connsiteX27" fmla="*/ 58066 w 3643132"/>
              <a:gd name="connsiteY27" fmla="*/ 406459 h 464525"/>
              <a:gd name="connsiteX0" fmla="*/ 3643133 w 3643133"/>
              <a:gd name="connsiteY0" fmla="*/ 29033 h 464525"/>
              <a:gd name="connsiteX1" fmla="*/ 3614100 w 3643133"/>
              <a:gd name="connsiteY1" fmla="*/ 58066 h 464525"/>
              <a:gd name="connsiteX2" fmla="*/ 3614100 w 3643133"/>
              <a:gd name="connsiteY2" fmla="*/ 29033 h 464525"/>
              <a:gd name="connsiteX3" fmla="*/ 3599584 w 3643133"/>
              <a:gd name="connsiteY3" fmla="*/ 43549 h 464525"/>
              <a:gd name="connsiteX4" fmla="*/ 3585068 w 3643133"/>
              <a:gd name="connsiteY4" fmla="*/ 29033 h 464525"/>
              <a:gd name="connsiteX5" fmla="*/ 3585067 w 3643133"/>
              <a:gd name="connsiteY5" fmla="*/ 58066 h 464525"/>
              <a:gd name="connsiteX6" fmla="*/ 29034 w 3643133"/>
              <a:gd name="connsiteY6" fmla="*/ 58066 h 464525"/>
              <a:gd name="connsiteX7" fmla="*/ 1 w 3643133"/>
              <a:gd name="connsiteY7" fmla="*/ 87099 h 464525"/>
              <a:gd name="connsiteX8" fmla="*/ 1 w 3643133"/>
              <a:gd name="connsiteY8" fmla="*/ 435492 h 464525"/>
              <a:gd name="connsiteX9" fmla="*/ 29034 w 3643133"/>
              <a:gd name="connsiteY9" fmla="*/ 464525 h 464525"/>
              <a:gd name="connsiteX10" fmla="*/ 58067 w 3643133"/>
              <a:gd name="connsiteY10" fmla="*/ 435492 h 464525"/>
              <a:gd name="connsiteX11" fmla="*/ 58067 w 3643133"/>
              <a:gd name="connsiteY11" fmla="*/ 406459 h 464525"/>
              <a:gd name="connsiteX12" fmla="*/ 3614100 w 3643133"/>
              <a:gd name="connsiteY12" fmla="*/ 406459 h 464525"/>
              <a:gd name="connsiteX13" fmla="*/ 3643133 w 3643133"/>
              <a:gd name="connsiteY13" fmla="*/ 377426 h 464525"/>
              <a:gd name="connsiteX14" fmla="*/ 3643133 w 3643133"/>
              <a:gd name="connsiteY14" fmla="*/ 29033 h 464525"/>
              <a:gd name="connsiteX15" fmla="*/ 29034 w 3643133"/>
              <a:gd name="connsiteY15" fmla="*/ 116131 h 464525"/>
              <a:gd name="connsiteX16" fmla="*/ 58067 w 3643133"/>
              <a:gd name="connsiteY16" fmla="*/ 87098 h 464525"/>
              <a:gd name="connsiteX17" fmla="*/ 43551 w 3643133"/>
              <a:gd name="connsiteY17" fmla="*/ 72582 h 464525"/>
              <a:gd name="connsiteX18" fmla="*/ 29035 w 3643133"/>
              <a:gd name="connsiteY18" fmla="*/ 87098 h 464525"/>
              <a:gd name="connsiteX19" fmla="*/ 29034 w 3643133"/>
              <a:gd name="connsiteY19" fmla="*/ 116131 h 464525"/>
              <a:gd name="connsiteX0" fmla="*/ 29034 w 3643133"/>
              <a:gd name="connsiteY0" fmla="*/ 116131 h 464525"/>
              <a:gd name="connsiteX1" fmla="*/ 58067 w 3643133"/>
              <a:gd name="connsiteY1" fmla="*/ 87098 h 464525"/>
              <a:gd name="connsiteX2" fmla="*/ 43551 w 3643133"/>
              <a:gd name="connsiteY2" fmla="*/ 72582 h 464525"/>
              <a:gd name="connsiteX3" fmla="*/ 29035 w 3643133"/>
              <a:gd name="connsiteY3" fmla="*/ 87098 h 464525"/>
              <a:gd name="connsiteX4" fmla="*/ 29034 w 3643133"/>
              <a:gd name="connsiteY4" fmla="*/ 116131 h 464525"/>
              <a:gd name="connsiteX5" fmla="*/ 3614100 w 3643133"/>
              <a:gd name="connsiteY5" fmla="*/ 58066 h 464525"/>
              <a:gd name="connsiteX6" fmla="*/ 3643133 w 3643133"/>
              <a:gd name="connsiteY6" fmla="*/ 29033 h 464525"/>
              <a:gd name="connsiteX7" fmla="*/ 3614100 w 3643133"/>
              <a:gd name="connsiteY7" fmla="*/ 0 h 464525"/>
              <a:gd name="connsiteX8" fmla="*/ 3585067 w 3643133"/>
              <a:gd name="connsiteY8" fmla="*/ 29033 h 464525"/>
              <a:gd name="connsiteX9" fmla="*/ 3599583 w 3643133"/>
              <a:gd name="connsiteY9" fmla="*/ 43549 h 464525"/>
              <a:gd name="connsiteX10" fmla="*/ 3614099 w 3643133"/>
              <a:gd name="connsiteY10" fmla="*/ 29033 h 464525"/>
              <a:gd name="connsiteX11" fmla="*/ 3614100 w 3643133"/>
              <a:gd name="connsiteY11" fmla="*/ 58066 h 464525"/>
              <a:gd name="connsiteX0" fmla="*/ 1 w 3643133"/>
              <a:gd name="connsiteY0" fmla="*/ 87098 h 464525"/>
              <a:gd name="connsiteX1" fmla="*/ 29034 w 3643133"/>
              <a:gd name="connsiteY1" fmla="*/ 58065 h 464525"/>
              <a:gd name="connsiteX2" fmla="*/ 3585067 w 3643133"/>
              <a:gd name="connsiteY2" fmla="*/ 58066 h 464525"/>
              <a:gd name="connsiteX3" fmla="*/ 3585067 w 3643133"/>
              <a:gd name="connsiteY3" fmla="*/ 29033 h 464525"/>
              <a:gd name="connsiteX4" fmla="*/ 3643133 w 3643133"/>
              <a:gd name="connsiteY4" fmla="*/ 29033 h 464525"/>
              <a:gd name="connsiteX5" fmla="*/ 3643133 w 3643133"/>
              <a:gd name="connsiteY5" fmla="*/ 377427 h 464525"/>
              <a:gd name="connsiteX6" fmla="*/ 3614100 w 3643133"/>
              <a:gd name="connsiteY6" fmla="*/ 406460 h 464525"/>
              <a:gd name="connsiteX7" fmla="*/ 58067 w 3643133"/>
              <a:gd name="connsiteY7" fmla="*/ 406459 h 464525"/>
              <a:gd name="connsiteX8" fmla="*/ 58067 w 3643133"/>
              <a:gd name="connsiteY8" fmla="*/ 435492 h 464525"/>
              <a:gd name="connsiteX9" fmla="*/ 29034 w 3643133"/>
              <a:gd name="connsiteY9" fmla="*/ 464525 h 464525"/>
              <a:gd name="connsiteX10" fmla="*/ 1 w 3643133"/>
              <a:gd name="connsiteY10" fmla="*/ 435492 h 464525"/>
              <a:gd name="connsiteX11" fmla="*/ 1 w 3643133"/>
              <a:gd name="connsiteY11" fmla="*/ 87098 h 464525"/>
              <a:gd name="connsiteX12" fmla="*/ 3585067 w 3643133"/>
              <a:gd name="connsiteY12" fmla="*/ 58066 h 464525"/>
              <a:gd name="connsiteX13" fmla="*/ 3614100 w 3643133"/>
              <a:gd name="connsiteY13" fmla="*/ 58066 h 464525"/>
              <a:gd name="connsiteX14" fmla="*/ 3643133 w 3643133"/>
              <a:gd name="connsiteY14" fmla="*/ 29033 h 464525"/>
              <a:gd name="connsiteX15" fmla="*/ 3614100 w 3643133"/>
              <a:gd name="connsiteY15" fmla="*/ 58066 h 464525"/>
              <a:gd name="connsiteX16" fmla="*/ 3614100 w 3643133"/>
              <a:gd name="connsiteY16" fmla="*/ 29033 h 464525"/>
              <a:gd name="connsiteX17" fmla="*/ 3599584 w 3643133"/>
              <a:gd name="connsiteY17" fmla="*/ 43549 h 464525"/>
              <a:gd name="connsiteX18" fmla="*/ 3585068 w 3643133"/>
              <a:gd name="connsiteY18" fmla="*/ 29033 h 464525"/>
              <a:gd name="connsiteX19" fmla="*/ 29034 w 3643133"/>
              <a:gd name="connsiteY19" fmla="*/ 116131 h 464525"/>
              <a:gd name="connsiteX20" fmla="*/ 29034 w 3643133"/>
              <a:gd name="connsiteY20" fmla="*/ 87098 h 464525"/>
              <a:gd name="connsiteX21" fmla="*/ 43550 w 3643133"/>
              <a:gd name="connsiteY21" fmla="*/ 72582 h 464525"/>
              <a:gd name="connsiteX22" fmla="*/ 58066 w 3643133"/>
              <a:gd name="connsiteY22" fmla="*/ 87098 h 464525"/>
              <a:gd name="connsiteX23" fmla="*/ 29033 w 3643133"/>
              <a:gd name="connsiteY23" fmla="*/ 116131 h 464525"/>
              <a:gd name="connsiteX24" fmla="*/ 0 w 3643133"/>
              <a:gd name="connsiteY24" fmla="*/ 87098 h 464525"/>
              <a:gd name="connsiteX25" fmla="*/ 58067 w 3643133"/>
              <a:gd name="connsiteY25" fmla="*/ 87098 h 464525"/>
              <a:gd name="connsiteX26" fmla="*/ 58067 w 3643133"/>
              <a:gd name="connsiteY26" fmla="*/ 406459 h 46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3133" h="464525" stroke="0" extrusionOk="0">
                <a:moveTo>
                  <a:pt x="3643133" y="29033"/>
                </a:moveTo>
                <a:lnTo>
                  <a:pt x="3614100" y="58066"/>
                </a:lnTo>
                <a:lnTo>
                  <a:pt x="3614100" y="29033"/>
                </a:lnTo>
                <a:cubicBezTo>
                  <a:pt x="3614100" y="37050"/>
                  <a:pt x="3607601" y="43549"/>
                  <a:pt x="3599584" y="43549"/>
                </a:cubicBezTo>
                <a:cubicBezTo>
                  <a:pt x="3591567" y="43549"/>
                  <a:pt x="3585068" y="37050"/>
                  <a:pt x="3585068" y="29033"/>
                </a:cubicBezTo>
                <a:cubicBezTo>
                  <a:pt x="3585068" y="38711"/>
                  <a:pt x="3585067" y="48388"/>
                  <a:pt x="3585067" y="58066"/>
                </a:cubicBezTo>
                <a:lnTo>
                  <a:pt x="29034" y="58066"/>
                </a:lnTo>
                <a:cubicBezTo>
                  <a:pt x="13000" y="58066"/>
                  <a:pt x="1" y="71065"/>
                  <a:pt x="1" y="87099"/>
                </a:cubicBezTo>
                <a:lnTo>
                  <a:pt x="1" y="435492"/>
                </a:lnTo>
                <a:cubicBezTo>
                  <a:pt x="1" y="451526"/>
                  <a:pt x="13000" y="464525"/>
                  <a:pt x="29034" y="464525"/>
                </a:cubicBezTo>
                <a:cubicBezTo>
                  <a:pt x="45068" y="464525"/>
                  <a:pt x="58067" y="451526"/>
                  <a:pt x="58067" y="435492"/>
                </a:cubicBezTo>
                <a:lnTo>
                  <a:pt x="58067" y="406459"/>
                </a:lnTo>
                <a:lnTo>
                  <a:pt x="3614100" y="406459"/>
                </a:lnTo>
                <a:cubicBezTo>
                  <a:pt x="3630134" y="406459"/>
                  <a:pt x="3643133" y="393460"/>
                  <a:pt x="3643133" y="377426"/>
                </a:cubicBezTo>
                <a:lnTo>
                  <a:pt x="3643133" y="29033"/>
                </a:lnTo>
                <a:close/>
                <a:moveTo>
                  <a:pt x="29034" y="116131"/>
                </a:moveTo>
                <a:cubicBezTo>
                  <a:pt x="45068" y="116131"/>
                  <a:pt x="58067" y="103132"/>
                  <a:pt x="58067" y="87098"/>
                </a:cubicBezTo>
                <a:cubicBezTo>
                  <a:pt x="58067" y="79081"/>
                  <a:pt x="51568" y="72582"/>
                  <a:pt x="43551" y="72582"/>
                </a:cubicBezTo>
                <a:cubicBezTo>
                  <a:pt x="35534" y="72582"/>
                  <a:pt x="29035" y="79081"/>
                  <a:pt x="29035" y="87098"/>
                </a:cubicBezTo>
                <a:cubicBezTo>
                  <a:pt x="29035" y="96776"/>
                  <a:pt x="29034" y="106453"/>
                  <a:pt x="29034" y="116131"/>
                </a:cubicBezTo>
                <a:close/>
              </a:path>
              <a:path w="3643133" h="464525" fill="darkenLess" stroke="0" extrusionOk="0">
                <a:moveTo>
                  <a:pt x="29034" y="116131"/>
                </a:moveTo>
                <a:lnTo>
                  <a:pt x="58067" y="87098"/>
                </a:lnTo>
                <a:cubicBezTo>
                  <a:pt x="58067" y="79081"/>
                  <a:pt x="51568" y="72582"/>
                  <a:pt x="43551" y="72582"/>
                </a:cubicBezTo>
                <a:cubicBezTo>
                  <a:pt x="35534" y="72582"/>
                  <a:pt x="29035" y="79081"/>
                  <a:pt x="29035" y="87098"/>
                </a:cubicBezTo>
                <a:cubicBezTo>
                  <a:pt x="29035" y="96776"/>
                  <a:pt x="29034" y="106453"/>
                  <a:pt x="29034" y="116131"/>
                </a:cubicBezTo>
                <a:close/>
                <a:moveTo>
                  <a:pt x="3614100" y="58066"/>
                </a:moveTo>
                <a:cubicBezTo>
                  <a:pt x="3630134" y="58066"/>
                  <a:pt x="3643133" y="45067"/>
                  <a:pt x="3643133" y="29033"/>
                </a:cubicBezTo>
                <a:cubicBezTo>
                  <a:pt x="3643133" y="12999"/>
                  <a:pt x="3630134" y="0"/>
                  <a:pt x="3614100" y="0"/>
                </a:cubicBezTo>
                <a:cubicBezTo>
                  <a:pt x="3598066" y="0"/>
                  <a:pt x="3585067" y="12999"/>
                  <a:pt x="3585067" y="29033"/>
                </a:cubicBezTo>
                <a:cubicBezTo>
                  <a:pt x="3585067" y="37050"/>
                  <a:pt x="3591566" y="43549"/>
                  <a:pt x="3599583" y="43549"/>
                </a:cubicBezTo>
                <a:cubicBezTo>
                  <a:pt x="3607600" y="43549"/>
                  <a:pt x="3614099" y="37050"/>
                  <a:pt x="3614099" y="29033"/>
                </a:cubicBezTo>
                <a:cubicBezTo>
                  <a:pt x="3614099" y="38711"/>
                  <a:pt x="3614100" y="48388"/>
                  <a:pt x="3614100" y="58066"/>
                </a:cubicBezTo>
                <a:close/>
              </a:path>
              <a:path w="3643133" h="464525" fill="none" extrusionOk="0">
                <a:moveTo>
                  <a:pt x="1" y="87098"/>
                </a:moveTo>
                <a:cubicBezTo>
                  <a:pt x="1" y="71064"/>
                  <a:pt x="13000" y="58065"/>
                  <a:pt x="29034" y="58065"/>
                </a:cubicBezTo>
                <a:lnTo>
                  <a:pt x="3585067" y="58066"/>
                </a:lnTo>
                <a:lnTo>
                  <a:pt x="3585067" y="29033"/>
                </a:lnTo>
                <a:cubicBezTo>
                  <a:pt x="3594745" y="24194"/>
                  <a:pt x="3633455" y="-29032"/>
                  <a:pt x="3643133" y="29033"/>
                </a:cubicBezTo>
                <a:lnTo>
                  <a:pt x="3643133" y="377427"/>
                </a:lnTo>
                <a:cubicBezTo>
                  <a:pt x="3643133" y="393461"/>
                  <a:pt x="3630134" y="406460"/>
                  <a:pt x="3614100" y="406460"/>
                </a:cubicBezTo>
                <a:lnTo>
                  <a:pt x="58067" y="406459"/>
                </a:lnTo>
                <a:lnTo>
                  <a:pt x="58067" y="435492"/>
                </a:lnTo>
                <a:cubicBezTo>
                  <a:pt x="58067" y="451526"/>
                  <a:pt x="45068" y="464525"/>
                  <a:pt x="29034" y="464525"/>
                </a:cubicBezTo>
                <a:cubicBezTo>
                  <a:pt x="13000" y="464525"/>
                  <a:pt x="1" y="451526"/>
                  <a:pt x="1" y="435492"/>
                </a:cubicBezTo>
                <a:lnTo>
                  <a:pt x="1" y="87098"/>
                </a:lnTo>
                <a:close/>
                <a:moveTo>
                  <a:pt x="3585067" y="58066"/>
                </a:moveTo>
                <a:lnTo>
                  <a:pt x="3614100" y="58066"/>
                </a:lnTo>
                <a:cubicBezTo>
                  <a:pt x="3630134" y="58066"/>
                  <a:pt x="3643133" y="45067"/>
                  <a:pt x="3643133" y="29033"/>
                </a:cubicBezTo>
                <a:moveTo>
                  <a:pt x="3614100" y="58066"/>
                </a:moveTo>
                <a:lnTo>
                  <a:pt x="3614100" y="29033"/>
                </a:lnTo>
                <a:cubicBezTo>
                  <a:pt x="3614100" y="37050"/>
                  <a:pt x="3607601" y="43549"/>
                  <a:pt x="3599584" y="43549"/>
                </a:cubicBezTo>
                <a:cubicBezTo>
                  <a:pt x="3591567" y="43549"/>
                  <a:pt x="3585068" y="37050"/>
                  <a:pt x="3585068" y="29033"/>
                </a:cubicBezTo>
                <a:moveTo>
                  <a:pt x="29034" y="116131"/>
                </a:moveTo>
                <a:lnTo>
                  <a:pt x="29034" y="87098"/>
                </a:lnTo>
                <a:cubicBezTo>
                  <a:pt x="29034" y="79081"/>
                  <a:pt x="35533" y="72582"/>
                  <a:pt x="43550" y="72582"/>
                </a:cubicBezTo>
                <a:cubicBezTo>
                  <a:pt x="51567" y="72582"/>
                  <a:pt x="58066" y="79081"/>
                  <a:pt x="58066" y="87098"/>
                </a:cubicBezTo>
                <a:cubicBezTo>
                  <a:pt x="58066" y="103132"/>
                  <a:pt x="45067" y="116131"/>
                  <a:pt x="29033" y="116131"/>
                </a:cubicBezTo>
                <a:cubicBezTo>
                  <a:pt x="12999" y="116131"/>
                  <a:pt x="0" y="103132"/>
                  <a:pt x="0" y="87098"/>
                </a:cubicBezTo>
                <a:moveTo>
                  <a:pt x="58067" y="87098"/>
                </a:moveTo>
                <a:lnTo>
                  <a:pt x="58067" y="406459"/>
                </a:lnTo>
              </a:path>
            </a:pathLst>
          </a:custGeom>
          <a:solidFill>
            <a:srgbClr val="FFC000"/>
          </a:solidFill>
          <a:ln w="28575">
            <a:solidFill>
              <a:schemeClr val="tx1"/>
            </a:solidFill>
            <a:extLst>
              <a:ext uri="{C807C97D-BFC1-408E-A445-0C87EB9F89A2}">
                <ask:lineSketchStyleProps xmlns:ask="http://schemas.microsoft.com/office/drawing/2018/sketchyshapes" sd="981765707">
                  <a:custGeom>
                    <a:avLst/>
                    <a:gdLst>
                      <a:gd name="connsiteX0" fmla="*/ 0 w 3892255"/>
                      <a:gd name="connsiteY0" fmla="*/ 42421 h 339365"/>
                      <a:gd name="connsiteX1" fmla="*/ 3892255 w 3892255"/>
                      <a:gd name="connsiteY1" fmla="*/ 42421 h 339365"/>
                      <a:gd name="connsiteX2" fmla="*/ 3892255 w 3892255"/>
                      <a:gd name="connsiteY2" fmla="*/ 296944 h 339365"/>
                      <a:gd name="connsiteX3" fmla="*/ 0 w 3892255"/>
                      <a:gd name="connsiteY3" fmla="*/ 296944 h 339365"/>
                      <a:gd name="connsiteX4" fmla="*/ 0 w 3892255"/>
                      <a:gd name="connsiteY4" fmla="*/ 42421 h 339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255" h="339365" fill="none" extrusionOk="0">
                        <a:moveTo>
                          <a:pt x="0" y="42421"/>
                        </a:moveTo>
                        <a:cubicBezTo>
                          <a:pt x="1477845" y="-270469"/>
                          <a:pt x="2630835" y="186198"/>
                          <a:pt x="3892255" y="42421"/>
                        </a:cubicBezTo>
                        <a:cubicBezTo>
                          <a:pt x="3912239" y="130123"/>
                          <a:pt x="3908845" y="247022"/>
                          <a:pt x="3892255" y="296944"/>
                        </a:cubicBezTo>
                        <a:cubicBezTo>
                          <a:pt x="2807542" y="469191"/>
                          <a:pt x="1220187" y="120296"/>
                          <a:pt x="0" y="296944"/>
                        </a:cubicBezTo>
                        <a:cubicBezTo>
                          <a:pt x="-7941" y="263259"/>
                          <a:pt x="22095" y="76405"/>
                          <a:pt x="0" y="42421"/>
                        </a:cubicBezTo>
                        <a:close/>
                      </a:path>
                      <a:path w="3892255" h="339365" stroke="0" extrusionOk="0">
                        <a:moveTo>
                          <a:pt x="0" y="42421"/>
                        </a:moveTo>
                        <a:cubicBezTo>
                          <a:pt x="1202443" y="67647"/>
                          <a:pt x="2525844" y="155333"/>
                          <a:pt x="3892255" y="42421"/>
                        </a:cubicBezTo>
                        <a:cubicBezTo>
                          <a:pt x="3895874" y="68336"/>
                          <a:pt x="3876754" y="179188"/>
                          <a:pt x="3892255" y="296944"/>
                        </a:cubicBezTo>
                        <a:cubicBezTo>
                          <a:pt x="2374718" y="511916"/>
                          <a:pt x="1262430" y="196915"/>
                          <a:pt x="0" y="296944"/>
                        </a:cubicBezTo>
                        <a:cubicBezTo>
                          <a:pt x="18022" y="201274"/>
                          <a:pt x="-21620" y="93088"/>
                          <a:pt x="0" y="42421"/>
                        </a:cubicBezTo>
                        <a:close/>
                      </a:path>
                    </a:pathLst>
                  </a:custGeom>
                  <ask:type>
                    <ask:lineSketchNon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b="1" dirty="0">
                <a:latin typeface="UD デジタル 教科書体 NP-B" panose="02020700000000000000" pitchFamily="18" charset="-128"/>
                <a:ea typeface="UD デジタル 教科書体 NP-B" panose="02020700000000000000" pitchFamily="18" charset="-128"/>
              </a:rPr>
              <a:t>申込方法　締切：</a:t>
            </a:r>
            <a:r>
              <a:rPr lang="en-US" altLang="ja-JP" b="1" dirty="0">
                <a:latin typeface="UD デジタル 教科書体 NP-B" panose="02020700000000000000" pitchFamily="18" charset="-128"/>
                <a:ea typeface="UD デジタル 教科書体 NP-B" panose="02020700000000000000" pitchFamily="18" charset="-128"/>
              </a:rPr>
              <a:t>10</a:t>
            </a:r>
            <a:r>
              <a:rPr lang="ja-JP" altLang="en-US" b="1" dirty="0">
                <a:latin typeface="UD デジタル 教科書体 NP-B" panose="02020700000000000000" pitchFamily="18" charset="-128"/>
                <a:ea typeface="UD デジタル 教科書体 NP-B" panose="02020700000000000000" pitchFamily="18" charset="-128"/>
              </a:rPr>
              <a:t>月</a:t>
            </a:r>
            <a:r>
              <a:rPr lang="en-US" altLang="ja-JP" b="1" dirty="0">
                <a:latin typeface="UD デジタル 教科書体 NP-B" panose="02020700000000000000" pitchFamily="18" charset="-128"/>
                <a:ea typeface="UD デジタル 教科書体 NP-B" panose="02020700000000000000" pitchFamily="18" charset="-128"/>
              </a:rPr>
              <a:t>16</a:t>
            </a:r>
            <a:r>
              <a:rPr lang="ja-JP" altLang="en-US" b="1" dirty="0">
                <a:latin typeface="UD デジタル 教科書体 NP-B" panose="02020700000000000000" pitchFamily="18" charset="-128"/>
                <a:ea typeface="UD デジタル 教科書体 NP-B" panose="02020700000000000000" pitchFamily="18" charset="-128"/>
              </a:rPr>
              <a:t>日</a:t>
            </a:r>
            <a:r>
              <a:rPr lang="en-US" altLang="ja-JP" b="1" dirty="0">
                <a:latin typeface="UD デジタル 教科書体 NP-B" panose="02020700000000000000" pitchFamily="18" charset="-128"/>
                <a:ea typeface="UD デジタル 教科書体 NP-B" panose="02020700000000000000" pitchFamily="18" charset="-128"/>
              </a:rPr>
              <a:t>(</a:t>
            </a:r>
            <a:r>
              <a:rPr lang="ja-JP" altLang="en-US" b="1" dirty="0">
                <a:latin typeface="UD デジタル 教科書体 NP-B" panose="02020700000000000000" pitchFamily="18" charset="-128"/>
                <a:ea typeface="UD デジタル 教科書体 NP-B" panose="02020700000000000000" pitchFamily="18" charset="-128"/>
              </a:rPr>
              <a:t>金</a:t>
            </a:r>
            <a:r>
              <a:rPr lang="en-US" altLang="ja-JP" b="1" dirty="0">
                <a:latin typeface="UD デジタル 教科書体 NP-B" panose="02020700000000000000" pitchFamily="18" charset="-128"/>
                <a:ea typeface="UD デジタル 教科書体 NP-B" panose="02020700000000000000" pitchFamily="18" charset="-128"/>
              </a:rPr>
              <a:t>)17</a:t>
            </a:r>
            <a:r>
              <a:rPr lang="ja-JP" altLang="en-US" b="1" dirty="0">
                <a:latin typeface="UD デジタル 教科書体 NP-B" panose="02020700000000000000" pitchFamily="18" charset="-128"/>
                <a:ea typeface="UD デジタル 教科書体 NP-B" panose="02020700000000000000" pitchFamily="18" charset="-128"/>
              </a:rPr>
              <a:t>時</a:t>
            </a:r>
          </a:p>
        </p:txBody>
      </p:sp>
      <p:sp>
        <p:nvSpPr>
          <p:cNvPr id="26" name="テキスト ボックス 25">
            <a:extLst>
              <a:ext uri="{FF2B5EF4-FFF2-40B4-BE49-F238E27FC236}">
                <a16:creationId xmlns:a16="http://schemas.microsoft.com/office/drawing/2014/main" id="{65569097-1FA1-108E-90AC-BB834C28A690}"/>
              </a:ext>
            </a:extLst>
          </p:cNvPr>
          <p:cNvSpPr txBox="1"/>
          <p:nvPr/>
        </p:nvSpPr>
        <p:spPr>
          <a:xfrm>
            <a:off x="283947" y="7271263"/>
            <a:ext cx="6906689" cy="1754326"/>
          </a:xfrm>
          <a:prstGeom prst="rect">
            <a:avLst/>
          </a:prstGeom>
          <a:noFill/>
          <a:ln w="19050" cap="rnd">
            <a:noFill/>
            <a:extLst>
              <a:ext uri="{C807C97D-BFC1-408E-A445-0C87EB9F89A2}">
                <ask:lineSketchStyleProps xmlns:ask="http://schemas.microsoft.com/office/drawing/2018/sketchyshapes" sd="636451437">
                  <a:custGeom>
                    <a:avLst/>
                    <a:gdLst>
                      <a:gd name="connsiteX0" fmla="*/ 0 w 6744800"/>
                      <a:gd name="connsiteY0" fmla="*/ 0 h 861774"/>
                      <a:gd name="connsiteX1" fmla="*/ 6744800 w 6744800"/>
                      <a:gd name="connsiteY1" fmla="*/ 0 h 861774"/>
                      <a:gd name="connsiteX2" fmla="*/ 6744800 w 6744800"/>
                      <a:gd name="connsiteY2" fmla="*/ 861774 h 861774"/>
                      <a:gd name="connsiteX3" fmla="*/ 0 w 6744800"/>
                      <a:gd name="connsiteY3" fmla="*/ 861774 h 861774"/>
                      <a:gd name="connsiteX4" fmla="*/ 0 w 6744800"/>
                      <a:gd name="connsiteY4" fmla="*/ 0 h 861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800" h="861774" extrusionOk="0">
                        <a:moveTo>
                          <a:pt x="0" y="0"/>
                        </a:moveTo>
                        <a:cubicBezTo>
                          <a:pt x="2629073" y="105045"/>
                          <a:pt x="5631388" y="36731"/>
                          <a:pt x="6744800" y="0"/>
                        </a:cubicBezTo>
                        <a:cubicBezTo>
                          <a:pt x="6692390" y="346070"/>
                          <a:pt x="6696489" y="774665"/>
                          <a:pt x="6744800" y="861774"/>
                        </a:cubicBezTo>
                        <a:cubicBezTo>
                          <a:pt x="4579695" y="749760"/>
                          <a:pt x="1227230" y="748820"/>
                          <a:pt x="0" y="861774"/>
                        </a:cubicBezTo>
                        <a:cubicBezTo>
                          <a:pt x="14155" y="740958"/>
                          <a:pt x="76992" y="145132"/>
                          <a:pt x="0" y="0"/>
                        </a:cubicBezTo>
                        <a:close/>
                      </a:path>
                    </a:pathLst>
                  </a:custGeom>
                  <ask:type>
                    <ask:lineSketchNone/>
                  </ask:type>
                </ask:lineSketchStyleProps>
              </a:ext>
            </a:extLst>
          </a:ln>
        </p:spPr>
        <p:txBody>
          <a:bodyPr wrap="square" rtlCol="0">
            <a:spAutoFit/>
          </a:bodyPr>
          <a:lstStyle/>
          <a:p>
            <a:r>
              <a:rPr lang="ja-JP" altLang="en-US" sz="1200" b="1" dirty="0">
                <a:latin typeface="UD デジタル 教科書体 NP-B" panose="02020700000000000000" pitchFamily="18" charset="-128"/>
                <a:ea typeface="UD デジタル 教科書体 NP-B" panose="02020700000000000000" pitchFamily="18" charset="-128"/>
              </a:rPr>
              <a:t>○</a:t>
            </a:r>
            <a:r>
              <a:rPr lang="en-US" altLang="ja-JP" sz="1200" b="1" dirty="0">
                <a:latin typeface="UD デジタル 教科書体 NP-B" panose="02020700000000000000" pitchFamily="18" charset="-128"/>
                <a:ea typeface="UD デジタル 教科書体 NP-B" panose="02020700000000000000" pitchFamily="18" charset="-128"/>
              </a:rPr>
              <a:t>WEB</a:t>
            </a:r>
            <a:r>
              <a:rPr lang="ja-JP" altLang="en-US" sz="1200" b="1" dirty="0">
                <a:latin typeface="UD デジタル 教科書体 NP-B" panose="02020700000000000000" pitchFamily="18" charset="-128"/>
                <a:ea typeface="UD デジタル 教科書体 NP-B" panose="02020700000000000000" pitchFamily="18" charset="-128"/>
              </a:rPr>
              <a:t>申込：</a:t>
            </a:r>
            <a:r>
              <a:rPr lang="ja-JP" altLang="en-US" sz="1200" b="1" u="sng"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右記</a:t>
            </a:r>
            <a:r>
              <a:rPr lang="en-US" altLang="ja-JP" sz="1200" b="1" u="sng"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QR</a:t>
            </a:r>
            <a:r>
              <a:rPr lang="ja-JP" altLang="en-US" sz="1200" b="1" u="sng"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コード</a:t>
            </a:r>
            <a:r>
              <a:rPr lang="ja-JP" altLang="en-US" sz="1200" b="1" dirty="0">
                <a:latin typeface="UD デジタル 教科書体 NP-B" panose="02020700000000000000" pitchFamily="18" charset="-128"/>
                <a:ea typeface="UD デジタル 教科書体 NP-B" panose="02020700000000000000" pitchFamily="18" charset="-128"/>
              </a:rPr>
              <a:t>からアクセスしてください。</a:t>
            </a:r>
            <a:endParaRPr lang="en-US" altLang="ja-JP" sz="1200" b="1" dirty="0">
              <a:latin typeface="UD デジタル 教科書体 NP-B" panose="02020700000000000000" pitchFamily="18" charset="-128"/>
              <a:ea typeface="UD デジタル 教科書体 NP-B" panose="02020700000000000000" pitchFamily="18" charset="-128"/>
            </a:endParaRPr>
          </a:p>
          <a:p>
            <a:r>
              <a:rPr lang="ja-JP" altLang="en-US" sz="1200" b="1" dirty="0">
                <a:latin typeface="UD デジタル 教科書体 NP-B" panose="02020700000000000000" pitchFamily="18" charset="-128"/>
                <a:ea typeface="UD デジタル 教科書体 NP-B" panose="02020700000000000000" pitchFamily="18" charset="-128"/>
              </a:rPr>
              <a:t>○電話：</a:t>
            </a:r>
            <a:r>
              <a:rPr lang="en-US" altLang="ja-JP" sz="1200" b="1" u="sng"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077-528-4235</a:t>
            </a:r>
            <a:r>
              <a:rPr lang="ja-JP" altLang="en-US" sz="1200" b="1" dirty="0">
                <a:solidFill>
                  <a:schemeClr val="accent5">
                    <a:lumMod val="75000"/>
                  </a:schemeClr>
                </a:solidFill>
                <a:latin typeface="UD デジタル 教科書体 NP-B" panose="02020700000000000000" pitchFamily="18" charset="-128"/>
                <a:ea typeface="UD デジタル 教科書体 NP-B" panose="02020700000000000000" pitchFamily="18" charset="-128"/>
              </a:rPr>
              <a:t>　</a:t>
            </a:r>
            <a:r>
              <a:rPr lang="ja-JP" altLang="en-US" sz="1200" b="1" dirty="0">
                <a:latin typeface="UD デジタル 教科書体 NP-B" panose="02020700000000000000" pitchFamily="18" charset="-128"/>
                <a:ea typeface="UD デジタル 教科書体 NP-B" panose="02020700000000000000" pitchFamily="18" charset="-128"/>
              </a:rPr>
              <a:t>○</a:t>
            </a:r>
            <a:r>
              <a:rPr lang="en-US" altLang="ja-JP" sz="1200" b="1" dirty="0">
                <a:latin typeface="UD デジタル 教科書体 NP-B" panose="02020700000000000000" pitchFamily="18" charset="-128"/>
                <a:ea typeface="UD デジタル 教科書体 NP-B" panose="02020700000000000000" pitchFamily="18" charset="-128"/>
              </a:rPr>
              <a:t>FAX</a:t>
            </a:r>
            <a:r>
              <a:rPr lang="ja-JP" altLang="en-US" sz="1200" b="1" dirty="0">
                <a:latin typeface="UD デジタル 教科書体 NP-B" panose="02020700000000000000" pitchFamily="18" charset="-128"/>
                <a:ea typeface="UD デジタル 教科書体 NP-B" panose="02020700000000000000" pitchFamily="18" charset="-128"/>
              </a:rPr>
              <a:t>：</a:t>
            </a:r>
            <a:r>
              <a:rPr lang="en-US" altLang="ja-JP" sz="1200" b="1" u="sng"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077-528-4911</a:t>
            </a:r>
          </a:p>
          <a:p>
            <a:r>
              <a:rPr lang="ja-JP" altLang="en-US" sz="1200" b="1" dirty="0">
                <a:latin typeface="UD デジタル 教科書体 NP-B" panose="02020700000000000000" pitchFamily="18" charset="-128"/>
                <a:ea typeface="UD デジタル 教科書体 NP-B" panose="02020700000000000000" pitchFamily="18" charset="-128"/>
              </a:rPr>
              <a:t>○メール：</a:t>
            </a:r>
            <a:r>
              <a:rPr lang="en-US" altLang="ja-JP"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hlinkClick r:id="rId2">
                  <a:extLst>
                    <a:ext uri="{A12FA001-AC4F-418D-AE19-62706E023703}">
                      <ahyp:hlinkClr xmlns:ahyp="http://schemas.microsoft.com/office/drawing/2018/hyperlinkcolor" val="tx"/>
                    </a:ext>
                  </a:extLst>
                </a:hlinkClick>
              </a:rPr>
              <a:t>house-kikaku@pref.shiga.lg.jp</a:t>
            </a:r>
            <a:endParaRPr lang="en-US" altLang="ja-JP"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endParaRPr>
          </a:p>
          <a:p>
            <a:r>
              <a:rPr lang="ja-JP" altLang="en-US" sz="1200" b="1" dirty="0">
                <a:latin typeface="UD デジタル 教科書体 NP-B" panose="02020700000000000000" pitchFamily="18" charset="-128"/>
                <a:ea typeface="UD デジタル 教科書体 NP-B" panose="02020700000000000000" pitchFamily="18" charset="-128"/>
              </a:rPr>
              <a:t>○郵送　：お名前</a:t>
            </a:r>
            <a:r>
              <a:rPr lang="en-US" altLang="ja-JP" sz="1200" b="1" dirty="0">
                <a:latin typeface="UD デジタル 教科書体 NP-B" panose="02020700000000000000" pitchFamily="18" charset="-128"/>
                <a:ea typeface="UD デジタル 教科書体 NP-B" panose="02020700000000000000" pitchFamily="18" charset="-128"/>
              </a:rPr>
              <a:t>(</a:t>
            </a:r>
            <a:r>
              <a:rPr lang="ja-JP" altLang="en-US" sz="1200" b="1" dirty="0">
                <a:latin typeface="UD デジタル 教科書体 NP-B" panose="02020700000000000000" pitchFamily="18" charset="-128"/>
                <a:ea typeface="UD デジタル 教科書体 NP-B" panose="02020700000000000000" pitchFamily="18" charset="-128"/>
              </a:rPr>
              <a:t>ふりがな</a:t>
            </a:r>
            <a:r>
              <a:rPr lang="en-US" altLang="ja-JP" sz="1200" b="1" dirty="0">
                <a:latin typeface="UD デジタル 教科書体 NP-B" panose="02020700000000000000" pitchFamily="18" charset="-128"/>
                <a:ea typeface="UD デジタル 教科書体 NP-B" panose="02020700000000000000" pitchFamily="18" charset="-128"/>
              </a:rPr>
              <a:t>)</a:t>
            </a:r>
            <a:r>
              <a:rPr lang="ja-JP" altLang="en-US" sz="1200" b="1" dirty="0">
                <a:latin typeface="UD デジタル 教科書体 NP-B" panose="02020700000000000000" pitchFamily="18" charset="-128"/>
                <a:ea typeface="UD デジタル 教科書体 NP-B" panose="02020700000000000000" pitchFamily="18" charset="-128"/>
              </a:rPr>
              <a:t>、ご住所、電話番号、メールアドレス、</a:t>
            </a:r>
            <a:endParaRPr lang="en-US" altLang="ja-JP" sz="1200" b="1" dirty="0">
              <a:latin typeface="UD デジタル 教科書体 NP-B" panose="02020700000000000000" pitchFamily="18" charset="-128"/>
              <a:ea typeface="UD デジタル 教科書体 NP-B" panose="02020700000000000000" pitchFamily="18" charset="-128"/>
            </a:endParaRPr>
          </a:p>
          <a:p>
            <a:r>
              <a:rPr lang="ja-JP" altLang="en-US" sz="1200" b="1" dirty="0">
                <a:latin typeface="UD デジタル 教科書体 NP-B" panose="02020700000000000000" pitchFamily="18" charset="-128"/>
                <a:ea typeface="UD デジタル 教科書体 NP-B" panose="02020700000000000000" pitchFamily="18" charset="-128"/>
              </a:rPr>
              <a:t>　　　　　グループ相談会の参加可否、お住まいのマンション名、属性を記載の上、</a:t>
            </a:r>
            <a:endParaRPr lang="en-US" altLang="ja-JP" sz="1200" b="1" dirty="0">
              <a:latin typeface="UD デジタル 教科書体 NP-B" panose="02020700000000000000" pitchFamily="18" charset="-128"/>
              <a:ea typeface="UD デジタル 教科書体 NP-B" panose="02020700000000000000" pitchFamily="18" charset="-128"/>
            </a:endParaRPr>
          </a:p>
          <a:p>
            <a:r>
              <a:rPr lang="ja-JP" altLang="en-US" sz="1200" b="1" dirty="0">
                <a:latin typeface="UD デジタル 教科書体 NP-B" panose="02020700000000000000" pitchFamily="18" charset="-128"/>
                <a:ea typeface="UD デジタル 教科書体 NP-B" panose="02020700000000000000" pitchFamily="18" charset="-128"/>
              </a:rPr>
              <a:t>　　　　　以下の住所宛て郵送してください。</a:t>
            </a:r>
            <a:endParaRPr lang="en-US" altLang="ja-JP" sz="1200" b="1" dirty="0">
              <a:latin typeface="UD デジタル 教科書体 NP-B" panose="02020700000000000000" pitchFamily="18" charset="-128"/>
              <a:ea typeface="UD デジタル 教科書体 NP-B" panose="02020700000000000000" pitchFamily="18" charset="-128"/>
            </a:endParaRPr>
          </a:p>
          <a:p>
            <a:r>
              <a:rPr lang="zh-TW" altLang="en-US"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a:t>
            </a:r>
            <a:r>
              <a:rPr lang="en-US" altLang="zh-TW"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520-8577</a:t>
            </a:r>
            <a:r>
              <a:rPr lang="zh-TW" altLang="en-US"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　大津市京町四丁目１－１</a:t>
            </a:r>
          </a:p>
          <a:p>
            <a:r>
              <a:rPr lang="zh-TW" altLang="en-US"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滋賀県 交通</a:t>
            </a:r>
            <a:r>
              <a:rPr lang="ja-JP" altLang="en-US"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まちづくり</a:t>
            </a:r>
            <a:r>
              <a:rPr lang="zh-TW" altLang="en-US"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部 住宅課 </a:t>
            </a:r>
            <a:r>
              <a:rPr lang="ja-JP" altLang="en-US"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企画係（担当：増田）</a:t>
            </a:r>
            <a:endParaRPr lang="en-US" altLang="ja-JP" sz="12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endParaRPr>
          </a:p>
          <a:p>
            <a:r>
              <a:rPr lang="en-US" altLang="ja-JP" sz="1200" b="1" dirty="0">
                <a:latin typeface="UD デジタル 教科書体 NP-B" panose="02020700000000000000" pitchFamily="18" charset="-128"/>
                <a:ea typeface="UD デジタル 教科書体 NP-B" panose="02020700000000000000" pitchFamily="18" charset="-128"/>
              </a:rPr>
              <a:t>※</a:t>
            </a:r>
            <a:r>
              <a:rPr lang="ja-JP" altLang="en-US" sz="1200" b="1" dirty="0">
                <a:latin typeface="UD デジタル 教科書体 NP-B" panose="02020700000000000000" pitchFamily="18" charset="-128"/>
                <a:ea typeface="UD デジタル 教科書体 NP-B" panose="02020700000000000000" pitchFamily="18" charset="-128"/>
              </a:rPr>
              <a:t>定員（</a:t>
            </a:r>
            <a:r>
              <a:rPr lang="en-US" altLang="ja-JP" sz="1200" b="1" dirty="0">
                <a:latin typeface="UD デジタル 教科書体 NP-B" panose="02020700000000000000" pitchFamily="18" charset="-128"/>
                <a:ea typeface="UD デジタル 教科書体 NP-B" panose="02020700000000000000" pitchFamily="18" charset="-128"/>
              </a:rPr>
              <a:t>100</a:t>
            </a:r>
            <a:r>
              <a:rPr lang="ja-JP" altLang="en-US" sz="1200" b="1" dirty="0">
                <a:latin typeface="UD デジタル 教科書体 NP-B" panose="02020700000000000000" pitchFamily="18" charset="-128"/>
                <a:ea typeface="UD デジタル 教科書体 NP-B" panose="02020700000000000000" pitchFamily="18" charset="-128"/>
              </a:rPr>
              <a:t>名）に達した時点で申込締切といたします。ご了承ください。</a:t>
            </a:r>
            <a:endParaRPr lang="en-US" altLang="ja-JP" sz="1200" b="1" dirty="0">
              <a:latin typeface="UD デジタル 教科書体 NP-B" panose="02020700000000000000" pitchFamily="18" charset="-128"/>
              <a:ea typeface="UD デジタル 教科書体 NP-B" panose="02020700000000000000" pitchFamily="18" charset="-128"/>
            </a:endParaRPr>
          </a:p>
        </p:txBody>
      </p:sp>
      <p:grpSp>
        <p:nvGrpSpPr>
          <p:cNvPr id="4" name="グループ化 3">
            <a:extLst>
              <a:ext uri="{FF2B5EF4-FFF2-40B4-BE49-F238E27FC236}">
                <a16:creationId xmlns:a16="http://schemas.microsoft.com/office/drawing/2014/main" id="{87DAE5DF-71FF-E91B-75B3-213A107007B8}"/>
              </a:ext>
            </a:extLst>
          </p:cNvPr>
          <p:cNvGrpSpPr/>
          <p:nvPr/>
        </p:nvGrpSpPr>
        <p:grpSpPr>
          <a:xfrm>
            <a:off x="5751923" y="5675448"/>
            <a:ext cx="1354622" cy="1184558"/>
            <a:chOff x="5842385" y="5610071"/>
            <a:chExt cx="1464908" cy="1280998"/>
          </a:xfrm>
        </p:grpSpPr>
        <p:sp>
          <p:nvSpPr>
            <p:cNvPr id="15" name="吹き出し: 円形 14">
              <a:extLst>
                <a:ext uri="{FF2B5EF4-FFF2-40B4-BE49-F238E27FC236}">
                  <a16:creationId xmlns:a16="http://schemas.microsoft.com/office/drawing/2014/main" id="{849262C9-3AFB-0520-6954-41186ABD2CE1}"/>
                </a:ext>
              </a:extLst>
            </p:cNvPr>
            <p:cNvSpPr/>
            <p:nvPr/>
          </p:nvSpPr>
          <p:spPr>
            <a:xfrm>
              <a:off x="5882064" y="5610071"/>
              <a:ext cx="789936" cy="761668"/>
            </a:xfrm>
            <a:prstGeom prst="wedgeEllipseCallout">
              <a:avLst>
                <a:gd name="adj1" fmla="val 51555"/>
                <a:gd name="adj2" fmla="val 34070"/>
              </a:avLst>
            </a:prstGeom>
            <a:solidFill>
              <a:schemeClr val="accent4">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a:extLst>
                <a:ext uri="{FF2B5EF4-FFF2-40B4-BE49-F238E27FC236}">
                  <a16:creationId xmlns:a16="http://schemas.microsoft.com/office/drawing/2014/main" id="{4BF0B968-999C-B1B4-2A76-25867437473E}"/>
                </a:ext>
              </a:extLst>
            </p:cNvPr>
            <p:cNvSpPr txBox="1"/>
            <p:nvPr/>
          </p:nvSpPr>
          <p:spPr>
            <a:xfrm>
              <a:off x="5842385" y="5748632"/>
              <a:ext cx="1089296" cy="565818"/>
            </a:xfrm>
            <a:prstGeom prst="rect">
              <a:avLst/>
            </a:prstGeom>
            <a:noFill/>
          </p:spPr>
          <p:txBody>
            <a:bodyPr wrap="square" rtlCol="0">
              <a:spAutoFit/>
            </a:bodyPr>
            <a:lstStyle/>
            <a:p>
              <a:r>
                <a:rPr lang="ja-JP" altLang="en-US" sz="1600" dirty="0">
                  <a:latin typeface="UD デジタル 教科書体 NP-B" panose="02020700000000000000" pitchFamily="18" charset="-128"/>
                  <a:ea typeface="UD デジタル 教科書体 NP-B" panose="02020700000000000000" pitchFamily="18" charset="-128"/>
                </a:rPr>
                <a:t>要申込</a:t>
              </a:r>
              <a:endParaRPr lang="en-US" altLang="ja-JP" sz="1600" dirty="0">
                <a:latin typeface="UD デジタル 教科書体 NP-B" panose="02020700000000000000" pitchFamily="18" charset="-128"/>
                <a:ea typeface="UD デジタル 教科書体 NP-B" panose="02020700000000000000" pitchFamily="18" charset="-128"/>
              </a:endParaRPr>
            </a:p>
            <a:p>
              <a:r>
                <a:rPr lang="en-US" altLang="ja-JP" sz="1100" dirty="0">
                  <a:latin typeface="UD デジタル 教科書体 NP-B" panose="02020700000000000000" pitchFamily="18" charset="-128"/>
                  <a:ea typeface="UD デジタル 教科書体 NP-B" panose="02020700000000000000" pitchFamily="18" charset="-128"/>
                </a:rPr>
                <a:t> (</a:t>
              </a:r>
              <a:r>
                <a:rPr lang="ja-JP" altLang="en-US" sz="1100" dirty="0">
                  <a:latin typeface="UD デジタル 教科書体 NP-B" panose="02020700000000000000" pitchFamily="18" charset="-128"/>
                  <a:ea typeface="UD デジタル 教科書体 NP-B" panose="02020700000000000000" pitchFamily="18" charset="-128"/>
                </a:rPr>
                <a:t>先着順</a:t>
              </a:r>
              <a:r>
                <a:rPr lang="en-US" altLang="ja-JP" sz="1100" dirty="0">
                  <a:latin typeface="UD デジタル 教科書体 NP-B" panose="02020700000000000000" pitchFamily="18" charset="-128"/>
                  <a:ea typeface="UD デジタル 教科書体 NP-B" panose="02020700000000000000" pitchFamily="18" charset="-128"/>
                </a:rPr>
                <a:t>)</a:t>
              </a:r>
              <a:endParaRPr lang="ja-JP" altLang="en-US" sz="1200" dirty="0">
                <a:latin typeface="UD デジタル 教科書体 NP-B" panose="02020700000000000000" pitchFamily="18" charset="-128"/>
                <a:ea typeface="UD デジタル 教科書体 NP-B" panose="02020700000000000000" pitchFamily="18" charset="-128"/>
              </a:endParaRPr>
            </a:p>
          </p:txBody>
        </p:sp>
        <p:pic>
          <p:nvPicPr>
            <p:cNvPr id="30" name="図 29">
              <a:extLst>
                <a:ext uri="{FF2B5EF4-FFF2-40B4-BE49-F238E27FC236}">
                  <a16:creationId xmlns:a16="http://schemas.microsoft.com/office/drawing/2014/main" id="{D29B8E0C-8AFF-345A-3E77-5F4423985AC8}"/>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6335511" y="5895540"/>
              <a:ext cx="971782" cy="995529"/>
            </a:xfrm>
            <a:prstGeom prst="rect">
              <a:avLst/>
            </a:prstGeom>
          </p:spPr>
        </p:pic>
      </p:grpSp>
      <p:sp>
        <p:nvSpPr>
          <p:cNvPr id="21" name="テキスト ボックス 20">
            <a:extLst>
              <a:ext uri="{FF2B5EF4-FFF2-40B4-BE49-F238E27FC236}">
                <a16:creationId xmlns:a16="http://schemas.microsoft.com/office/drawing/2014/main" id="{FE56BDD7-CCFA-DA64-D76C-18AB9DD51288}"/>
              </a:ext>
            </a:extLst>
          </p:cNvPr>
          <p:cNvSpPr txBox="1"/>
          <p:nvPr/>
        </p:nvSpPr>
        <p:spPr>
          <a:xfrm>
            <a:off x="499634" y="9810461"/>
            <a:ext cx="6837249" cy="646331"/>
          </a:xfrm>
          <a:prstGeom prst="rect">
            <a:avLst/>
          </a:prstGeom>
          <a:noFill/>
          <a:ln w="19050" cap="rnd">
            <a:noFill/>
            <a:extLst>
              <a:ext uri="{C807C97D-BFC1-408E-A445-0C87EB9F89A2}">
                <ask:lineSketchStyleProps xmlns:ask="http://schemas.microsoft.com/office/drawing/2018/sketchyshapes" sd="636451437">
                  <a:custGeom>
                    <a:avLst/>
                    <a:gdLst>
                      <a:gd name="connsiteX0" fmla="*/ 0 w 6744800"/>
                      <a:gd name="connsiteY0" fmla="*/ 0 h 861774"/>
                      <a:gd name="connsiteX1" fmla="*/ 6744800 w 6744800"/>
                      <a:gd name="connsiteY1" fmla="*/ 0 h 861774"/>
                      <a:gd name="connsiteX2" fmla="*/ 6744800 w 6744800"/>
                      <a:gd name="connsiteY2" fmla="*/ 861774 h 861774"/>
                      <a:gd name="connsiteX3" fmla="*/ 0 w 6744800"/>
                      <a:gd name="connsiteY3" fmla="*/ 861774 h 861774"/>
                      <a:gd name="connsiteX4" fmla="*/ 0 w 6744800"/>
                      <a:gd name="connsiteY4" fmla="*/ 0 h 861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800" h="861774" extrusionOk="0">
                        <a:moveTo>
                          <a:pt x="0" y="0"/>
                        </a:moveTo>
                        <a:cubicBezTo>
                          <a:pt x="2629073" y="105045"/>
                          <a:pt x="5631388" y="36731"/>
                          <a:pt x="6744800" y="0"/>
                        </a:cubicBezTo>
                        <a:cubicBezTo>
                          <a:pt x="6692390" y="346070"/>
                          <a:pt x="6696489" y="774665"/>
                          <a:pt x="6744800" y="861774"/>
                        </a:cubicBezTo>
                        <a:cubicBezTo>
                          <a:pt x="4579695" y="749760"/>
                          <a:pt x="1227230" y="748820"/>
                          <a:pt x="0" y="861774"/>
                        </a:cubicBezTo>
                        <a:cubicBezTo>
                          <a:pt x="14155" y="740958"/>
                          <a:pt x="76992" y="145132"/>
                          <a:pt x="0" y="0"/>
                        </a:cubicBezTo>
                        <a:close/>
                      </a:path>
                    </a:pathLst>
                  </a:custGeom>
                  <ask:type>
                    <ask:lineSketchNone/>
                  </ask:type>
                </ask:lineSketchStyleProps>
              </a:ext>
            </a:extLst>
          </a:ln>
        </p:spPr>
        <p:txBody>
          <a:bodyPr wrap="square" rtlCol="0">
            <a:spAutoFit/>
          </a:bodyPr>
          <a:lstStyle/>
          <a:p>
            <a:pPr lvl="1"/>
            <a:r>
              <a:rPr lang="ja-JP" altLang="en-US" sz="1200" dirty="0">
                <a:latin typeface="UD デジタル 教科書体 NP-B" panose="02020700000000000000" pitchFamily="18" charset="-128"/>
                <a:ea typeface="UD デジタル 教科書体 NP-B" panose="02020700000000000000" pitchFamily="18" charset="-128"/>
              </a:rPr>
              <a:t>主催：滋賀県・草津市・栗東市・長浜市・（一社）滋賀県マンション管理士会</a:t>
            </a:r>
            <a:endParaRPr lang="en-US" altLang="ja-JP" sz="1200" dirty="0">
              <a:latin typeface="UD デジタル 教科書体 NP-B" panose="02020700000000000000" pitchFamily="18" charset="-128"/>
              <a:ea typeface="UD デジタル 教科書体 NP-B" panose="02020700000000000000" pitchFamily="18" charset="-128"/>
            </a:endParaRPr>
          </a:p>
          <a:p>
            <a:pPr lvl="1"/>
            <a:r>
              <a:rPr lang="ja-JP" altLang="en-US" sz="1200" dirty="0">
                <a:latin typeface="UD デジタル 教科書体 NP-B" panose="02020700000000000000" pitchFamily="18" charset="-128"/>
                <a:ea typeface="UD デジタル 教科書体 NP-B" panose="02020700000000000000" pitchFamily="18" charset="-128"/>
              </a:rPr>
              <a:t>共催：大津市・守山市・野洲市・（公財）マンション管理センター</a:t>
            </a:r>
            <a:endParaRPr lang="en-US" altLang="ja-JP" sz="1200" dirty="0">
              <a:latin typeface="UD デジタル 教科書体 NP-B" panose="02020700000000000000" pitchFamily="18" charset="-128"/>
              <a:ea typeface="UD デジタル 教科書体 NP-B" panose="02020700000000000000" pitchFamily="18" charset="-128"/>
            </a:endParaRPr>
          </a:p>
          <a:p>
            <a:pPr lvl="1"/>
            <a:r>
              <a:rPr lang="ja-JP" altLang="en-US" sz="1200" dirty="0">
                <a:latin typeface="UD デジタル 教科書体 NP-B" panose="02020700000000000000" pitchFamily="18" charset="-128"/>
                <a:ea typeface="UD デジタル 教科書体 NP-B" panose="02020700000000000000" pitchFamily="18" charset="-128"/>
              </a:rPr>
              <a:t>後援：国土交通省・住宅金融支援機構・（一社）マンション管理業協会</a:t>
            </a:r>
          </a:p>
        </p:txBody>
      </p:sp>
      <p:pic>
        <p:nvPicPr>
          <p:cNvPr id="22" name="図 21">
            <a:extLst>
              <a:ext uri="{FF2B5EF4-FFF2-40B4-BE49-F238E27FC236}">
                <a16:creationId xmlns:a16="http://schemas.microsoft.com/office/drawing/2014/main" id="{9CAD72AD-D54B-561D-9C0B-5789F6FF43C4}"/>
              </a:ext>
            </a:extLst>
          </p:cNvPr>
          <p:cNvPicPr>
            <a:picLocks noChangeAspect="1"/>
          </p:cNvPicPr>
          <p:nvPr/>
        </p:nvPicPr>
        <p:blipFill>
          <a:blip r:embed="rId5"/>
          <a:stretch>
            <a:fillRect/>
          </a:stretch>
        </p:blipFill>
        <p:spPr>
          <a:xfrm>
            <a:off x="2828111" y="2126331"/>
            <a:ext cx="2120875" cy="514518"/>
          </a:xfrm>
          <a:prstGeom prst="rect">
            <a:avLst/>
          </a:prstGeom>
        </p:spPr>
      </p:pic>
      <p:pic>
        <p:nvPicPr>
          <p:cNvPr id="23" name="図 22">
            <a:extLst>
              <a:ext uri="{FF2B5EF4-FFF2-40B4-BE49-F238E27FC236}">
                <a16:creationId xmlns:a16="http://schemas.microsoft.com/office/drawing/2014/main" id="{11431AE4-7327-4885-9A1A-E156D70282FC}"/>
              </a:ext>
            </a:extLst>
          </p:cNvPr>
          <p:cNvPicPr>
            <a:picLocks noChangeAspect="1"/>
          </p:cNvPicPr>
          <p:nvPr/>
        </p:nvPicPr>
        <p:blipFill>
          <a:blip r:embed="rId6"/>
          <a:stretch>
            <a:fillRect/>
          </a:stretch>
        </p:blipFill>
        <p:spPr>
          <a:xfrm>
            <a:off x="1347863" y="2126331"/>
            <a:ext cx="1480248" cy="514519"/>
          </a:xfrm>
          <a:prstGeom prst="rect">
            <a:avLst/>
          </a:prstGeom>
        </p:spPr>
      </p:pic>
      <p:pic>
        <p:nvPicPr>
          <p:cNvPr id="29" name="図 28">
            <a:extLst>
              <a:ext uri="{FF2B5EF4-FFF2-40B4-BE49-F238E27FC236}">
                <a16:creationId xmlns:a16="http://schemas.microsoft.com/office/drawing/2014/main" id="{0384FF9A-ADBF-D532-EBB4-8F8A77A8DCAC}"/>
              </a:ext>
            </a:extLst>
          </p:cNvPr>
          <p:cNvPicPr>
            <a:picLocks noChangeAspect="1"/>
          </p:cNvPicPr>
          <p:nvPr/>
        </p:nvPicPr>
        <p:blipFill>
          <a:blip r:embed="rId6"/>
          <a:stretch>
            <a:fillRect/>
          </a:stretch>
        </p:blipFill>
        <p:spPr>
          <a:xfrm>
            <a:off x="4948986" y="2126331"/>
            <a:ext cx="1480248" cy="514519"/>
          </a:xfrm>
          <a:prstGeom prst="rect">
            <a:avLst/>
          </a:prstGeom>
        </p:spPr>
      </p:pic>
      <p:sp>
        <p:nvSpPr>
          <p:cNvPr id="5" name="テキスト ボックス 4">
            <a:extLst>
              <a:ext uri="{FF2B5EF4-FFF2-40B4-BE49-F238E27FC236}">
                <a16:creationId xmlns:a16="http://schemas.microsoft.com/office/drawing/2014/main" id="{A58CDD2D-0106-EA9F-A12C-31288AC8E5E0}"/>
              </a:ext>
            </a:extLst>
          </p:cNvPr>
          <p:cNvSpPr txBox="1"/>
          <p:nvPr/>
        </p:nvSpPr>
        <p:spPr>
          <a:xfrm>
            <a:off x="-319314" y="152471"/>
            <a:ext cx="8177013" cy="384721"/>
          </a:xfrm>
          <a:prstGeom prst="rect">
            <a:avLst/>
          </a:prstGeom>
          <a:noFill/>
        </p:spPr>
        <p:txBody>
          <a:bodyPr wrap="square" rtlCol="0">
            <a:spAutoFit/>
          </a:bodyPr>
          <a:lstStyle/>
          <a:p>
            <a:r>
              <a:rPr lang="ja-JP" altLang="en-US" sz="19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　</a:t>
            </a:r>
            <a:r>
              <a:rPr lang="ja-JP" altLang="en-US" sz="1900" b="1"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　お住まいのマンションの未来のこと、一緒に考えてみませんか？</a:t>
            </a:r>
          </a:p>
        </p:txBody>
      </p:sp>
      <p:sp>
        <p:nvSpPr>
          <p:cNvPr id="24" name="テキスト ボックス 23">
            <a:extLst>
              <a:ext uri="{FF2B5EF4-FFF2-40B4-BE49-F238E27FC236}">
                <a16:creationId xmlns:a16="http://schemas.microsoft.com/office/drawing/2014/main" id="{4B609196-CC3D-4353-A4A7-0E1968B0DA9A}"/>
              </a:ext>
            </a:extLst>
          </p:cNvPr>
          <p:cNvSpPr txBox="1"/>
          <p:nvPr/>
        </p:nvSpPr>
        <p:spPr>
          <a:xfrm>
            <a:off x="257540" y="9054092"/>
            <a:ext cx="7049354" cy="723275"/>
          </a:xfrm>
          <a:prstGeom prst="rect">
            <a:avLst/>
          </a:prstGeom>
          <a:noFill/>
          <a:ln>
            <a:solidFill>
              <a:schemeClr val="tx1"/>
            </a:solidFill>
          </a:ln>
        </p:spPr>
        <p:txBody>
          <a:bodyPr wrap="square" lIns="36000" rIns="36000" rtlCol="0">
            <a:spAutoFit/>
          </a:bodyPr>
          <a:lstStyle/>
          <a:p>
            <a:r>
              <a:rPr lang="ja-JP" altLang="en-US" sz="1400" dirty="0">
                <a:latin typeface="UD デジタル 教科書体 NP-B" panose="02020700000000000000" pitchFamily="18" charset="-128"/>
                <a:ea typeface="UD デジタル 教科書体 NP-B" panose="02020700000000000000" pitchFamily="18" charset="-128"/>
              </a:rPr>
              <a:t> グループ相談会のテーマ（下記２項目からお選びください。）</a:t>
            </a:r>
          </a:p>
          <a:p>
            <a:r>
              <a:rPr lang="ja-JP" altLang="en-US" sz="1300" dirty="0">
                <a:latin typeface="UD デジタル 教科書体 NP-B" panose="02020700000000000000" pitchFamily="18" charset="-128"/>
                <a:ea typeface="UD デジタル 教科書体 NP-B" panose="02020700000000000000" pitchFamily="18" charset="-128"/>
              </a:rPr>
              <a:t> Ⓐ管理組合運営・管理業務（サブテーマ：標準管理規約の改正）</a:t>
            </a:r>
            <a:r>
              <a:rPr lang="ja-JP" altLang="en-US" sz="1050" dirty="0">
                <a:latin typeface="UD デジタル 教科書体 NP-B" panose="02020700000000000000" pitchFamily="18" charset="-128"/>
                <a:ea typeface="UD デジタル 教科書体 NP-B" panose="02020700000000000000" pitchFamily="18" charset="-128"/>
              </a:rPr>
              <a:t> </a:t>
            </a:r>
            <a:endParaRPr lang="ja-JP" altLang="en-US" sz="1400" dirty="0">
              <a:latin typeface="UD デジタル 教科書体 NP-B" panose="02020700000000000000" pitchFamily="18" charset="-128"/>
              <a:ea typeface="UD デジタル 教科書体 NP-B" panose="02020700000000000000" pitchFamily="18" charset="-128"/>
            </a:endParaRPr>
          </a:p>
          <a:p>
            <a:r>
              <a:rPr lang="ja-JP" altLang="en-US" sz="1300" dirty="0">
                <a:latin typeface="UD デジタル 教科書体 NP-B" panose="02020700000000000000" pitchFamily="18" charset="-128"/>
                <a:ea typeface="UD デジタル 教科書体 NP-B" panose="02020700000000000000" pitchFamily="18" charset="-128"/>
              </a:rPr>
              <a:t> Ⓑ長期修繕計画、大規模修繕、劣化診断（建物調査）</a:t>
            </a:r>
            <a:endParaRPr lang="ja-JP" altLang="en-US" sz="1400" dirty="0">
              <a:latin typeface="UD デジタル 教科書体 NP-B" panose="02020700000000000000" pitchFamily="18" charset="-128"/>
              <a:ea typeface="UD デジタル 教科書体 NP-B" panose="02020700000000000000" pitchFamily="18" charset="-128"/>
            </a:endParaRPr>
          </a:p>
        </p:txBody>
      </p:sp>
      <p:pic>
        <p:nvPicPr>
          <p:cNvPr id="8" name="図 7">
            <a:extLst>
              <a:ext uri="{FF2B5EF4-FFF2-40B4-BE49-F238E27FC236}">
                <a16:creationId xmlns:a16="http://schemas.microsoft.com/office/drawing/2014/main" id="{43BC8F32-79E0-4D4C-8761-DC33CD3E1C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0314" y="8073717"/>
            <a:ext cx="700957" cy="700957"/>
          </a:xfrm>
          <a:prstGeom prst="rect">
            <a:avLst/>
          </a:prstGeom>
        </p:spPr>
      </p:pic>
    </p:spTree>
    <p:extLst>
      <p:ext uri="{BB962C8B-B14F-4D97-AF65-F5344CB8AC3E}">
        <p14:creationId xmlns:p14="http://schemas.microsoft.com/office/powerpoint/2010/main" val="309531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クロール: 横 3"/>
          <p:cNvSpPr/>
          <p:nvPr/>
        </p:nvSpPr>
        <p:spPr>
          <a:xfrm>
            <a:off x="215837" y="218216"/>
            <a:ext cx="7128000" cy="417952"/>
          </a:xfrm>
          <a:custGeom>
            <a:avLst/>
            <a:gdLst>
              <a:gd name="connsiteX0" fmla="*/ 3643132 w 3643132"/>
              <a:gd name="connsiteY0" fmla="*/ 29033 h 464525"/>
              <a:gd name="connsiteX1" fmla="*/ 3614099 w 3643132"/>
              <a:gd name="connsiteY1" fmla="*/ 58066 h 464525"/>
              <a:gd name="connsiteX2" fmla="*/ 3614099 w 3643132"/>
              <a:gd name="connsiteY2" fmla="*/ 29033 h 464525"/>
              <a:gd name="connsiteX3" fmla="*/ 3599583 w 3643132"/>
              <a:gd name="connsiteY3" fmla="*/ 43549 h 464525"/>
              <a:gd name="connsiteX4" fmla="*/ 3585067 w 3643132"/>
              <a:gd name="connsiteY4" fmla="*/ 29033 h 464525"/>
              <a:gd name="connsiteX5" fmla="*/ 3585066 w 3643132"/>
              <a:gd name="connsiteY5" fmla="*/ 58066 h 464525"/>
              <a:gd name="connsiteX6" fmla="*/ 29033 w 3643132"/>
              <a:gd name="connsiteY6" fmla="*/ 58066 h 464525"/>
              <a:gd name="connsiteX7" fmla="*/ 0 w 3643132"/>
              <a:gd name="connsiteY7" fmla="*/ 87099 h 464525"/>
              <a:gd name="connsiteX8" fmla="*/ 0 w 3643132"/>
              <a:gd name="connsiteY8" fmla="*/ 435492 h 464525"/>
              <a:gd name="connsiteX9" fmla="*/ 29033 w 3643132"/>
              <a:gd name="connsiteY9" fmla="*/ 464525 h 464525"/>
              <a:gd name="connsiteX10" fmla="*/ 58066 w 3643132"/>
              <a:gd name="connsiteY10" fmla="*/ 435492 h 464525"/>
              <a:gd name="connsiteX11" fmla="*/ 58066 w 3643132"/>
              <a:gd name="connsiteY11" fmla="*/ 406459 h 464525"/>
              <a:gd name="connsiteX12" fmla="*/ 3614099 w 3643132"/>
              <a:gd name="connsiteY12" fmla="*/ 406459 h 464525"/>
              <a:gd name="connsiteX13" fmla="*/ 3643132 w 3643132"/>
              <a:gd name="connsiteY13" fmla="*/ 377426 h 464525"/>
              <a:gd name="connsiteX14" fmla="*/ 3643132 w 3643132"/>
              <a:gd name="connsiteY14" fmla="*/ 29033 h 464525"/>
              <a:gd name="connsiteX15" fmla="*/ 29033 w 3643132"/>
              <a:gd name="connsiteY15" fmla="*/ 116131 h 464525"/>
              <a:gd name="connsiteX16" fmla="*/ 58066 w 3643132"/>
              <a:gd name="connsiteY16" fmla="*/ 87098 h 464525"/>
              <a:gd name="connsiteX17" fmla="*/ 43550 w 3643132"/>
              <a:gd name="connsiteY17" fmla="*/ 72582 h 464525"/>
              <a:gd name="connsiteX18" fmla="*/ 29034 w 3643132"/>
              <a:gd name="connsiteY18" fmla="*/ 87098 h 464525"/>
              <a:gd name="connsiteX19" fmla="*/ 29033 w 3643132"/>
              <a:gd name="connsiteY19" fmla="*/ 116131 h 464525"/>
              <a:gd name="connsiteX0" fmla="*/ 29033 w 3643132"/>
              <a:gd name="connsiteY0" fmla="*/ 116131 h 464525"/>
              <a:gd name="connsiteX1" fmla="*/ 58066 w 3643132"/>
              <a:gd name="connsiteY1" fmla="*/ 87098 h 464525"/>
              <a:gd name="connsiteX2" fmla="*/ 43550 w 3643132"/>
              <a:gd name="connsiteY2" fmla="*/ 72582 h 464525"/>
              <a:gd name="connsiteX3" fmla="*/ 29034 w 3643132"/>
              <a:gd name="connsiteY3" fmla="*/ 87098 h 464525"/>
              <a:gd name="connsiteX4" fmla="*/ 29033 w 3643132"/>
              <a:gd name="connsiteY4" fmla="*/ 116131 h 464525"/>
              <a:gd name="connsiteX5" fmla="*/ 3614099 w 3643132"/>
              <a:gd name="connsiteY5" fmla="*/ 58066 h 464525"/>
              <a:gd name="connsiteX6" fmla="*/ 3643132 w 3643132"/>
              <a:gd name="connsiteY6" fmla="*/ 29033 h 464525"/>
              <a:gd name="connsiteX7" fmla="*/ 3614099 w 3643132"/>
              <a:gd name="connsiteY7" fmla="*/ 0 h 464525"/>
              <a:gd name="connsiteX8" fmla="*/ 3585066 w 3643132"/>
              <a:gd name="connsiteY8" fmla="*/ 29033 h 464525"/>
              <a:gd name="connsiteX9" fmla="*/ 3599582 w 3643132"/>
              <a:gd name="connsiteY9" fmla="*/ 43549 h 464525"/>
              <a:gd name="connsiteX10" fmla="*/ 3614098 w 3643132"/>
              <a:gd name="connsiteY10" fmla="*/ 29033 h 464525"/>
              <a:gd name="connsiteX11" fmla="*/ 3614099 w 3643132"/>
              <a:gd name="connsiteY11" fmla="*/ 58066 h 464525"/>
              <a:gd name="connsiteX0" fmla="*/ 0 w 3643132"/>
              <a:gd name="connsiteY0" fmla="*/ 87098 h 464525"/>
              <a:gd name="connsiteX1" fmla="*/ 29033 w 3643132"/>
              <a:gd name="connsiteY1" fmla="*/ 58065 h 464525"/>
              <a:gd name="connsiteX2" fmla="*/ 3585066 w 3643132"/>
              <a:gd name="connsiteY2" fmla="*/ 58066 h 464525"/>
              <a:gd name="connsiteX3" fmla="*/ 3585066 w 3643132"/>
              <a:gd name="connsiteY3" fmla="*/ 29033 h 464525"/>
              <a:gd name="connsiteX4" fmla="*/ 3614099 w 3643132"/>
              <a:gd name="connsiteY4" fmla="*/ 0 h 464525"/>
              <a:gd name="connsiteX5" fmla="*/ 3643132 w 3643132"/>
              <a:gd name="connsiteY5" fmla="*/ 29033 h 464525"/>
              <a:gd name="connsiteX6" fmla="*/ 3643132 w 3643132"/>
              <a:gd name="connsiteY6" fmla="*/ 377427 h 464525"/>
              <a:gd name="connsiteX7" fmla="*/ 3614099 w 3643132"/>
              <a:gd name="connsiteY7" fmla="*/ 406460 h 464525"/>
              <a:gd name="connsiteX8" fmla="*/ 58066 w 3643132"/>
              <a:gd name="connsiteY8" fmla="*/ 406459 h 464525"/>
              <a:gd name="connsiteX9" fmla="*/ 58066 w 3643132"/>
              <a:gd name="connsiteY9" fmla="*/ 435492 h 464525"/>
              <a:gd name="connsiteX10" fmla="*/ 29033 w 3643132"/>
              <a:gd name="connsiteY10" fmla="*/ 464525 h 464525"/>
              <a:gd name="connsiteX11" fmla="*/ 0 w 3643132"/>
              <a:gd name="connsiteY11" fmla="*/ 435492 h 464525"/>
              <a:gd name="connsiteX12" fmla="*/ 0 w 3643132"/>
              <a:gd name="connsiteY12" fmla="*/ 87098 h 464525"/>
              <a:gd name="connsiteX13" fmla="*/ 3585066 w 3643132"/>
              <a:gd name="connsiteY13" fmla="*/ 58066 h 464525"/>
              <a:gd name="connsiteX14" fmla="*/ 3614099 w 3643132"/>
              <a:gd name="connsiteY14" fmla="*/ 58066 h 464525"/>
              <a:gd name="connsiteX15" fmla="*/ 3643132 w 3643132"/>
              <a:gd name="connsiteY15" fmla="*/ 29033 h 464525"/>
              <a:gd name="connsiteX16" fmla="*/ 3614099 w 3643132"/>
              <a:gd name="connsiteY16" fmla="*/ 58066 h 464525"/>
              <a:gd name="connsiteX17" fmla="*/ 3614099 w 3643132"/>
              <a:gd name="connsiteY17" fmla="*/ 29033 h 464525"/>
              <a:gd name="connsiteX18" fmla="*/ 3599583 w 3643132"/>
              <a:gd name="connsiteY18" fmla="*/ 43549 h 464525"/>
              <a:gd name="connsiteX19" fmla="*/ 3585067 w 3643132"/>
              <a:gd name="connsiteY19" fmla="*/ 29033 h 464525"/>
              <a:gd name="connsiteX20" fmla="*/ 29033 w 3643132"/>
              <a:gd name="connsiteY20" fmla="*/ 116131 h 464525"/>
              <a:gd name="connsiteX21" fmla="*/ 29033 w 3643132"/>
              <a:gd name="connsiteY21" fmla="*/ 87098 h 464525"/>
              <a:gd name="connsiteX22" fmla="*/ 43549 w 3643132"/>
              <a:gd name="connsiteY22" fmla="*/ 72582 h 464525"/>
              <a:gd name="connsiteX23" fmla="*/ 58065 w 3643132"/>
              <a:gd name="connsiteY23" fmla="*/ 87098 h 464525"/>
              <a:gd name="connsiteX24" fmla="*/ 29032 w 3643132"/>
              <a:gd name="connsiteY24" fmla="*/ 116131 h 464525"/>
              <a:gd name="connsiteX25" fmla="*/ -1 w 3643132"/>
              <a:gd name="connsiteY25" fmla="*/ 87098 h 464525"/>
              <a:gd name="connsiteX26" fmla="*/ 58066 w 3643132"/>
              <a:gd name="connsiteY26" fmla="*/ 87098 h 464525"/>
              <a:gd name="connsiteX27" fmla="*/ 58066 w 3643132"/>
              <a:gd name="connsiteY27" fmla="*/ 406459 h 464525"/>
              <a:gd name="connsiteX0" fmla="*/ 3643133 w 3643133"/>
              <a:gd name="connsiteY0" fmla="*/ 29033 h 464525"/>
              <a:gd name="connsiteX1" fmla="*/ 3614100 w 3643133"/>
              <a:gd name="connsiteY1" fmla="*/ 58066 h 464525"/>
              <a:gd name="connsiteX2" fmla="*/ 3614100 w 3643133"/>
              <a:gd name="connsiteY2" fmla="*/ 29033 h 464525"/>
              <a:gd name="connsiteX3" fmla="*/ 3599584 w 3643133"/>
              <a:gd name="connsiteY3" fmla="*/ 43549 h 464525"/>
              <a:gd name="connsiteX4" fmla="*/ 3585068 w 3643133"/>
              <a:gd name="connsiteY4" fmla="*/ 29033 h 464525"/>
              <a:gd name="connsiteX5" fmla="*/ 3585067 w 3643133"/>
              <a:gd name="connsiteY5" fmla="*/ 58066 h 464525"/>
              <a:gd name="connsiteX6" fmla="*/ 29034 w 3643133"/>
              <a:gd name="connsiteY6" fmla="*/ 58066 h 464525"/>
              <a:gd name="connsiteX7" fmla="*/ 1 w 3643133"/>
              <a:gd name="connsiteY7" fmla="*/ 87099 h 464525"/>
              <a:gd name="connsiteX8" fmla="*/ 1 w 3643133"/>
              <a:gd name="connsiteY8" fmla="*/ 435492 h 464525"/>
              <a:gd name="connsiteX9" fmla="*/ 29034 w 3643133"/>
              <a:gd name="connsiteY9" fmla="*/ 464525 h 464525"/>
              <a:gd name="connsiteX10" fmla="*/ 58067 w 3643133"/>
              <a:gd name="connsiteY10" fmla="*/ 435492 h 464525"/>
              <a:gd name="connsiteX11" fmla="*/ 58067 w 3643133"/>
              <a:gd name="connsiteY11" fmla="*/ 406459 h 464525"/>
              <a:gd name="connsiteX12" fmla="*/ 3614100 w 3643133"/>
              <a:gd name="connsiteY12" fmla="*/ 406459 h 464525"/>
              <a:gd name="connsiteX13" fmla="*/ 3643133 w 3643133"/>
              <a:gd name="connsiteY13" fmla="*/ 377426 h 464525"/>
              <a:gd name="connsiteX14" fmla="*/ 3643133 w 3643133"/>
              <a:gd name="connsiteY14" fmla="*/ 29033 h 464525"/>
              <a:gd name="connsiteX15" fmla="*/ 29034 w 3643133"/>
              <a:gd name="connsiteY15" fmla="*/ 116131 h 464525"/>
              <a:gd name="connsiteX16" fmla="*/ 58067 w 3643133"/>
              <a:gd name="connsiteY16" fmla="*/ 87098 h 464525"/>
              <a:gd name="connsiteX17" fmla="*/ 43551 w 3643133"/>
              <a:gd name="connsiteY17" fmla="*/ 72582 h 464525"/>
              <a:gd name="connsiteX18" fmla="*/ 29035 w 3643133"/>
              <a:gd name="connsiteY18" fmla="*/ 87098 h 464525"/>
              <a:gd name="connsiteX19" fmla="*/ 29034 w 3643133"/>
              <a:gd name="connsiteY19" fmla="*/ 116131 h 464525"/>
              <a:gd name="connsiteX0" fmla="*/ 29034 w 3643133"/>
              <a:gd name="connsiteY0" fmla="*/ 116131 h 464525"/>
              <a:gd name="connsiteX1" fmla="*/ 58067 w 3643133"/>
              <a:gd name="connsiteY1" fmla="*/ 87098 h 464525"/>
              <a:gd name="connsiteX2" fmla="*/ 43551 w 3643133"/>
              <a:gd name="connsiteY2" fmla="*/ 72582 h 464525"/>
              <a:gd name="connsiteX3" fmla="*/ 29035 w 3643133"/>
              <a:gd name="connsiteY3" fmla="*/ 87098 h 464525"/>
              <a:gd name="connsiteX4" fmla="*/ 29034 w 3643133"/>
              <a:gd name="connsiteY4" fmla="*/ 116131 h 464525"/>
              <a:gd name="connsiteX5" fmla="*/ 3614100 w 3643133"/>
              <a:gd name="connsiteY5" fmla="*/ 58066 h 464525"/>
              <a:gd name="connsiteX6" fmla="*/ 3643133 w 3643133"/>
              <a:gd name="connsiteY6" fmla="*/ 29033 h 464525"/>
              <a:gd name="connsiteX7" fmla="*/ 3614100 w 3643133"/>
              <a:gd name="connsiteY7" fmla="*/ 0 h 464525"/>
              <a:gd name="connsiteX8" fmla="*/ 3585067 w 3643133"/>
              <a:gd name="connsiteY8" fmla="*/ 29033 h 464525"/>
              <a:gd name="connsiteX9" fmla="*/ 3599583 w 3643133"/>
              <a:gd name="connsiteY9" fmla="*/ 43549 h 464525"/>
              <a:gd name="connsiteX10" fmla="*/ 3614099 w 3643133"/>
              <a:gd name="connsiteY10" fmla="*/ 29033 h 464525"/>
              <a:gd name="connsiteX11" fmla="*/ 3614100 w 3643133"/>
              <a:gd name="connsiteY11" fmla="*/ 58066 h 464525"/>
              <a:gd name="connsiteX0" fmla="*/ 1 w 3643133"/>
              <a:gd name="connsiteY0" fmla="*/ 87098 h 464525"/>
              <a:gd name="connsiteX1" fmla="*/ 29034 w 3643133"/>
              <a:gd name="connsiteY1" fmla="*/ 58065 h 464525"/>
              <a:gd name="connsiteX2" fmla="*/ 3585067 w 3643133"/>
              <a:gd name="connsiteY2" fmla="*/ 58066 h 464525"/>
              <a:gd name="connsiteX3" fmla="*/ 3585067 w 3643133"/>
              <a:gd name="connsiteY3" fmla="*/ 29033 h 464525"/>
              <a:gd name="connsiteX4" fmla="*/ 3643133 w 3643133"/>
              <a:gd name="connsiteY4" fmla="*/ 29033 h 464525"/>
              <a:gd name="connsiteX5" fmla="*/ 3643133 w 3643133"/>
              <a:gd name="connsiteY5" fmla="*/ 377427 h 464525"/>
              <a:gd name="connsiteX6" fmla="*/ 3614100 w 3643133"/>
              <a:gd name="connsiteY6" fmla="*/ 406460 h 464525"/>
              <a:gd name="connsiteX7" fmla="*/ 58067 w 3643133"/>
              <a:gd name="connsiteY7" fmla="*/ 406459 h 464525"/>
              <a:gd name="connsiteX8" fmla="*/ 58067 w 3643133"/>
              <a:gd name="connsiteY8" fmla="*/ 435492 h 464525"/>
              <a:gd name="connsiteX9" fmla="*/ 29034 w 3643133"/>
              <a:gd name="connsiteY9" fmla="*/ 464525 h 464525"/>
              <a:gd name="connsiteX10" fmla="*/ 1 w 3643133"/>
              <a:gd name="connsiteY10" fmla="*/ 435492 h 464525"/>
              <a:gd name="connsiteX11" fmla="*/ 1 w 3643133"/>
              <a:gd name="connsiteY11" fmla="*/ 87098 h 464525"/>
              <a:gd name="connsiteX12" fmla="*/ 3585067 w 3643133"/>
              <a:gd name="connsiteY12" fmla="*/ 58066 h 464525"/>
              <a:gd name="connsiteX13" fmla="*/ 3614100 w 3643133"/>
              <a:gd name="connsiteY13" fmla="*/ 58066 h 464525"/>
              <a:gd name="connsiteX14" fmla="*/ 3643133 w 3643133"/>
              <a:gd name="connsiteY14" fmla="*/ 29033 h 464525"/>
              <a:gd name="connsiteX15" fmla="*/ 3614100 w 3643133"/>
              <a:gd name="connsiteY15" fmla="*/ 58066 h 464525"/>
              <a:gd name="connsiteX16" fmla="*/ 3614100 w 3643133"/>
              <a:gd name="connsiteY16" fmla="*/ 29033 h 464525"/>
              <a:gd name="connsiteX17" fmla="*/ 3599584 w 3643133"/>
              <a:gd name="connsiteY17" fmla="*/ 43549 h 464525"/>
              <a:gd name="connsiteX18" fmla="*/ 3585068 w 3643133"/>
              <a:gd name="connsiteY18" fmla="*/ 29033 h 464525"/>
              <a:gd name="connsiteX19" fmla="*/ 29034 w 3643133"/>
              <a:gd name="connsiteY19" fmla="*/ 116131 h 464525"/>
              <a:gd name="connsiteX20" fmla="*/ 29034 w 3643133"/>
              <a:gd name="connsiteY20" fmla="*/ 87098 h 464525"/>
              <a:gd name="connsiteX21" fmla="*/ 43550 w 3643133"/>
              <a:gd name="connsiteY21" fmla="*/ 72582 h 464525"/>
              <a:gd name="connsiteX22" fmla="*/ 58066 w 3643133"/>
              <a:gd name="connsiteY22" fmla="*/ 87098 h 464525"/>
              <a:gd name="connsiteX23" fmla="*/ 29033 w 3643133"/>
              <a:gd name="connsiteY23" fmla="*/ 116131 h 464525"/>
              <a:gd name="connsiteX24" fmla="*/ 0 w 3643133"/>
              <a:gd name="connsiteY24" fmla="*/ 87098 h 464525"/>
              <a:gd name="connsiteX25" fmla="*/ 58067 w 3643133"/>
              <a:gd name="connsiteY25" fmla="*/ 87098 h 464525"/>
              <a:gd name="connsiteX26" fmla="*/ 58067 w 3643133"/>
              <a:gd name="connsiteY26" fmla="*/ 406459 h 46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3133" h="464525" stroke="0" extrusionOk="0">
                <a:moveTo>
                  <a:pt x="3643133" y="29033"/>
                </a:moveTo>
                <a:lnTo>
                  <a:pt x="3614100" y="58066"/>
                </a:lnTo>
                <a:lnTo>
                  <a:pt x="3614100" y="29033"/>
                </a:lnTo>
                <a:cubicBezTo>
                  <a:pt x="3614100" y="37050"/>
                  <a:pt x="3607601" y="43549"/>
                  <a:pt x="3599584" y="43549"/>
                </a:cubicBezTo>
                <a:cubicBezTo>
                  <a:pt x="3591567" y="43549"/>
                  <a:pt x="3585068" y="37050"/>
                  <a:pt x="3585068" y="29033"/>
                </a:cubicBezTo>
                <a:cubicBezTo>
                  <a:pt x="3585068" y="38711"/>
                  <a:pt x="3585067" y="48388"/>
                  <a:pt x="3585067" y="58066"/>
                </a:cubicBezTo>
                <a:lnTo>
                  <a:pt x="29034" y="58066"/>
                </a:lnTo>
                <a:cubicBezTo>
                  <a:pt x="13000" y="58066"/>
                  <a:pt x="1" y="71065"/>
                  <a:pt x="1" y="87099"/>
                </a:cubicBezTo>
                <a:lnTo>
                  <a:pt x="1" y="435492"/>
                </a:lnTo>
                <a:cubicBezTo>
                  <a:pt x="1" y="451526"/>
                  <a:pt x="13000" y="464525"/>
                  <a:pt x="29034" y="464525"/>
                </a:cubicBezTo>
                <a:cubicBezTo>
                  <a:pt x="45068" y="464525"/>
                  <a:pt x="58067" y="451526"/>
                  <a:pt x="58067" y="435492"/>
                </a:cubicBezTo>
                <a:lnTo>
                  <a:pt x="58067" y="406459"/>
                </a:lnTo>
                <a:lnTo>
                  <a:pt x="3614100" y="406459"/>
                </a:lnTo>
                <a:cubicBezTo>
                  <a:pt x="3630134" y="406459"/>
                  <a:pt x="3643133" y="393460"/>
                  <a:pt x="3643133" y="377426"/>
                </a:cubicBezTo>
                <a:lnTo>
                  <a:pt x="3643133" y="29033"/>
                </a:lnTo>
                <a:close/>
                <a:moveTo>
                  <a:pt x="29034" y="116131"/>
                </a:moveTo>
                <a:cubicBezTo>
                  <a:pt x="45068" y="116131"/>
                  <a:pt x="58067" y="103132"/>
                  <a:pt x="58067" y="87098"/>
                </a:cubicBezTo>
                <a:cubicBezTo>
                  <a:pt x="58067" y="79081"/>
                  <a:pt x="51568" y="72582"/>
                  <a:pt x="43551" y="72582"/>
                </a:cubicBezTo>
                <a:cubicBezTo>
                  <a:pt x="35534" y="72582"/>
                  <a:pt x="29035" y="79081"/>
                  <a:pt x="29035" y="87098"/>
                </a:cubicBezTo>
                <a:cubicBezTo>
                  <a:pt x="29035" y="96776"/>
                  <a:pt x="29034" y="106453"/>
                  <a:pt x="29034" y="116131"/>
                </a:cubicBezTo>
                <a:close/>
              </a:path>
              <a:path w="3643133" h="464525" fill="darkenLess" stroke="0" extrusionOk="0">
                <a:moveTo>
                  <a:pt x="29034" y="116131"/>
                </a:moveTo>
                <a:lnTo>
                  <a:pt x="58067" y="87098"/>
                </a:lnTo>
                <a:cubicBezTo>
                  <a:pt x="58067" y="79081"/>
                  <a:pt x="51568" y="72582"/>
                  <a:pt x="43551" y="72582"/>
                </a:cubicBezTo>
                <a:cubicBezTo>
                  <a:pt x="35534" y="72582"/>
                  <a:pt x="29035" y="79081"/>
                  <a:pt x="29035" y="87098"/>
                </a:cubicBezTo>
                <a:cubicBezTo>
                  <a:pt x="29035" y="96776"/>
                  <a:pt x="29034" y="106453"/>
                  <a:pt x="29034" y="116131"/>
                </a:cubicBezTo>
                <a:close/>
                <a:moveTo>
                  <a:pt x="3614100" y="58066"/>
                </a:moveTo>
                <a:cubicBezTo>
                  <a:pt x="3630134" y="58066"/>
                  <a:pt x="3643133" y="45067"/>
                  <a:pt x="3643133" y="29033"/>
                </a:cubicBezTo>
                <a:cubicBezTo>
                  <a:pt x="3643133" y="12999"/>
                  <a:pt x="3630134" y="0"/>
                  <a:pt x="3614100" y="0"/>
                </a:cubicBezTo>
                <a:cubicBezTo>
                  <a:pt x="3598066" y="0"/>
                  <a:pt x="3585067" y="12999"/>
                  <a:pt x="3585067" y="29033"/>
                </a:cubicBezTo>
                <a:cubicBezTo>
                  <a:pt x="3585067" y="37050"/>
                  <a:pt x="3591566" y="43549"/>
                  <a:pt x="3599583" y="43549"/>
                </a:cubicBezTo>
                <a:cubicBezTo>
                  <a:pt x="3607600" y="43549"/>
                  <a:pt x="3614099" y="37050"/>
                  <a:pt x="3614099" y="29033"/>
                </a:cubicBezTo>
                <a:cubicBezTo>
                  <a:pt x="3614099" y="38711"/>
                  <a:pt x="3614100" y="48388"/>
                  <a:pt x="3614100" y="58066"/>
                </a:cubicBezTo>
                <a:close/>
              </a:path>
              <a:path w="3643133" h="464525" fill="none" extrusionOk="0">
                <a:moveTo>
                  <a:pt x="1" y="87098"/>
                </a:moveTo>
                <a:cubicBezTo>
                  <a:pt x="1" y="71064"/>
                  <a:pt x="13000" y="58065"/>
                  <a:pt x="29034" y="58065"/>
                </a:cubicBezTo>
                <a:lnTo>
                  <a:pt x="3585067" y="58066"/>
                </a:lnTo>
                <a:lnTo>
                  <a:pt x="3585067" y="29033"/>
                </a:lnTo>
                <a:cubicBezTo>
                  <a:pt x="3594745" y="24194"/>
                  <a:pt x="3633455" y="-29032"/>
                  <a:pt x="3643133" y="29033"/>
                </a:cubicBezTo>
                <a:lnTo>
                  <a:pt x="3643133" y="377427"/>
                </a:lnTo>
                <a:cubicBezTo>
                  <a:pt x="3643133" y="393461"/>
                  <a:pt x="3630134" y="406460"/>
                  <a:pt x="3614100" y="406460"/>
                </a:cubicBezTo>
                <a:lnTo>
                  <a:pt x="58067" y="406459"/>
                </a:lnTo>
                <a:lnTo>
                  <a:pt x="58067" y="435492"/>
                </a:lnTo>
                <a:cubicBezTo>
                  <a:pt x="58067" y="451526"/>
                  <a:pt x="45068" y="464525"/>
                  <a:pt x="29034" y="464525"/>
                </a:cubicBezTo>
                <a:cubicBezTo>
                  <a:pt x="13000" y="464525"/>
                  <a:pt x="1" y="451526"/>
                  <a:pt x="1" y="435492"/>
                </a:cubicBezTo>
                <a:lnTo>
                  <a:pt x="1" y="87098"/>
                </a:lnTo>
                <a:close/>
                <a:moveTo>
                  <a:pt x="3585067" y="58066"/>
                </a:moveTo>
                <a:lnTo>
                  <a:pt x="3614100" y="58066"/>
                </a:lnTo>
                <a:cubicBezTo>
                  <a:pt x="3630134" y="58066"/>
                  <a:pt x="3643133" y="45067"/>
                  <a:pt x="3643133" y="29033"/>
                </a:cubicBezTo>
                <a:moveTo>
                  <a:pt x="3614100" y="58066"/>
                </a:moveTo>
                <a:lnTo>
                  <a:pt x="3614100" y="29033"/>
                </a:lnTo>
                <a:cubicBezTo>
                  <a:pt x="3614100" y="37050"/>
                  <a:pt x="3607601" y="43549"/>
                  <a:pt x="3599584" y="43549"/>
                </a:cubicBezTo>
                <a:cubicBezTo>
                  <a:pt x="3591567" y="43549"/>
                  <a:pt x="3585068" y="37050"/>
                  <a:pt x="3585068" y="29033"/>
                </a:cubicBezTo>
                <a:moveTo>
                  <a:pt x="29034" y="116131"/>
                </a:moveTo>
                <a:lnTo>
                  <a:pt x="29034" y="87098"/>
                </a:lnTo>
                <a:cubicBezTo>
                  <a:pt x="29034" y="79081"/>
                  <a:pt x="35533" y="72582"/>
                  <a:pt x="43550" y="72582"/>
                </a:cubicBezTo>
                <a:cubicBezTo>
                  <a:pt x="51567" y="72582"/>
                  <a:pt x="58066" y="79081"/>
                  <a:pt x="58066" y="87098"/>
                </a:cubicBezTo>
                <a:cubicBezTo>
                  <a:pt x="58066" y="103132"/>
                  <a:pt x="45067" y="116131"/>
                  <a:pt x="29033" y="116131"/>
                </a:cubicBezTo>
                <a:cubicBezTo>
                  <a:pt x="12999" y="116131"/>
                  <a:pt x="0" y="103132"/>
                  <a:pt x="0" y="87098"/>
                </a:cubicBezTo>
                <a:moveTo>
                  <a:pt x="58067" y="87098"/>
                </a:moveTo>
                <a:lnTo>
                  <a:pt x="58067" y="406459"/>
                </a:lnTo>
              </a:path>
            </a:pathLst>
          </a:custGeom>
          <a:solidFill>
            <a:srgbClr val="FFC000"/>
          </a:solidFill>
          <a:ln w="28575">
            <a:solidFill>
              <a:schemeClr val="tx1"/>
            </a:solidFill>
            <a:extLst>
              <a:ext uri="{C807C97D-BFC1-408E-A445-0C87EB9F89A2}">
                <ask:lineSketchStyleProps xmlns:ask="http://schemas.microsoft.com/office/drawing/2018/sketchyshapes" sd="981765707">
                  <a:custGeom>
                    <a:avLst/>
                    <a:gdLst>
                      <a:gd name="connsiteX0" fmla="*/ 0 w 3892255"/>
                      <a:gd name="connsiteY0" fmla="*/ 42421 h 339365"/>
                      <a:gd name="connsiteX1" fmla="*/ 3892255 w 3892255"/>
                      <a:gd name="connsiteY1" fmla="*/ 42421 h 339365"/>
                      <a:gd name="connsiteX2" fmla="*/ 3892255 w 3892255"/>
                      <a:gd name="connsiteY2" fmla="*/ 296944 h 339365"/>
                      <a:gd name="connsiteX3" fmla="*/ 0 w 3892255"/>
                      <a:gd name="connsiteY3" fmla="*/ 296944 h 339365"/>
                      <a:gd name="connsiteX4" fmla="*/ 0 w 3892255"/>
                      <a:gd name="connsiteY4" fmla="*/ 42421 h 339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255" h="339365" fill="none" extrusionOk="0">
                        <a:moveTo>
                          <a:pt x="0" y="42421"/>
                        </a:moveTo>
                        <a:cubicBezTo>
                          <a:pt x="1477845" y="-270469"/>
                          <a:pt x="2630835" y="186198"/>
                          <a:pt x="3892255" y="42421"/>
                        </a:cubicBezTo>
                        <a:cubicBezTo>
                          <a:pt x="3912239" y="130123"/>
                          <a:pt x="3908845" y="247022"/>
                          <a:pt x="3892255" y="296944"/>
                        </a:cubicBezTo>
                        <a:cubicBezTo>
                          <a:pt x="2807542" y="469191"/>
                          <a:pt x="1220187" y="120296"/>
                          <a:pt x="0" y="296944"/>
                        </a:cubicBezTo>
                        <a:cubicBezTo>
                          <a:pt x="-7941" y="263259"/>
                          <a:pt x="22095" y="76405"/>
                          <a:pt x="0" y="42421"/>
                        </a:cubicBezTo>
                        <a:close/>
                      </a:path>
                      <a:path w="3892255" h="339365" stroke="0" extrusionOk="0">
                        <a:moveTo>
                          <a:pt x="0" y="42421"/>
                        </a:moveTo>
                        <a:cubicBezTo>
                          <a:pt x="1202443" y="67647"/>
                          <a:pt x="2525844" y="155333"/>
                          <a:pt x="3892255" y="42421"/>
                        </a:cubicBezTo>
                        <a:cubicBezTo>
                          <a:pt x="3895874" y="68336"/>
                          <a:pt x="3876754" y="179188"/>
                          <a:pt x="3892255" y="296944"/>
                        </a:cubicBezTo>
                        <a:cubicBezTo>
                          <a:pt x="2374718" y="511916"/>
                          <a:pt x="1262430" y="196915"/>
                          <a:pt x="0" y="296944"/>
                        </a:cubicBezTo>
                        <a:cubicBezTo>
                          <a:pt x="18022" y="201274"/>
                          <a:pt x="-21620" y="93088"/>
                          <a:pt x="0" y="42421"/>
                        </a:cubicBezTo>
                        <a:close/>
                      </a:path>
                    </a:pathLst>
                  </a:custGeom>
                  <ask:type>
                    <ask:lineSketchNon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b="1" dirty="0">
                <a:latin typeface="UD デジタル 教科書体 NP-B" panose="02020700000000000000" pitchFamily="18" charset="-128"/>
                <a:ea typeface="UD デジタル 教科書体 NP-B" panose="02020700000000000000" pitchFamily="18" charset="-128"/>
              </a:rPr>
              <a:t>会場へのアクセス</a:t>
            </a:r>
          </a:p>
        </p:txBody>
      </p:sp>
      <p:sp>
        <p:nvSpPr>
          <p:cNvPr id="8" name="正方形/長方形 7"/>
          <p:cNvSpPr/>
          <p:nvPr/>
        </p:nvSpPr>
        <p:spPr>
          <a:xfrm>
            <a:off x="4125038" y="655302"/>
            <a:ext cx="3242114" cy="3109634"/>
          </a:xfrm>
          <a:prstGeom prst="rect">
            <a:avLst/>
          </a:prstGeom>
        </p:spPr>
        <p:txBody>
          <a:bodyPr wrap="square">
            <a:spAutoFit/>
          </a:bodyPr>
          <a:lstStyle/>
          <a:p>
            <a:pPr>
              <a:lnSpc>
                <a:spcPct val="120000"/>
              </a:lnSpc>
            </a:pPr>
            <a:r>
              <a:rPr lang="en-US" altLang="ja-JP" sz="1400" b="1" dirty="0">
                <a:solidFill>
                  <a:srgbClr val="222222"/>
                </a:solidFill>
                <a:latin typeface="UD デジタル 教科書体 NP-B" panose="02020700000000000000" pitchFamily="18" charset="-128"/>
                <a:ea typeface="UD デジタル 教科書体 NP-B" panose="02020700000000000000" pitchFamily="18" charset="-128"/>
              </a:rPr>
              <a:t>【</a:t>
            </a:r>
            <a:r>
              <a:rPr lang="ja-JP" altLang="en-US" sz="1400" b="1" dirty="0">
                <a:solidFill>
                  <a:srgbClr val="222222"/>
                </a:solidFill>
                <a:latin typeface="UD デジタル 教科書体 NP-B" panose="02020700000000000000" pitchFamily="18" charset="-128"/>
                <a:ea typeface="UD デジタル 教科書体 NP-B" panose="02020700000000000000" pitchFamily="18" charset="-128"/>
              </a:rPr>
              <a:t>公共交通機関でお越しの場合</a:t>
            </a:r>
            <a:r>
              <a:rPr lang="en-US" altLang="ja-JP" sz="1400" b="1" dirty="0">
                <a:solidFill>
                  <a:srgbClr val="222222"/>
                </a:solidFill>
                <a:latin typeface="UD デジタル 教科書体 NP-B" panose="02020700000000000000" pitchFamily="18" charset="-128"/>
                <a:ea typeface="UD デジタル 教科書体 NP-B" panose="02020700000000000000" pitchFamily="18" charset="-128"/>
              </a:rPr>
              <a:t>】</a:t>
            </a:r>
            <a:r>
              <a:rPr lang="ja-JP" altLang="en-US" sz="1400" b="1" dirty="0">
                <a:solidFill>
                  <a:srgbClr val="222222"/>
                </a:solidFill>
                <a:latin typeface="UD デジタル 教科書体 NP-B" panose="02020700000000000000" pitchFamily="18" charset="-128"/>
                <a:ea typeface="UD デジタル 教科書体 NP-B" panose="02020700000000000000" pitchFamily="18" charset="-128"/>
              </a:rPr>
              <a:t>　</a:t>
            </a:r>
          </a:p>
          <a:p>
            <a:pPr marL="171450" indent="-171450">
              <a:lnSpc>
                <a:spcPct val="120000"/>
              </a:lnSpc>
              <a:buFont typeface="Arial" panose="020B0604020202020204" pitchFamily="34" charset="0"/>
              <a:buChar char="•"/>
            </a:pP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JR</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琵琶湖線南草津駅東口から徒歩２分</a:t>
            </a:r>
            <a:endParaRPr lang="en-US" altLang="ja-JP" sz="1200" dirty="0">
              <a:solidFill>
                <a:srgbClr val="222222"/>
              </a:solidFill>
              <a:latin typeface="UD デジタル 教科書体 NP-B" panose="02020700000000000000" pitchFamily="18" charset="-128"/>
              <a:ea typeface="UD デジタル 教科書体 NP-B" panose="02020700000000000000" pitchFamily="18" charset="-128"/>
            </a:endParaRPr>
          </a:p>
          <a:p>
            <a:pPr>
              <a:lnSpc>
                <a:spcPct val="120000"/>
              </a:lnSpc>
            </a:pPr>
            <a:endParaRPr lang="ja-JP" altLang="en-US" sz="1400" dirty="0">
              <a:solidFill>
                <a:srgbClr val="222222"/>
              </a:solidFill>
              <a:latin typeface="UD デジタル 教科書体 NP-B" panose="02020700000000000000" pitchFamily="18" charset="-128"/>
              <a:ea typeface="UD デジタル 教科書体 NP-B" panose="02020700000000000000" pitchFamily="18" charset="-128"/>
            </a:endParaRPr>
          </a:p>
          <a:p>
            <a:pPr>
              <a:lnSpc>
                <a:spcPct val="120000"/>
              </a:lnSpc>
            </a:pPr>
            <a:r>
              <a:rPr lang="en-US" altLang="ja-JP" sz="1400" b="1" dirty="0">
                <a:solidFill>
                  <a:srgbClr val="222222"/>
                </a:solidFill>
                <a:latin typeface="UD デジタル 教科書体 NP-B" panose="02020700000000000000" pitchFamily="18" charset="-128"/>
                <a:ea typeface="UD デジタル 教科書体 NP-B" panose="02020700000000000000" pitchFamily="18" charset="-128"/>
              </a:rPr>
              <a:t>【</a:t>
            </a:r>
            <a:r>
              <a:rPr lang="ja-JP" altLang="en-US" sz="1400" b="1" dirty="0">
                <a:solidFill>
                  <a:srgbClr val="222222"/>
                </a:solidFill>
                <a:latin typeface="UD デジタル 教科書体 NP-B" panose="02020700000000000000" pitchFamily="18" charset="-128"/>
                <a:ea typeface="UD デジタル 教科書体 NP-B" panose="02020700000000000000" pitchFamily="18" charset="-128"/>
              </a:rPr>
              <a:t>自家用車でお越しの場合</a:t>
            </a:r>
            <a:r>
              <a:rPr lang="en-US" altLang="ja-JP" sz="1400" b="1" dirty="0">
                <a:solidFill>
                  <a:srgbClr val="222222"/>
                </a:solidFill>
                <a:latin typeface="UD デジタル 教科書体 NP-B" panose="02020700000000000000" pitchFamily="18" charset="-128"/>
                <a:ea typeface="UD デジタル 教科書体 NP-B" panose="02020700000000000000" pitchFamily="18" charset="-128"/>
              </a:rPr>
              <a:t>】</a:t>
            </a:r>
            <a:endParaRPr lang="ja-JP" altLang="en-US" sz="1400" b="1" dirty="0">
              <a:solidFill>
                <a:srgbClr val="222222"/>
              </a:solidFill>
              <a:latin typeface="UD デジタル 教科書体 NP-B" panose="02020700000000000000" pitchFamily="18" charset="-128"/>
              <a:ea typeface="UD デジタル 教科書体 NP-B" panose="02020700000000000000" pitchFamily="18" charset="-128"/>
            </a:endParaRPr>
          </a:p>
          <a:p>
            <a:pPr marL="171450" indent="-171450">
              <a:lnSpc>
                <a:spcPct val="120000"/>
              </a:lnSpc>
              <a:buFont typeface="Arial" panose="020B0604020202020204" pitchFamily="34" charset="0"/>
              <a:buChar char="•"/>
            </a:pP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駐車券を市民交流プラザ事務室までお持ちいただくと、</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4</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時間無料の処理が行われます。</a:t>
            </a:r>
          </a:p>
          <a:p>
            <a:pPr marL="171450" indent="-171450">
              <a:lnSpc>
                <a:spcPct val="120000"/>
              </a:lnSpc>
              <a:buFont typeface="Arial" panose="020B0604020202020204" pitchFamily="34" charset="0"/>
              <a:buChar char="•"/>
            </a:pP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フェリエ</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1</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4</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階で駐車券の</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2</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時間無料処理をされた場合は、市民交流プラザ（フェリエ</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5</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階）での</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4</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時間無料の処理はできません。</a:t>
            </a:r>
          </a:p>
          <a:p>
            <a:pPr marL="171450" indent="-171450">
              <a:lnSpc>
                <a:spcPct val="120000"/>
              </a:lnSpc>
              <a:buFont typeface="Arial" panose="020B0604020202020204" pitchFamily="34" charset="0"/>
              <a:buChar char="•"/>
            </a:pP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4</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時間以上駐車されますと、</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30</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分毎に</a:t>
            </a:r>
            <a:r>
              <a:rPr lang="en-US" altLang="ja-JP" sz="1200" dirty="0">
                <a:solidFill>
                  <a:srgbClr val="222222"/>
                </a:solidFill>
                <a:latin typeface="UD デジタル 教科書体 NP-B" panose="02020700000000000000" pitchFamily="18" charset="-128"/>
                <a:ea typeface="UD デジタル 教科書体 NP-B" panose="02020700000000000000" pitchFamily="18" charset="-128"/>
              </a:rPr>
              <a:t>100</a:t>
            </a:r>
            <a:r>
              <a:rPr lang="ja-JP" altLang="en-US" sz="1200" dirty="0">
                <a:solidFill>
                  <a:srgbClr val="222222"/>
                </a:solidFill>
                <a:latin typeface="UD デジタル 教科書体 NP-B" panose="02020700000000000000" pitchFamily="18" charset="-128"/>
                <a:ea typeface="UD デジタル 教科書体 NP-B" panose="02020700000000000000" pitchFamily="18" charset="-128"/>
              </a:rPr>
              <a:t>円の駐車料自己負担が発生します。</a:t>
            </a:r>
          </a:p>
        </p:txBody>
      </p:sp>
      <p:graphicFrame>
        <p:nvGraphicFramePr>
          <p:cNvPr id="7" name="表 9">
            <a:extLst>
              <a:ext uri="{FF2B5EF4-FFF2-40B4-BE49-F238E27FC236}">
                <a16:creationId xmlns:a16="http://schemas.microsoft.com/office/drawing/2014/main" id="{ED45C393-BA14-48CD-8779-4D8A08CD685F}"/>
              </a:ext>
            </a:extLst>
          </p:cNvPr>
          <p:cNvGraphicFramePr>
            <a:graphicFrameLocks noGrp="1"/>
          </p:cNvGraphicFramePr>
          <p:nvPr>
            <p:extLst>
              <p:ext uri="{D42A27DB-BD31-4B8C-83A1-F6EECF244321}">
                <p14:modId xmlns:p14="http://schemas.microsoft.com/office/powerpoint/2010/main" val="3516666010"/>
              </p:ext>
            </p:extLst>
          </p:nvPr>
        </p:nvGraphicFramePr>
        <p:xfrm>
          <a:off x="354267" y="6105602"/>
          <a:ext cx="6851139" cy="4385243"/>
        </p:xfrm>
        <a:graphic>
          <a:graphicData uri="http://schemas.openxmlformats.org/drawingml/2006/table">
            <a:tbl>
              <a:tblPr firstRow="1" bandRow="1">
                <a:tableStyleId>{5C22544A-7EE6-4342-B048-85BDC9FD1C3A}</a:tableStyleId>
              </a:tblPr>
              <a:tblGrid>
                <a:gridCol w="1569091">
                  <a:extLst>
                    <a:ext uri="{9D8B030D-6E8A-4147-A177-3AD203B41FA5}">
                      <a16:colId xmlns:a16="http://schemas.microsoft.com/office/drawing/2014/main" val="2058778993"/>
                    </a:ext>
                  </a:extLst>
                </a:gridCol>
                <a:gridCol w="5282048">
                  <a:extLst>
                    <a:ext uri="{9D8B030D-6E8A-4147-A177-3AD203B41FA5}">
                      <a16:colId xmlns:a16="http://schemas.microsoft.com/office/drawing/2014/main" val="1301371667"/>
                    </a:ext>
                  </a:extLst>
                </a:gridCol>
              </a:tblGrid>
              <a:tr h="468000">
                <a:tc>
                  <a:txBody>
                    <a:bodyPr/>
                    <a:lstStyle/>
                    <a:p>
                      <a:pPr algn="l"/>
                      <a:r>
                        <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rPr>
                        <a:t>お名前</a:t>
                      </a:r>
                      <a:r>
                        <a:rPr kumimoji="1" lang="en-US" altLang="ja-JP" sz="1000" b="1" dirty="0">
                          <a:solidFill>
                            <a:schemeClr val="tx1"/>
                          </a:solidFill>
                          <a:effectLst/>
                          <a:latin typeface="UD デジタル 教科書体 NP-B" panose="02020700000000000000" pitchFamily="18" charset="-128"/>
                          <a:ea typeface="UD デジタル 教科書体 NP-B" panose="02020700000000000000" pitchFamily="18" charset="-128"/>
                        </a:rPr>
                        <a:t>(</a:t>
                      </a:r>
                      <a:r>
                        <a:rPr kumimoji="1" lang="ja-JP" altLang="en-US" sz="1000" b="1" dirty="0">
                          <a:solidFill>
                            <a:schemeClr val="tx1"/>
                          </a:solidFill>
                          <a:effectLst/>
                          <a:latin typeface="UD デジタル 教科書体 NP-B" panose="02020700000000000000" pitchFamily="18" charset="-128"/>
                          <a:ea typeface="UD デジタル 教科書体 NP-B" panose="02020700000000000000" pitchFamily="18" charset="-128"/>
                        </a:rPr>
                        <a:t>ふりがな</a:t>
                      </a:r>
                      <a:r>
                        <a:rPr kumimoji="1" lang="en-US" altLang="ja-JP" sz="1000" b="1" dirty="0">
                          <a:solidFill>
                            <a:schemeClr val="tx1"/>
                          </a:solidFill>
                          <a:effectLst/>
                          <a:latin typeface="UD デジタル 教科書体 NP-B" panose="02020700000000000000" pitchFamily="18" charset="-128"/>
                          <a:ea typeface="UD デジタル 教科書体 NP-B" panose="02020700000000000000" pitchFamily="18" charset="-128"/>
                        </a:rPr>
                        <a:t>)</a:t>
                      </a:r>
                      <a:endPar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164033"/>
                  </a:ext>
                </a:extLst>
              </a:tr>
              <a:tr h="562264">
                <a:tc>
                  <a:txBody>
                    <a:bodyPr/>
                    <a:lstStyle/>
                    <a:p>
                      <a:pPr algn="l"/>
                      <a:r>
                        <a:rPr kumimoji="1" lang="ja-JP" altLang="en-US" sz="1400" b="1" dirty="0">
                          <a:solidFill>
                            <a:schemeClr val="tx1"/>
                          </a:solidFill>
                          <a:effectLst/>
                          <a:latin typeface="UD デジタル 教科書体 NP-B" panose="02020700000000000000" pitchFamily="18" charset="-128"/>
                          <a:ea typeface="UD デジタル 教科書体 NP-B" panose="02020700000000000000" pitchFamily="18" charset="-128"/>
                        </a:rPr>
                        <a:t>ご住所</a:t>
                      </a: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a:t>
                      </a:r>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p>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p>
                      <a:endPar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800993"/>
                  </a:ext>
                </a:extLst>
              </a:tr>
              <a:tr h="468000">
                <a:tc>
                  <a:txBody>
                    <a:bodyPr/>
                    <a:lstStyle/>
                    <a:p>
                      <a:pPr algn="l"/>
                      <a:r>
                        <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rPr>
                        <a:t>電話番号</a:t>
                      </a: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9286581"/>
                  </a:ext>
                </a:extLst>
              </a:tr>
              <a:tr h="468000">
                <a:tc>
                  <a:txBody>
                    <a:bodyPr/>
                    <a:lstStyle/>
                    <a:p>
                      <a:pPr algn="l"/>
                      <a:r>
                        <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rPr>
                        <a:t>メールアドレス</a:t>
                      </a: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indent="895350"/>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a:t>
                      </a: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1834911"/>
                  </a:ext>
                </a:extLst>
              </a:tr>
              <a:tr h="598142">
                <a:tc>
                  <a:txBody>
                    <a:bodyPr/>
                    <a:lstStyle/>
                    <a:p>
                      <a:pPr algn="l"/>
                      <a:r>
                        <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rPr>
                        <a:t>グループ相談会</a:t>
                      </a: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□申し込む　　 □申し込まない</a:t>
                      </a:r>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p>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a:t>
                      </a:r>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p>
                      <a:r>
                        <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テーマ</a:t>
                      </a:r>
                      <a:r>
                        <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１つお選びください</a:t>
                      </a:r>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p>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□Ⓐ管理組合運営・管理業務（サブテーマ</a:t>
                      </a:r>
                      <a:r>
                        <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rPr>
                        <a:t>: </a:t>
                      </a: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標準管理規約の改正）</a:t>
                      </a:r>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p>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a:t>
                      </a:r>
                      <a:r>
                        <a:rPr kumimoji="1" lang="zh-TW" altLang="en-US" sz="1300" dirty="0">
                          <a:solidFill>
                            <a:schemeClr val="tx1"/>
                          </a:solidFill>
                          <a:latin typeface="UD デジタル 教科書体 NP-B" panose="02020700000000000000" pitchFamily="18" charset="-128"/>
                          <a:ea typeface="UD デジタル 教科書体 NP-B" panose="02020700000000000000" pitchFamily="18" charset="-128"/>
                        </a:rPr>
                        <a:t>長期修繕計画、大規模修繕、劣化診断（建物調査）</a:t>
                      </a:r>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6493209"/>
                  </a:ext>
                </a:extLst>
              </a:tr>
              <a:tr h="493403">
                <a:tc>
                  <a:txBody>
                    <a:bodyPr/>
                    <a:lstStyle/>
                    <a:p>
                      <a:pPr algn="l"/>
                      <a:r>
                        <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rPr>
                        <a:t>お住まいの</a:t>
                      </a:r>
                      <a:endParaRPr kumimoji="1" lang="en-US" altLang="ja-JP" sz="1300" b="1" dirty="0">
                        <a:solidFill>
                          <a:schemeClr val="tx1"/>
                        </a:solidFill>
                        <a:effectLst/>
                        <a:latin typeface="UD デジタル 教科書体 NP-B" panose="02020700000000000000" pitchFamily="18" charset="-128"/>
                        <a:ea typeface="UD デジタル 教科書体 NP-B" panose="02020700000000000000" pitchFamily="18" charset="-128"/>
                      </a:endParaRPr>
                    </a:p>
                    <a:p>
                      <a:pPr algn="l"/>
                      <a:r>
                        <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rPr>
                        <a:t>マンション名　</a:t>
                      </a:r>
                      <a:endParaRPr kumimoji="1" lang="en-US" altLang="ja-JP" sz="1300" b="1" dirty="0">
                        <a:solidFill>
                          <a:schemeClr val="tx1"/>
                        </a:solidFill>
                        <a:effectLst/>
                        <a:latin typeface="UD デジタル 教科書体 NP-B" panose="02020700000000000000" pitchFamily="18" charset="-128"/>
                        <a:ea typeface="UD デジタル 教科書体 NP-B" panose="02020700000000000000" pitchFamily="18" charset="-128"/>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9372915"/>
                  </a:ext>
                </a:extLst>
              </a:tr>
              <a:tr h="720000">
                <a:tc>
                  <a:txBody>
                    <a:bodyPr/>
                    <a:lstStyle/>
                    <a:p>
                      <a:pPr algn="l"/>
                      <a:r>
                        <a:rPr kumimoji="1" lang="ja-JP" altLang="en-US" sz="1300" b="1" dirty="0">
                          <a:solidFill>
                            <a:schemeClr val="tx1"/>
                          </a:solidFill>
                          <a:effectLst/>
                          <a:latin typeface="UD デジタル 教科書体 NP-B" panose="02020700000000000000" pitchFamily="18" charset="-128"/>
                          <a:ea typeface="UD デジタル 教科書体 NP-B" panose="02020700000000000000" pitchFamily="18" charset="-128"/>
                        </a:rPr>
                        <a:t>属性</a:t>
                      </a:r>
                      <a:endParaRPr kumimoji="1" lang="en-US" altLang="ja-JP" sz="1300" b="1" dirty="0">
                        <a:solidFill>
                          <a:schemeClr val="tx1"/>
                        </a:solidFill>
                        <a:effectLst/>
                        <a:latin typeface="UD デジタル 教科書体 NP-B" panose="02020700000000000000" pitchFamily="18" charset="-128"/>
                        <a:ea typeface="UD デジタル 教科書体 NP-B" panose="02020700000000000000" pitchFamily="18" charset="-128"/>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50000"/>
                        </a:lnSpc>
                      </a:pP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□区分所有者</a:t>
                      </a:r>
                      <a:r>
                        <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理事会役員でない</a:t>
                      </a:r>
                      <a:r>
                        <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□理事長　□副理事長　</a:t>
                      </a:r>
                      <a:endPar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endParaRPr>
                    </a:p>
                    <a:p>
                      <a:pPr>
                        <a:lnSpc>
                          <a:spcPct val="150000"/>
                        </a:lnSpc>
                      </a:pP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□会計担当理事　□理事　□監事　□その他</a:t>
                      </a:r>
                      <a:r>
                        <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rPr>
                        <a:t>　　　　　　　　   </a:t>
                      </a:r>
                      <a:r>
                        <a:rPr kumimoji="1" lang="en-US" altLang="ja-JP" sz="1300" dirty="0">
                          <a:solidFill>
                            <a:schemeClr val="tx1"/>
                          </a:solidFill>
                          <a:latin typeface="UD デジタル 教科書体 NP-B" panose="02020700000000000000" pitchFamily="18" charset="-128"/>
                          <a:ea typeface="UD デジタル 教科書体 NP-B" panose="02020700000000000000" pitchFamily="18" charset="-128"/>
                        </a:rPr>
                        <a:t>)</a:t>
                      </a:r>
                      <a:endParaRPr kumimoji="1" lang="ja-JP" altLang="en-US" sz="1300" dirty="0">
                        <a:solidFill>
                          <a:schemeClr val="tx1"/>
                        </a:solidFill>
                        <a:latin typeface="UD デジタル 教科書体 NP-B" panose="02020700000000000000" pitchFamily="18" charset="-128"/>
                        <a:ea typeface="UD デジタル 教科書体 NP-B" panose="02020700000000000000" pitchFamily="18" charset="-128"/>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764771"/>
                  </a:ext>
                </a:extLst>
              </a:tr>
            </a:tbl>
          </a:graphicData>
        </a:graphic>
      </p:graphicFrame>
      <p:pic>
        <p:nvPicPr>
          <p:cNvPr id="12" name="図 11">
            <a:extLst>
              <a:ext uri="{FF2B5EF4-FFF2-40B4-BE49-F238E27FC236}">
                <a16:creationId xmlns:a16="http://schemas.microsoft.com/office/drawing/2014/main" id="{00C15E78-E906-49AC-8B0A-A376A6553C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489" y="655302"/>
            <a:ext cx="3722549" cy="3027008"/>
          </a:xfrm>
          <a:prstGeom prst="rect">
            <a:avLst/>
          </a:prstGeom>
          <a:ln w="12700">
            <a:solidFill>
              <a:schemeClr val="tx1"/>
            </a:solidFill>
          </a:ln>
        </p:spPr>
      </p:pic>
      <p:sp>
        <p:nvSpPr>
          <p:cNvPr id="32" name="正方形/長方形 31">
            <a:extLst>
              <a:ext uri="{FF2B5EF4-FFF2-40B4-BE49-F238E27FC236}">
                <a16:creationId xmlns:a16="http://schemas.microsoft.com/office/drawing/2014/main" id="{C700FF63-87CB-40A1-A0B2-50A01340FA0E}"/>
              </a:ext>
            </a:extLst>
          </p:cNvPr>
          <p:cNvSpPr/>
          <p:nvPr/>
        </p:nvSpPr>
        <p:spPr>
          <a:xfrm>
            <a:off x="1901564" y="3421790"/>
            <a:ext cx="464820" cy="199477"/>
          </a:xfrm>
          <a:prstGeom prst="rect">
            <a:avLst/>
          </a:prstGeom>
          <a:solidFill>
            <a:srgbClr val="DC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mn-ea"/>
              </a:rPr>
              <a:t>NISSAN</a:t>
            </a:r>
            <a:endParaRPr kumimoji="1" lang="ja-JP" altLang="en-US" sz="500" b="1" dirty="0">
              <a:solidFill>
                <a:schemeClr val="tx1"/>
              </a:solidFill>
              <a:latin typeface="+mn-ea"/>
            </a:endParaRPr>
          </a:p>
        </p:txBody>
      </p:sp>
      <p:sp>
        <p:nvSpPr>
          <p:cNvPr id="33" name="正方形/長方形 32">
            <a:extLst>
              <a:ext uri="{FF2B5EF4-FFF2-40B4-BE49-F238E27FC236}">
                <a16:creationId xmlns:a16="http://schemas.microsoft.com/office/drawing/2014/main" id="{15D097DE-CDC0-4370-B786-1C7164B18310}"/>
              </a:ext>
            </a:extLst>
          </p:cNvPr>
          <p:cNvSpPr/>
          <p:nvPr/>
        </p:nvSpPr>
        <p:spPr>
          <a:xfrm>
            <a:off x="716206" y="3066423"/>
            <a:ext cx="708660" cy="144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578A265C-BF78-4128-824B-B769B842A802}"/>
              </a:ext>
            </a:extLst>
          </p:cNvPr>
          <p:cNvSpPr/>
          <p:nvPr/>
        </p:nvSpPr>
        <p:spPr>
          <a:xfrm>
            <a:off x="3434637" y="2870530"/>
            <a:ext cx="465201" cy="133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5BB412A0-014F-4D6B-A35A-C05A00228C4B}"/>
              </a:ext>
            </a:extLst>
          </p:cNvPr>
          <p:cNvSpPr/>
          <p:nvPr/>
        </p:nvSpPr>
        <p:spPr>
          <a:xfrm>
            <a:off x="3434637" y="3072279"/>
            <a:ext cx="465201" cy="133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732560E2-8CEE-46C0-87B8-02CB64FD2213}"/>
              </a:ext>
            </a:extLst>
          </p:cNvPr>
          <p:cNvSpPr txBox="1"/>
          <p:nvPr/>
        </p:nvSpPr>
        <p:spPr>
          <a:xfrm>
            <a:off x="3374301" y="3059091"/>
            <a:ext cx="708661" cy="184666"/>
          </a:xfrm>
          <a:prstGeom prst="rect">
            <a:avLst/>
          </a:prstGeom>
          <a:noFill/>
        </p:spPr>
        <p:txBody>
          <a:bodyPr wrap="square" rtlCol="0">
            <a:spAutoFit/>
          </a:bodyPr>
          <a:lstStyle/>
          <a:p>
            <a:r>
              <a:rPr kumimoji="1" lang="ja-JP" altLang="en-US" sz="600" b="1" dirty="0">
                <a:latin typeface="BIZ UDゴシック" panose="020B0400000000000000" pitchFamily="49" charset="-128"/>
                <a:ea typeface="BIZ UDゴシック" panose="020B0400000000000000" pitchFamily="49" charset="-128"/>
              </a:rPr>
              <a:t>●きん太</a:t>
            </a:r>
          </a:p>
        </p:txBody>
      </p:sp>
      <p:sp>
        <p:nvSpPr>
          <p:cNvPr id="35" name="テキスト ボックス 34">
            <a:extLst>
              <a:ext uri="{FF2B5EF4-FFF2-40B4-BE49-F238E27FC236}">
                <a16:creationId xmlns:a16="http://schemas.microsoft.com/office/drawing/2014/main" id="{C9FF8201-19A7-4D9E-B53E-3BE6341D8078}"/>
              </a:ext>
            </a:extLst>
          </p:cNvPr>
          <p:cNvSpPr txBox="1"/>
          <p:nvPr/>
        </p:nvSpPr>
        <p:spPr>
          <a:xfrm>
            <a:off x="3374301" y="2912834"/>
            <a:ext cx="975937" cy="184666"/>
          </a:xfrm>
          <a:prstGeom prst="rect">
            <a:avLst/>
          </a:prstGeom>
          <a:noFill/>
        </p:spPr>
        <p:txBody>
          <a:bodyPr wrap="square" rtlCol="0">
            <a:spAutoFit/>
          </a:bodyPr>
          <a:lstStyle/>
          <a:p>
            <a:r>
              <a:rPr kumimoji="1" lang="ja-JP" altLang="en-US" sz="600" b="1" dirty="0">
                <a:latin typeface="BIZ UDゴシック" panose="020B0400000000000000" pitchFamily="49" charset="-128"/>
                <a:ea typeface="BIZ UDゴシック" panose="020B0400000000000000" pitchFamily="49" charset="-128"/>
              </a:rPr>
              <a:t>●チャンピオン</a:t>
            </a:r>
          </a:p>
        </p:txBody>
      </p:sp>
      <p:sp>
        <p:nvSpPr>
          <p:cNvPr id="18" name="テキスト ボックス 17">
            <a:extLst>
              <a:ext uri="{FF2B5EF4-FFF2-40B4-BE49-F238E27FC236}">
                <a16:creationId xmlns:a16="http://schemas.microsoft.com/office/drawing/2014/main" id="{65AC2420-ADE5-4CAF-A736-106C399D3952}"/>
              </a:ext>
            </a:extLst>
          </p:cNvPr>
          <p:cNvSpPr txBox="1"/>
          <p:nvPr/>
        </p:nvSpPr>
        <p:spPr>
          <a:xfrm>
            <a:off x="1129565" y="4164791"/>
            <a:ext cx="5075343" cy="1446550"/>
          </a:xfrm>
          <a:custGeom>
            <a:avLst/>
            <a:gdLst>
              <a:gd name="connsiteX0" fmla="*/ 0 w 5075343"/>
              <a:gd name="connsiteY0" fmla="*/ 0 h 1446550"/>
              <a:gd name="connsiteX1" fmla="*/ 634418 w 5075343"/>
              <a:gd name="connsiteY1" fmla="*/ 0 h 1446550"/>
              <a:gd name="connsiteX2" fmla="*/ 1370343 w 5075343"/>
              <a:gd name="connsiteY2" fmla="*/ 0 h 1446550"/>
              <a:gd name="connsiteX3" fmla="*/ 2004760 w 5075343"/>
              <a:gd name="connsiteY3" fmla="*/ 0 h 1446550"/>
              <a:gd name="connsiteX4" fmla="*/ 2689932 w 5075343"/>
              <a:gd name="connsiteY4" fmla="*/ 0 h 1446550"/>
              <a:gd name="connsiteX5" fmla="*/ 3273596 w 5075343"/>
              <a:gd name="connsiteY5" fmla="*/ 0 h 1446550"/>
              <a:gd name="connsiteX6" fmla="*/ 4009521 w 5075343"/>
              <a:gd name="connsiteY6" fmla="*/ 0 h 1446550"/>
              <a:gd name="connsiteX7" fmla="*/ 5075343 w 5075343"/>
              <a:gd name="connsiteY7" fmla="*/ 0 h 1446550"/>
              <a:gd name="connsiteX8" fmla="*/ 5075343 w 5075343"/>
              <a:gd name="connsiteY8" fmla="*/ 467718 h 1446550"/>
              <a:gd name="connsiteX9" fmla="*/ 5075343 w 5075343"/>
              <a:gd name="connsiteY9" fmla="*/ 906505 h 1446550"/>
              <a:gd name="connsiteX10" fmla="*/ 5075343 w 5075343"/>
              <a:gd name="connsiteY10" fmla="*/ 1446550 h 1446550"/>
              <a:gd name="connsiteX11" fmla="*/ 4339418 w 5075343"/>
              <a:gd name="connsiteY11" fmla="*/ 1446550 h 1446550"/>
              <a:gd name="connsiteX12" fmla="*/ 3806507 w 5075343"/>
              <a:gd name="connsiteY12" fmla="*/ 1446550 h 1446550"/>
              <a:gd name="connsiteX13" fmla="*/ 3070583 w 5075343"/>
              <a:gd name="connsiteY13" fmla="*/ 1446550 h 1446550"/>
              <a:gd name="connsiteX14" fmla="*/ 2334658 w 5075343"/>
              <a:gd name="connsiteY14" fmla="*/ 1446550 h 1446550"/>
              <a:gd name="connsiteX15" fmla="*/ 1649486 w 5075343"/>
              <a:gd name="connsiteY15" fmla="*/ 1446550 h 1446550"/>
              <a:gd name="connsiteX16" fmla="*/ 1065822 w 5075343"/>
              <a:gd name="connsiteY16" fmla="*/ 1446550 h 1446550"/>
              <a:gd name="connsiteX17" fmla="*/ 0 w 5075343"/>
              <a:gd name="connsiteY17" fmla="*/ 1446550 h 1446550"/>
              <a:gd name="connsiteX18" fmla="*/ 0 w 5075343"/>
              <a:gd name="connsiteY18" fmla="*/ 949901 h 1446550"/>
              <a:gd name="connsiteX19" fmla="*/ 0 w 5075343"/>
              <a:gd name="connsiteY19" fmla="*/ 511114 h 1446550"/>
              <a:gd name="connsiteX20" fmla="*/ 0 w 5075343"/>
              <a:gd name="connsiteY20" fmla="*/ 0 h 144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75343" h="1446550" extrusionOk="0">
                <a:moveTo>
                  <a:pt x="0" y="0"/>
                </a:moveTo>
                <a:cubicBezTo>
                  <a:pt x="257660" y="24287"/>
                  <a:pt x="341710" y="10998"/>
                  <a:pt x="634418" y="0"/>
                </a:cubicBezTo>
                <a:cubicBezTo>
                  <a:pt x="927126" y="-10998"/>
                  <a:pt x="1156627" y="-602"/>
                  <a:pt x="1370343" y="0"/>
                </a:cubicBezTo>
                <a:cubicBezTo>
                  <a:pt x="1584059" y="602"/>
                  <a:pt x="1712708" y="30637"/>
                  <a:pt x="2004760" y="0"/>
                </a:cubicBezTo>
                <a:cubicBezTo>
                  <a:pt x="2296812" y="-30637"/>
                  <a:pt x="2404162" y="-22034"/>
                  <a:pt x="2689932" y="0"/>
                </a:cubicBezTo>
                <a:cubicBezTo>
                  <a:pt x="2975702" y="22034"/>
                  <a:pt x="3117830" y="26626"/>
                  <a:pt x="3273596" y="0"/>
                </a:cubicBezTo>
                <a:cubicBezTo>
                  <a:pt x="3429362" y="-26626"/>
                  <a:pt x="3819566" y="-9349"/>
                  <a:pt x="4009521" y="0"/>
                </a:cubicBezTo>
                <a:cubicBezTo>
                  <a:pt x="4199477" y="9349"/>
                  <a:pt x="4820085" y="16975"/>
                  <a:pt x="5075343" y="0"/>
                </a:cubicBezTo>
                <a:cubicBezTo>
                  <a:pt x="5055609" y="223006"/>
                  <a:pt x="5089807" y="283192"/>
                  <a:pt x="5075343" y="467718"/>
                </a:cubicBezTo>
                <a:cubicBezTo>
                  <a:pt x="5060879" y="652244"/>
                  <a:pt x="5059764" y="687508"/>
                  <a:pt x="5075343" y="906505"/>
                </a:cubicBezTo>
                <a:cubicBezTo>
                  <a:pt x="5090922" y="1125502"/>
                  <a:pt x="5073025" y="1275599"/>
                  <a:pt x="5075343" y="1446550"/>
                </a:cubicBezTo>
                <a:cubicBezTo>
                  <a:pt x="4711880" y="1478647"/>
                  <a:pt x="4502599" y="1411224"/>
                  <a:pt x="4339418" y="1446550"/>
                </a:cubicBezTo>
                <a:cubicBezTo>
                  <a:pt x="4176238" y="1481876"/>
                  <a:pt x="3927899" y="1467134"/>
                  <a:pt x="3806507" y="1446550"/>
                </a:cubicBezTo>
                <a:cubicBezTo>
                  <a:pt x="3685115" y="1425966"/>
                  <a:pt x="3344260" y="1416085"/>
                  <a:pt x="3070583" y="1446550"/>
                </a:cubicBezTo>
                <a:cubicBezTo>
                  <a:pt x="2796906" y="1477015"/>
                  <a:pt x="2555231" y="1423543"/>
                  <a:pt x="2334658" y="1446550"/>
                </a:cubicBezTo>
                <a:cubicBezTo>
                  <a:pt x="2114086" y="1469557"/>
                  <a:pt x="1805227" y="1478418"/>
                  <a:pt x="1649486" y="1446550"/>
                </a:cubicBezTo>
                <a:cubicBezTo>
                  <a:pt x="1493745" y="1414682"/>
                  <a:pt x="1282902" y="1453645"/>
                  <a:pt x="1065822" y="1446550"/>
                </a:cubicBezTo>
                <a:cubicBezTo>
                  <a:pt x="848742" y="1439455"/>
                  <a:pt x="497807" y="1406254"/>
                  <a:pt x="0" y="1446550"/>
                </a:cubicBezTo>
                <a:cubicBezTo>
                  <a:pt x="8790" y="1257237"/>
                  <a:pt x="-21830" y="1148728"/>
                  <a:pt x="0" y="949901"/>
                </a:cubicBezTo>
                <a:cubicBezTo>
                  <a:pt x="21830" y="751074"/>
                  <a:pt x="-14088" y="699334"/>
                  <a:pt x="0" y="511114"/>
                </a:cubicBezTo>
                <a:cubicBezTo>
                  <a:pt x="14088" y="322894"/>
                  <a:pt x="-21051" y="193676"/>
                  <a:pt x="0" y="0"/>
                </a:cubicBezTo>
                <a:close/>
              </a:path>
            </a:pathLst>
          </a:custGeom>
          <a:noFill/>
          <a:ln w="19050" cap="rnd">
            <a:solidFill>
              <a:schemeClr val="tx1"/>
            </a:solidFill>
            <a:extLst>
              <a:ext uri="{C807C97D-BFC1-408E-A445-0C87EB9F89A2}">
                <ask:lineSketchStyleProps xmlns:ask="http://schemas.microsoft.com/office/drawing/2018/sketchyshapes" sd="636451437">
                  <a:prstGeom prst="rect">
                    <a:avLst/>
                  </a:prstGeom>
                  <ask:type>
                    <ask:lineSketchFreehand/>
                  </ask:type>
                </ask:lineSketchStyleProps>
              </a:ext>
            </a:extLst>
          </a:ln>
        </p:spPr>
        <p:txBody>
          <a:bodyPr wrap="square" rtlCol="0">
            <a:spAutoFit/>
          </a:bodyPr>
          <a:lstStyle/>
          <a:p>
            <a:pPr algn="ctr"/>
            <a:r>
              <a:rPr lang="ja-JP" altLang="en-US" sz="16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rPr>
              <a:t>第２回マンション管理基礎セミナー</a:t>
            </a:r>
            <a:endParaRPr lang="en-US" altLang="ja-JP" sz="1600" dirty="0">
              <a:solidFill>
                <a:schemeClr val="accent2">
                  <a:lumMod val="50000"/>
                </a:schemeClr>
              </a:solidFill>
              <a:latin typeface="UD デジタル 教科書体 NP-B" panose="02020700000000000000" pitchFamily="18" charset="-128"/>
              <a:ea typeface="UD デジタル 教科書体 NP-B" panose="02020700000000000000" pitchFamily="18" charset="-128"/>
            </a:endParaRPr>
          </a:p>
          <a:p>
            <a:r>
              <a:rPr lang="ja-JP" altLang="en-US" sz="1200" dirty="0">
                <a:latin typeface="UD デジタル 教科書体 NP-B" panose="02020700000000000000" pitchFamily="18" charset="-128"/>
                <a:ea typeface="UD デジタル 教科書体 NP-B" panose="02020700000000000000" pitchFamily="18" charset="-128"/>
              </a:rPr>
              <a:t>大津市にてセミナーを開催予定ですので、こちらもぜひご参加ください。 </a:t>
            </a:r>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詳細は改めて告知します。</a:t>
            </a:r>
            <a:endParaRPr lang="en-US" altLang="ja-JP" sz="1200" dirty="0">
              <a:latin typeface="UD デジタル 教科書体 NP-B" panose="02020700000000000000" pitchFamily="18" charset="-128"/>
              <a:ea typeface="UD デジタル 教科書体 NP-B" panose="02020700000000000000" pitchFamily="18" charset="-128"/>
            </a:endParaRPr>
          </a:p>
          <a:p>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会  場</a:t>
            </a:r>
            <a:r>
              <a:rPr lang="en-US" altLang="ja-JP" sz="1200" dirty="0">
                <a:latin typeface="UD デジタル 教科書体 NP-B" panose="02020700000000000000" pitchFamily="18" charset="-128"/>
                <a:ea typeface="UD デジタル 教科書体 NP-B" panose="02020700000000000000" pitchFamily="18" charset="-128"/>
              </a:rPr>
              <a:t>】</a:t>
            </a:r>
            <a:r>
              <a:rPr lang="zh-TW" altLang="en-US" sz="1200" dirty="0">
                <a:latin typeface="UD デジタル 教科書体 NP-B" panose="02020700000000000000" pitchFamily="18" charset="-128"/>
                <a:ea typeface="UD デジタル 教科書体 NP-B" panose="02020700000000000000" pitchFamily="18" charset="-128"/>
              </a:rPr>
              <a:t>大津市役所 新館７階大会議室</a:t>
            </a:r>
            <a:endParaRPr lang="en-US" altLang="ja-JP" sz="1200" dirty="0">
              <a:latin typeface="UD デジタル 教科書体 NP-B" panose="02020700000000000000" pitchFamily="18" charset="-128"/>
              <a:ea typeface="UD デジタル 教科書体 NP-B" panose="02020700000000000000" pitchFamily="18" charset="-128"/>
            </a:endParaRPr>
          </a:p>
          <a:p>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日  時</a:t>
            </a:r>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令和９年１月</a:t>
            </a:r>
            <a:r>
              <a:rPr lang="en-US" altLang="ja-JP" sz="1200" dirty="0">
                <a:latin typeface="UD デジタル 教科書体 NP-B" panose="02020700000000000000" pitchFamily="18" charset="-128"/>
                <a:ea typeface="UD デジタル 教科書体 NP-B" panose="02020700000000000000" pitchFamily="18" charset="-128"/>
              </a:rPr>
              <a:t>24</a:t>
            </a:r>
            <a:r>
              <a:rPr lang="ja-JP" altLang="en-US" sz="1200" dirty="0">
                <a:latin typeface="UD デジタル 教科書体 NP-B" panose="02020700000000000000" pitchFamily="18" charset="-128"/>
                <a:ea typeface="UD デジタル 教科書体 NP-B" panose="02020700000000000000" pitchFamily="18" charset="-128"/>
              </a:rPr>
              <a:t>日</a:t>
            </a:r>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日</a:t>
            </a:r>
            <a:r>
              <a:rPr lang="en-US" altLang="ja-JP" sz="1200" dirty="0">
                <a:latin typeface="UD デジタル 教科書体 NP-B" panose="02020700000000000000" pitchFamily="18" charset="-128"/>
                <a:ea typeface="UD デジタル 教科書体 NP-B" panose="02020700000000000000" pitchFamily="18" charset="-128"/>
              </a:rPr>
              <a:t>) 13</a:t>
            </a:r>
            <a:r>
              <a:rPr lang="ja-JP" altLang="en-US" sz="1200" dirty="0">
                <a:latin typeface="UD デジタル 教科書体 NP-B" panose="02020700000000000000" pitchFamily="18" charset="-128"/>
                <a:ea typeface="UD デジタル 教科書体 NP-B" panose="02020700000000000000" pitchFamily="18" charset="-128"/>
              </a:rPr>
              <a:t>～</a:t>
            </a:r>
            <a:r>
              <a:rPr lang="en-US" altLang="ja-JP" sz="1200" dirty="0">
                <a:latin typeface="UD デジタル 教科書体 NP-B" panose="02020700000000000000" pitchFamily="18" charset="-128"/>
                <a:ea typeface="UD デジタル 教科書体 NP-B" panose="02020700000000000000" pitchFamily="18" charset="-128"/>
              </a:rPr>
              <a:t>16</a:t>
            </a:r>
            <a:r>
              <a:rPr lang="ja-JP" altLang="en-US" sz="1200" dirty="0">
                <a:latin typeface="UD デジタル 教科書体 NP-B" panose="02020700000000000000" pitchFamily="18" charset="-128"/>
                <a:ea typeface="UD デジタル 教科書体 NP-B" panose="02020700000000000000" pitchFamily="18" charset="-128"/>
              </a:rPr>
              <a:t>時</a:t>
            </a:r>
            <a:endParaRPr lang="en-US" altLang="ja-JP" sz="1200" dirty="0">
              <a:latin typeface="UD デジタル 教科書体 NP-B" panose="02020700000000000000" pitchFamily="18" charset="-128"/>
              <a:ea typeface="UD デジタル 教科書体 NP-B" panose="02020700000000000000" pitchFamily="18" charset="-128"/>
            </a:endParaRPr>
          </a:p>
          <a:p>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第</a:t>
            </a:r>
            <a:r>
              <a:rPr lang="en-US" altLang="ja-JP" sz="1200" dirty="0">
                <a:latin typeface="UD デジタル 教科書体 NP-B" panose="02020700000000000000" pitchFamily="18" charset="-128"/>
                <a:ea typeface="UD デジタル 教科書体 NP-B" panose="02020700000000000000" pitchFamily="18" charset="-128"/>
              </a:rPr>
              <a:t>1</a:t>
            </a:r>
            <a:r>
              <a:rPr lang="ja-JP" altLang="en-US" sz="1200" dirty="0">
                <a:latin typeface="UD デジタル 教科書体 NP-B" panose="02020700000000000000" pitchFamily="18" charset="-128"/>
                <a:ea typeface="UD デジタル 教科書体 NP-B" panose="02020700000000000000" pitchFamily="18" charset="-128"/>
              </a:rPr>
              <a:t>部</a:t>
            </a:r>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パネルディスカッション（詳細未定）</a:t>
            </a:r>
            <a:endParaRPr lang="en-US" altLang="ja-JP" sz="1200" dirty="0">
              <a:latin typeface="UD デジタル 教科書体 NP-B" panose="02020700000000000000" pitchFamily="18" charset="-128"/>
              <a:ea typeface="UD デジタル 教科書体 NP-B" panose="02020700000000000000" pitchFamily="18" charset="-128"/>
            </a:endParaRPr>
          </a:p>
          <a:p>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第</a:t>
            </a:r>
            <a:r>
              <a:rPr lang="en-US" altLang="ja-JP" sz="1200" dirty="0">
                <a:latin typeface="UD デジタル 教科書体 NP-B" panose="02020700000000000000" pitchFamily="18" charset="-128"/>
                <a:ea typeface="UD デジタル 教科書体 NP-B" panose="02020700000000000000" pitchFamily="18" charset="-128"/>
              </a:rPr>
              <a:t>2</a:t>
            </a:r>
            <a:r>
              <a:rPr lang="ja-JP" altLang="en-US" sz="1200" dirty="0">
                <a:latin typeface="UD デジタル 教科書体 NP-B" panose="02020700000000000000" pitchFamily="18" charset="-128"/>
                <a:ea typeface="UD デジタル 教科書体 NP-B" panose="02020700000000000000" pitchFamily="18" charset="-128"/>
              </a:rPr>
              <a:t>部</a:t>
            </a:r>
            <a:r>
              <a:rPr lang="en-US" altLang="ja-JP" sz="1200" dirty="0">
                <a:latin typeface="UD デジタル 教科書体 NP-B" panose="02020700000000000000" pitchFamily="18" charset="-128"/>
                <a:ea typeface="UD デジタル 教科書体 NP-B" panose="02020700000000000000" pitchFamily="18" charset="-128"/>
              </a:rPr>
              <a:t>】</a:t>
            </a:r>
            <a:r>
              <a:rPr lang="ja-JP" altLang="en-US" sz="1200" dirty="0">
                <a:latin typeface="UD デジタル 教科書体 NP-B" panose="02020700000000000000" pitchFamily="18" charset="-128"/>
                <a:ea typeface="UD デジタル 教科書体 NP-B" panose="02020700000000000000" pitchFamily="18" charset="-128"/>
              </a:rPr>
              <a:t>参加者交流会（希望者のみ）</a:t>
            </a:r>
          </a:p>
        </p:txBody>
      </p:sp>
      <p:sp>
        <p:nvSpPr>
          <p:cNvPr id="20" name="スクロール: 横 3">
            <a:extLst>
              <a:ext uri="{FF2B5EF4-FFF2-40B4-BE49-F238E27FC236}">
                <a16:creationId xmlns:a16="http://schemas.microsoft.com/office/drawing/2014/main" id="{004C1CBE-D11C-4995-B9DB-1FE0381FF297}"/>
              </a:ext>
            </a:extLst>
          </p:cNvPr>
          <p:cNvSpPr/>
          <p:nvPr/>
        </p:nvSpPr>
        <p:spPr>
          <a:xfrm>
            <a:off x="215837" y="3712107"/>
            <a:ext cx="7128000" cy="417952"/>
          </a:xfrm>
          <a:custGeom>
            <a:avLst/>
            <a:gdLst>
              <a:gd name="connsiteX0" fmla="*/ 3643132 w 3643132"/>
              <a:gd name="connsiteY0" fmla="*/ 29033 h 464525"/>
              <a:gd name="connsiteX1" fmla="*/ 3614099 w 3643132"/>
              <a:gd name="connsiteY1" fmla="*/ 58066 h 464525"/>
              <a:gd name="connsiteX2" fmla="*/ 3614099 w 3643132"/>
              <a:gd name="connsiteY2" fmla="*/ 29033 h 464525"/>
              <a:gd name="connsiteX3" fmla="*/ 3599583 w 3643132"/>
              <a:gd name="connsiteY3" fmla="*/ 43549 h 464525"/>
              <a:gd name="connsiteX4" fmla="*/ 3585067 w 3643132"/>
              <a:gd name="connsiteY4" fmla="*/ 29033 h 464525"/>
              <a:gd name="connsiteX5" fmla="*/ 3585066 w 3643132"/>
              <a:gd name="connsiteY5" fmla="*/ 58066 h 464525"/>
              <a:gd name="connsiteX6" fmla="*/ 29033 w 3643132"/>
              <a:gd name="connsiteY6" fmla="*/ 58066 h 464525"/>
              <a:gd name="connsiteX7" fmla="*/ 0 w 3643132"/>
              <a:gd name="connsiteY7" fmla="*/ 87099 h 464525"/>
              <a:gd name="connsiteX8" fmla="*/ 0 w 3643132"/>
              <a:gd name="connsiteY8" fmla="*/ 435492 h 464525"/>
              <a:gd name="connsiteX9" fmla="*/ 29033 w 3643132"/>
              <a:gd name="connsiteY9" fmla="*/ 464525 h 464525"/>
              <a:gd name="connsiteX10" fmla="*/ 58066 w 3643132"/>
              <a:gd name="connsiteY10" fmla="*/ 435492 h 464525"/>
              <a:gd name="connsiteX11" fmla="*/ 58066 w 3643132"/>
              <a:gd name="connsiteY11" fmla="*/ 406459 h 464525"/>
              <a:gd name="connsiteX12" fmla="*/ 3614099 w 3643132"/>
              <a:gd name="connsiteY12" fmla="*/ 406459 h 464525"/>
              <a:gd name="connsiteX13" fmla="*/ 3643132 w 3643132"/>
              <a:gd name="connsiteY13" fmla="*/ 377426 h 464525"/>
              <a:gd name="connsiteX14" fmla="*/ 3643132 w 3643132"/>
              <a:gd name="connsiteY14" fmla="*/ 29033 h 464525"/>
              <a:gd name="connsiteX15" fmla="*/ 29033 w 3643132"/>
              <a:gd name="connsiteY15" fmla="*/ 116131 h 464525"/>
              <a:gd name="connsiteX16" fmla="*/ 58066 w 3643132"/>
              <a:gd name="connsiteY16" fmla="*/ 87098 h 464525"/>
              <a:gd name="connsiteX17" fmla="*/ 43550 w 3643132"/>
              <a:gd name="connsiteY17" fmla="*/ 72582 h 464525"/>
              <a:gd name="connsiteX18" fmla="*/ 29034 w 3643132"/>
              <a:gd name="connsiteY18" fmla="*/ 87098 h 464525"/>
              <a:gd name="connsiteX19" fmla="*/ 29033 w 3643132"/>
              <a:gd name="connsiteY19" fmla="*/ 116131 h 464525"/>
              <a:gd name="connsiteX0" fmla="*/ 29033 w 3643132"/>
              <a:gd name="connsiteY0" fmla="*/ 116131 h 464525"/>
              <a:gd name="connsiteX1" fmla="*/ 58066 w 3643132"/>
              <a:gd name="connsiteY1" fmla="*/ 87098 h 464525"/>
              <a:gd name="connsiteX2" fmla="*/ 43550 w 3643132"/>
              <a:gd name="connsiteY2" fmla="*/ 72582 h 464525"/>
              <a:gd name="connsiteX3" fmla="*/ 29034 w 3643132"/>
              <a:gd name="connsiteY3" fmla="*/ 87098 h 464525"/>
              <a:gd name="connsiteX4" fmla="*/ 29033 w 3643132"/>
              <a:gd name="connsiteY4" fmla="*/ 116131 h 464525"/>
              <a:gd name="connsiteX5" fmla="*/ 3614099 w 3643132"/>
              <a:gd name="connsiteY5" fmla="*/ 58066 h 464525"/>
              <a:gd name="connsiteX6" fmla="*/ 3643132 w 3643132"/>
              <a:gd name="connsiteY6" fmla="*/ 29033 h 464525"/>
              <a:gd name="connsiteX7" fmla="*/ 3614099 w 3643132"/>
              <a:gd name="connsiteY7" fmla="*/ 0 h 464525"/>
              <a:gd name="connsiteX8" fmla="*/ 3585066 w 3643132"/>
              <a:gd name="connsiteY8" fmla="*/ 29033 h 464525"/>
              <a:gd name="connsiteX9" fmla="*/ 3599582 w 3643132"/>
              <a:gd name="connsiteY9" fmla="*/ 43549 h 464525"/>
              <a:gd name="connsiteX10" fmla="*/ 3614098 w 3643132"/>
              <a:gd name="connsiteY10" fmla="*/ 29033 h 464525"/>
              <a:gd name="connsiteX11" fmla="*/ 3614099 w 3643132"/>
              <a:gd name="connsiteY11" fmla="*/ 58066 h 464525"/>
              <a:gd name="connsiteX0" fmla="*/ 0 w 3643132"/>
              <a:gd name="connsiteY0" fmla="*/ 87098 h 464525"/>
              <a:gd name="connsiteX1" fmla="*/ 29033 w 3643132"/>
              <a:gd name="connsiteY1" fmla="*/ 58065 h 464525"/>
              <a:gd name="connsiteX2" fmla="*/ 3585066 w 3643132"/>
              <a:gd name="connsiteY2" fmla="*/ 58066 h 464525"/>
              <a:gd name="connsiteX3" fmla="*/ 3585066 w 3643132"/>
              <a:gd name="connsiteY3" fmla="*/ 29033 h 464525"/>
              <a:gd name="connsiteX4" fmla="*/ 3614099 w 3643132"/>
              <a:gd name="connsiteY4" fmla="*/ 0 h 464525"/>
              <a:gd name="connsiteX5" fmla="*/ 3643132 w 3643132"/>
              <a:gd name="connsiteY5" fmla="*/ 29033 h 464525"/>
              <a:gd name="connsiteX6" fmla="*/ 3643132 w 3643132"/>
              <a:gd name="connsiteY6" fmla="*/ 377427 h 464525"/>
              <a:gd name="connsiteX7" fmla="*/ 3614099 w 3643132"/>
              <a:gd name="connsiteY7" fmla="*/ 406460 h 464525"/>
              <a:gd name="connsiteX8" fmla="*/ 58066 w 3643132"/>
              <a:gd name="connsiteY8" fmla="*/ 406459 h 464525"/>
              <a:gd name="connsiteX9" fmla="*/ 58066 w 3643132"/>
              <a:gd name="connsiteY9" fmla="*/ 435492 h 464525"/>
              <a:gd name="connsiteX10" fmla="*/ 29033 w 3643132"/>
              <a:gd name="connsiteY10" fmla="*/ 464525 h 464525"/>
              <a:gd name="connsiteX11" fmla="*/ 0 w 3643132"/>
              <a:gd name="connsiteY11" fmla="*/ 435492 h 464525"/>
              <a:gd name="connsiteX12" fmla="*/ 0 w 3643132"/>
              <a:gd name="connsiteY12" fmla="*/ 87098 h 464525"/>
              <a:gd name="connsiteX13" fmla="*/ 3585066 w 3643132"/>
              <a:gd name="connsiteY13" fmla="*/ 58066 h 464525"/>
              <a:gd name="connsiteX14" fmla="*/ 3614099 w 3643132"/>
              <a:gd name="connsiteY14" fmla="*/ 58066 h 464525"/>
              <a:gd name="connsiteX15" fmla="*/ 3643132 w 3643132"/>
              <a:gd name="connsiteY15" fmla="*/ 29033 h 464525"/>
              <a:gd name="connsiteX16" fmla="*/ 3614099 w 3643132"/>
              <a:gd name="connsiteY16" fmla="*/ 58066 h 464525"/>
              <a:gd name="connsiteX17" fmla="*/ 3614099 w 3643132"/>
              <a:gd name="connsiteY17" fmla="*/ 29033 h 464525"/>
              <a:gd name="connsiteX18" fmla="*/ 3599583 w 3643132"/>
              <a:gd name="connsiteY18" fmla="*/ 43549 h 464525"/>
              <a:gd name="connsiteX19" fmla="*/ 3585067 w 3643132"/>
              <a:gd name="connsiteY19" fmla="*/ 29033 h 464525"/>
              <a:gd name="connsiteX20" fmla="*/ 29033 w 3643132"/>
              <a:gd name="connsiteY20" fmla="*/ 116131 h 464525"/>
              <a:gd name="connsiteX21" fmla="*/ 29033 w 3643132"/>
              <a:gd name="connsiteY21" fmla="*/ 87098 h 464525"/>
              <a:gd name="connsiteX22" fmla="*/ 43549 w 3643132"/>
              <a:gd name="connsiteY22" fmla="*/ 72582 h 464525"/>
              <a:gd name="connsiteX23" fmla="*/ 58065 w 3643132"/>
              <a:gd name="connsiteY23" fmla="*/ 87098 h 464525"/>
              <a:gd name="connsiteX24" fmla="*/ 29032 w 3643132"/>
              <a:gd name="connsiteY24" fmla="*/ 116131 h 464525"/>
              <a:gd name="connsiteX25" fmla="*/ -1 w 3643132"/>
              <a:gd name="connsiteY25" fmla="*/ 87098 h 464525"/>
              <a:gd name="connsiteX26" fmla="*/ 58066 w 3643132"/>
              <a:gd name="connsiteY26" fmla="*/ 87098 h 464525"/>
              <a:gd name="connsiteX27" fmla="*/ 58066 w 3643132"/>
              <a:gd name="connsiteY27" fmla="*/ 406459 h 464525"/>
              <a:gd name="connsiteX0" fmla="*/ 3643133 w 3643133"/>
              <a:gd name="connsiteY0" fmla="*/ 29033 h 464525"/>
              <a:gd name="connsiteX1" fmla="*/ 3614100 w 3643133"/>
              <a:gd name="connsiteY1" fmla="*/ 58066 h 464525"/>
              <a:gd name="connsiteX2" fmla="*/ 3614100 w 3643133"/>
              <a:gd name="connsiteY2" fmla="*/ 29033 h 464525"/>
              <a:gd name="connsiteX3" fmla="*/ 3599584 w 3643133"/>
              <a:gd name="connsiteY3" fmla="*/ 43549 h 464525"/>
              <a:gd name="connsiteX4" fmla="*/ 3585068 w 3643133"/>
              <a:gd name="connsiteY4" fmla="*/ 29033 h 464525"/>
              <a:gd name="connsiteX5" fmla="*/ 3585067 w 3643133"/>
              <a:gd name="connsiteY5" fmla="*/ 58066 h 464525"/>
              <a:gd name="connsiteX6" fmla="*/ 29034 w 3643133"/>
              <a:gd name="connsiteY6" fmla="*/ 58066 h 464525"/>
              <a:gd name="connsiteX7" fmla="*/ 1 w 3643133"/>
              <a:gd name="connsiteY7" fmla="*/ 87099 h 464525"/>
              <a:gd name="connsiteX8" fmla="*/ 1 w 3643133"/>
              <a:gd name="connsiteY8" fmla="*/ 435492 h 464525"/>
              <a:gd name="connsiteX9" fmla="*/ 29034 w 3643133"/>
              <a:gd name="connsiteY9" fmla="*/ 464525 h 464525"/>
              <a:gd name="connsiteX10" fmla="*/ 58067 w 3643133"/>
              <a:gd name="connsiteY10" fmla="*/ 435492 h 464525"/>
              <a:gd name="connsiteX11" fmla="*/ 58067 w 3643133"/>
              <a:gd name="connsiteY11" fmla="*/ 406459 h 464525"/>
              <a:gd name="connsiteX12" fmla="*/ 3614100 w 3643133"/>
              <a:gd name="connsiteY12" fmla="*/ 406459 h 464525"/>
              <a:gd name="connsiteX13" fmla="*/ 3643133 w 3643133"/>
              <a:gd name="connsiteY13" fmla="*/ 377426 h 464525"/>
              <a:gd name="connsiteX14" fmla="*/ 3643133 w 3643133"/>
              <a:gd name="connsiteY14" fmla="*/ 29033 h 464525"/>
              <a:gd name="connsiteX15" fmla="*/ 29034 w 3643133"/>
              <a:gd name="connsiteY15" fmla="*/ 116131 h 464525"/>
              <a:gd name="connsiteX16" fmla="*/ 58067 w 3643133"/>
              <a:gd name="connsiteY16" fmla="*/ 87098 h 464525"/>
              <a:gd name="connsiteX17" fmla="*/ 43551 w 3643133"/>
              <a:gd name="connsiteY17" fmla="*/ 72582 h 464525"/>
              <a:gd name="connsiteX18" fmla="*/ 29035 w 3643133"/>
              <a:gd name="connsiteY18" fmla="*/ 87098 h 464525"/>
              <a:gd name="connsiteX19" fmla="*/ 29034 w 3643133"/>
              <a:gd name="connsiteY19" fmla="*/ 116131 h 464525"/>
              <a:gd name="connsiteX0" fmla="*/ 29034 w 3643133"/>
              <a:gd name="connsiteY0" fmla="*/ 116131 h 464525"/>
              <a:gd name="connsiteX1" fmla="*/ 58067 w 3643133"/>
              <a:gd name="connsiteY1" fmla="*/ 87098 h 464525"/>
              <a:gd name="connsiteX2" fmla="*/ 43551 w 3643133"/>
              <a:gd name="connsiteY2" fmla="*/ 72582 h 464525"/>
              <a:gd name="connsiteX3" fmla="*/ 29035 w 3643133"/>
              <a:gd name="connsiteY3" fmla="*/ 87098 h 464525"/>
              <a:gd name="connsiteX4" fmla="*/ 29034 w 3643133"/>
              <a:gd name="connsiteY4" fmla="*/ 116131 h 464525"/>
              <a:gd name="connsiteX5" fmla="*/ 3614100 w 3643133"/>
              <a:gd name="connsiteY5" fmla="*/ 58066 h 464525"/>
              <a:gd name="connsiteX6" fmla="*/ 3643133 w 3643133"/>
              <a:gd name="connsiteY6" fmla="*/ 29033 h 464525"/>
              <a:gd name="connsiteX7" fmla="*/ 3614100 w 3643133"/>
              <a:gd name="connsiteY7" fmla="*/ 0 h 464525"/>
              <a:gd name="connsiteX8" fmla="*/ 3585067 w 3643133"/>
              <a:gd name="connsiteY8" fmla="*/ 29033 h 464525"/>
              <a:gd name="connsiteX9" fmla="*/ 3599583 w 3643133"/>
              <a:gd name="connsiteY9" fmla="*/ 43549 h 464525"/>
              <a:gd name="connsiteX10" fmla="*/ 3614099 w 3643133"/>
              <a:gd name="connsiteY10" fmla="*/ 29033 h 464525"/>
              <a:gd name="connsiteX11" fmla="*/ 3614100 w 3643133"/>
              <a:gd name="connsiteY11" fmla="*/ 58066 h 464525"/>
              <a:gd name="connsiteX0" fmla="*/ 1 w 3643133"/>
              <a:gd name="connsiteY0" fmla="*/ 87098 h 464525"/>
              <a:gd name="connsiteX1" fmla="*/ 29034 w 3643133"/>
              <a:gd name="connsiteY1" fmla="*/ 58065 h 464525"/>
              <a:gd name="connsiteX2" fmla="*/ 3585067 w 3643133"/>
              <a:gd name="connsiteY2" fmla="*/ 58066 h 464525"/>
              <a:gd name="connsiteX3" fmla="*/ 3585067 w 3643133"/>
              <a:gd name="connsiteY3" fmla="*/ 29033 h 464525"/>
              <a:gd name="connsiteX4" fmla="*/ 3643133 w 3643133"/>
              <a:gd name="connsiteY4" fmla="*/ 29033 h 464525"/>
              <a:gd name="connsiteX5" fmla="*/ 3643133 w 3643133"/>
              <a:gd name="connsiteY5" fmla="*/ 377427 h 464525"/>
              <a:gd name="connsiteX6" fmla="*/ 3614100 w 3643133"/>
              <a:gd name="connsiteY6" fmla="*/ 406460 h 464525"/>
              <a:gd name="connsiteX7" fmla="*/ 58067 w 3643133"/>
              <a:gd name="connsiteY7" fmla="*/ 406459 h 464525"/>
              <a:gd name="connsiteX8" fmla="*/ 58067 w 3643133"/>
              <a:gd name="connsiteY8" fmla="*/ 435492 h 464525"/>
              <a:gd name="connsiteX9" fmla="*/ 29034 w 3643133"/>
              <a:gd name="connsiteY9" fmla="*/ 464525 h 464525"/>
              <a:gd name="connsiteX10" fmla="*/ 1 w 3643133"/>
              <a:gd name="connsiteY10" fmla="*/ 435492 h 464525"/>
              <a:gd name="connsiteX11" fmla="*/ 1 w 3643133"/>
              <a:gd name="connsiteY11" fmla="*/ 87098 h 464525"/>
              <a:gd name="connsiteX12" fmla="*/ 3585067 w 3643133"/>
              <a:gd name="connsiteY12" fmla="*/ 58066 h 464525"/>
              <a:gd name="connsiteX13" fmla="*/ 3614100 w 3643133"/>
              <a:gd name="connsiteY13" fmla="*/ 58066 h 464525"/>
              <a:gd name="connsiteX14" fmla="*/ 3643133 w 3643133"/>
              <a:gd name="connsiteY14" fmla="*/ 29033 h 464525"/>
              <a:gd name="connsiteX15" fmla="*/ 3614100 w 3643133"/>
              <a:gd name="connsiteY15" fmla="*/ 58066 h 464525"/>
              <a:gd name="connsiteX16" fmla="*/ 3614100 w 3643133"/>
              <a:gd name="connsiteY16" fmla="*/ 29033 h 464525"/>
              <a:gd name="connsiteX17" fmla="*/ 3599584 w 3643133"/>
              <a:gd name="connsiteY17" fmla="*/ 43549 h 464525"/>
              <a:gd name="connsiteX18" fmla="*/ 3585068 w 3643133"/>
              <a:gd name="connsiteY18" fmla="*/ 29033 h 464525"/>
              <a:gd name="connsiteX19" fmla="*/ 29034 w 3643133"/>
              <a:gd name="connsiteY19" fmla="*/ 116131 h 464525"/>
              <a:gd name="connsiteX20" fmla="*/ 29034 w 3643133"/>
              <a:gd name="connsiteY20" fmla="*/ 87098 h 464525"/>
              <a:gd name="connsiteX21" fmla="*/ 43550 w 3643133"/>
              <a:gd name="connsiteY21" fmla="*/ 72582 h 464525"/>
              <a:gd name="connsiteX22" fmla="*/ 58066 w 3643133"/>
              <a:gd name="connsiteY22" fmla="*/ 87098 h 464525"/>
              <a:gd name="connsiteX23" fmla="*/ 29033 w 3643133"/>
              <a:gd name="connsiteY23" fmla="*/ 116131 h 464525"/>
              <a:gd name="connsiteX24" fmla="*/ 0 w 3643133"/>
              <a:gd name="connsiteY24" fmla="*/ 87098 h 464525"/>
              <a:gd name="connsiteX25" fmla="*/ 58067 w 3643133"/>
              <a:gd name="connsiteY25" fmla="*/ 87098 h 464525"/>
              <a:gd name="connsiteX26" fmla="*/ 58067 w 3643133"/>
              <a:gd name="connsiteY26" fmla="*/ 406459 h 46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3133" h="464525" stroke="0" extrusionOk="0">
                <a:moveTo>
                  <a:pt x="3643133" y="29033"/>
                </a:moveTo>
                <a:lnTo>
                  <a:pt x="3614100" y="58066"/>
                </a:lnTo>
                <a:lnTo>
                  <a:pt x="3614100" y="29033"/>
                </a:lnTo>
                <a:cubicBezTo>
                  <a:pt x="3614100" y="37050"/>
                  <a:pt x="3607601" y="43549"/>
                  <a:pt x="3599584" y="43549"/>
                </a:cubicBezTo>
                <a:cubicBezTo>
                  <a:pt x="3591567" y="43549"/>
                  <a:pt x="3585068" y="37050"/>
                  <a:pt x="3585068" y="29033"/>
                </a:cubicBezTo>
                <a:cubicBezTo>
                  <a:pt x="3585068" y="38711"/>
                  <a:pt x="3585067" y="48388"/>
                  <a:pt x="3585067" y="58066"/>
                </a:cubicBezTo>
                <a:lnTo>
                  <a:pt x="29034" y="58066"/>
                </a:lnTo>
                <a:cubicBezTo>
                  <a:pt x="13000" y="58066"/>
                  <a:pt x="1" y="71065"/>
                  <a:pt x="1" y="87099"/>
                </a:cubicBezTo>
                <a:lnTo>
                  <a:pt x="1" y="435492"/>
                </a:lnTo>
                <a:cubicBezTo>
                  <a:pt x="1" y="451526"/>
                  <a:pt x="13000" y="464525"/>
                  <a:pt x="29034" y="464525"/>
                </a:cubicBezTo>
                <a:cubicBezTo>
                  <a:pt x="45068" y="464525"/>
                  <a:pt x="58067" y="451526"/>
                  <a:pt x="58067" y="435492"/>
                </a:cubicBezTo>
                <a:lnTo>
                  <a:pt x="58067" y="406459"/>
                </a:lnTo>
                <a:lnTo>
                  <a:pt x="3614100" y="406459"/>
                </a:lnTo>
                <a:cubicBezTo>
                  <a:pt x="3630134" y="406459"/>
                  <a:pt x="3643133" y="393460"/>
                  <a:pt x="3643133" y="377426"/>
                </a:cubicBezTo>
                <a:lnTo>
                  <a:pt x="3643133" y="29033"/>
                </a:lnTo>
                <a:close/>
                <a:moveTo>
                  <a:pt x="29034" y="116131"/>
                </a:moveTo>
                <a:cubicBezTo>
                  <a:pt x="45068" y="116131"/>
                  <a:pt x="58067" y="103132"/>
                  <a:pt x="58067" y="87098"/>
                </a:cubicBezTo>
                <a:cubicBezTo>
                  <a:pt x="58067" y="79081"/>
                  <a:pt x="51568" y="72582"/>
                  <a:pt x="43551" y="72582"/>
                </a:cubicBezTo>
                <a:cubicBezTo>
                  <a:pt x="35534" y="72582"/>
                  <a:pt x="29035" y="79081"/>
                  <a:pt x="29035" y="87098"/>
                </a:cubicBezTo>
                <a:cubicBezTo>
                  <a:pt x="29035" y="96776"/>
                  <a:pt x="29034" y="106453"/>
                  <a:pt x="29034" y="116131"/>
                </a:cubicBezTo>
                <a:close/>
              </a:path>
              <a:path w="3643133" h="464525" fill="darkenLess" stroke="0" extrusionOk="0">
                <a:moveTo>
                  <a:pt x="29034" y="116131"/>
                </a:moveTo>
                <a:lnTo>
                  <a:pt x="58067" y="87098"/>
                </a:lnTo>
                <a:cubicBezTo>
                  <a:pt x="58067" y="79081"/>
                  <a:pt x="51568" y="72582"/>
                  <a:pt x="43551" y="72582"/>
                </a:cubicBezTo>
                <a:cubicBezTo>
                  <a:pt x="35534" y="72582"/>
                  <a:pt x="29035" y="79081"/>
                  <a:pt x="29035" y="87098"/>
                </a:cubicBezTo>
                <a:cubicBezTo>
                  <a:pt x="29035" y="96776"/>
                  <a:pt x="29034" y="106453"/>
                  <a:pt x="29034" y="116131"/>
                </a:cubicBezTo>
                <a:close/>
                <a:moveTo>
                  <a:pt x="3614100" y="58066"/>
                </a:moveTo>
                <a:cubicBezTo>
                  <a:pt x="3630134" y="58066"/>
                  <a:pt x="3643133" y="45067"/>
                  <a:pt x="3643133" y="29033"/>
                </a:cubicBezTo>
                <a:cubicBezTo>
                  <a:pt x="3643133" y="12999"/>
                  <a:pt x="3630134" y="0"/>
                  <a:pt x="3614100" y="0"/>
                </a:cubicBezTo>
                <a:cubicBezTo>
                  <a:pt x="3598066" y="0"/>
                  <a:pt x="3585067" y="12999"/>
                  <a:pt x="3585067" y="29033"/>
                </a:cubicBezTo>
                <a:cubicBezTo>
                  <a:pt x="3585067" y="37050"/>
                  <a:pt x="3591566" y="43549"/>
                  <a:pt x="3599583" y="43549"/>
                </a:cubicBezTo>
                <a:cubicBezTo>
                  <a:pt x="3607600" y="43549"/>
                  <a:pt x="3614099" y="37050"/>
                  <a:pt x="3614099" y="29033"/>
                </a:cubicBezTo>
                <a:cubicBezTo>
                  <a:pt x="3614099" y="38711"/>
                  <a:pt x="3614100" y="48388"/>
                  <a:pt x="3614100" y="58066"/>
                </a:cubicBezTo>
                <a:close/>
              </a:path>
              <a:path w="3643133" h="464525" fill="none" extrusionOk="0">
                <a:moveTo>
                  <a:pt x="1" y="87098"/>
                </a:moveTo>
                <a:cubicBezTo>
                  <a:pt x="1" y="71064"/>
                  <a:pt x="13000" y="58065"/>
                  <a:pt x="29034" y="58065"/>
                </a:cubicBezTo>
                <a:lnTo>
                  <a:pt x="3585067" y="58066"/>
                </a:lnTo>
                <a:lnTo>
                  <a:pt x="3585067" y="29033"/>
                </a:lnTo>
                <a:cubicBezTo>
                  <a:pt x="3594745" y="24194"/>
                  <a:pt x="3633455" y="-29032"/>
                  <a:pt x="3643133" y="29033"/>
                </a:cubicBezTo>
                <a:lnTo>
                  <a:pt x="3643133" y="377427"/>
                </a:lnTo>
                <a:cubicBezTo>
                  <a:pt x="3643133" y="393461"/>
                  <a:pt x="3630134" y="406460"/>
                  <a:pt x="3614100" y="406460"/>
                </a:cubicBezTo>
                <a:lnTo>
                  <a:pt x="58067" y="406459"/>
                </a:lnTo>
                <a:lnTo>
                  <a:pt x="58067" y="435492"/>
                </a:lnTo>
                <a:cubicBezTo>
                  <a:pt x="58067" y="451526"/>
                  <a:pt x="45068" y="464525"/>
                  <a:pt x="29034" y="464525"/>
                </a:cubicBezTo>
                <a:cubicBezTo>
                  <a:pt x="13000" y="464525"/>
                  <a:pt x="1" y="451526"/>
                  <a:pt x="1" y="435492"/>
                </a:cubicBezTo>
                <a:lnTo>
                  <a:pt x="1" y="87098"/>
                </a:lnTo>
                <a:close/>
                <a:moveTo>
                  <a:pt x="3585067" y="58066"/>
                </a:moveTo>
                <a:lnTo>
                  <a:pt x="3614100" y="58066"/>
                </a:lnTo>
                <a:cubicBezTo>
                  <a:pt x="3630134" y="58066"/>
                  <a:pt x="3643133" y="45067"/>
                  <a:pt x="3643133" y="29033"/>
                </a:cubicBezTo>
                <a:moveTo>
                  <a:pt x="3614100" y="58066"/>
                </a:moveTo>
                <a:lnTo>
                  <a:pt x="3614100" y="29033"/>
                </a:lnTo>
                <a:cubicBezTo>
                  <a:pt x="3614100" y="37050"/>
                  <a:pt x="3607601" y="43549"/>
                  <a:pt x="3599584" y="43549"/>
                </a:cubicBezTo>
                <a:cubicBezTo>
                  <a:pt x="3591567" y="43549"/>
                  <a:pt x="3585068" y="37050"/>
                  <a:pt x="3585068" y="29033"/>
                </a:cubicBezTo>
                <a:moveTo>
                  <a:pt x="29034" y="116131"/>
                </a:moveTo>
                <a:lnTo>
                  <a:pt x="29034" y="87098"/>
                </a:lnTo>
                <a:cubicBezTo>
                  <a:pt x="29034" y="79081"/>
                  <a:pt x="35533" y="72582"/>
                  <a:pt x="43550" y="72582"/>
                </a:cubicBezTo>
                <a:cubicBezTo>
                  <a:pt x="51567" y="72582"/>
                  <a:pt x="58066" y="79081"/>
                  <a:pt x="58066" y="87098"/>
                </a:cubicBezTo>
                <a:cubicBezTo>
                  <a:pt x="58066" y="103132"/>
                  <a:pt x="45067" y="116131"/>
                  <a:pt x="29033" y="116131"/>
                </a:cubicBezTo>
                <a:cubicBezTo>
                  <a:pt x="12999" y="116131"/>
                  <a:pt x="0" y="103132"/>
                  <a:pt x="0" y="87098"/>
                </a:cubicBezTo>
                <a:moveTo>
                  <a:pt x="58067" y="87098"/>
                </a:moveTo>
                <a:lnTo>
                  <a:pt x="58067" y="406459"/>
                </a:lnTo>
              </a:path>
            </a:pathLst>
          </a:custGeom>
          <a:solidFill>
            <a:srgbClr val="FFC000"/>
          </a:solidFill>
          <a:ln w="28575">
            <a:solidFill>
              <a:schemeClr val="tx1"/>
            </a:solidFill>
            <a:extLst>
              <a:ext uri="{C807C97D-BFC1-408E-A445-0C87EB9F89A2}">
                <ask:lineSketchStyleProps xmlns:ask="http://schemas.microsoft.com/office/drawing/2018/sketchyshapes" sd="981765707">
                  <a:custGeom>
                    <a:avLst/>
                    <a:gdLst>
                      <a:gd name="connsiteX0" fmla="*/ 0 w 3892255"/>
                      <a:gd name="connsiteY0" fmla="*/ 42421 h 339365"/>
                      <a:gd name="connsiteX1" fmla="*/ 3892255 w 3892255"/>
                      <a:gd name="connsiteY1" fmla="*/ 42421 h 339365"/>
                      <a:gd name="connsiteX2" fmla="*/ 3892255 w 3892255"/>
                      <a:gd name="connsiteY2" fmla="*/ 296944 h 339365"/>
                      <a:gd name="connsiteX3" fmla="*/ 0 w 3892255"/>
                      <a:gd name="connsiteY3" fmla="*/ 296944 h 339365"/>
                      <a:gd name="connsiteX4" fmla="*/ 0 w 3892255"/>
                      <a:gd name="connsiteY4" fmla="*/ 42421 h 339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255" h="339365" fill="none" extrusionOk="0">
                        <a:moveTo>
                          <a:pt x="0" y="42421"/>
                        </a:moveTo>
                        <a:cubicBezTo>
                          <a:pt x="1477845" y="-270469"/>
                          <a:pt x="2630835" y="186198"/>
                          <a:pt x="3892255" y="42421"/>
                        </a:cubicBezTo>
                        <a:cubicBezTo>
                          <a:pt x="3912239" y="130123"/>
                          <a:pt x="3908845" y="247022"/>
                          <a:pt x="3892255" y="296944"/>
                        </a:cubicBezTo>
                        <a:cubicBezTo>
                          <a:pt x="2807542" y="469191"/>
                          <a:pt x="1220187" y="120296"/>
                          <a:pt x="0" y="296944"/>
                        </a:cubicBezTo>
                        <a:cubicBezTo>
                          <a:pt x="-7941" y="263259"/>
                          <a:pt x="22095" y="76405"/>
                          <a:pt x="0" y="42421"/>
                        </a:cubicBezTo>
                        <a:close/>
                      </a:path>
                      <a:path w="3892255" h="339365" stroke="0" extrusionOk="0">
                        <a:moveTo>
                          <a:pt x="0" y="42421"/>
                        </a:moveTo>
                        <a:cubicBezTo>
                          <a:pt x="1202443" y="67647"/>
                          <a:pt x="2525844" y="155333"/>
                          <a:pt x="3892255" y="42421"/>
                        </a:cubicBezTo>
                        <a:cubicBezTo>
                          <a:pt x="3895874" y="68336"/>
                          <a:pt x="3876754" y="179188"/>
                          <a:pt x="3892255" y="296944"/>
                        </a:cubicBezTo>
                        <a:cubicBezTo>
                          <a:pt x="2374718" y="511916"/>
                          <a:pt x="1262430" y="196915"/>
                          <a:pt x="0" y="296944"/>
                        </a:cubicBezTo>
                        <a:cubicBezTo>
                          <a:pt x="18022" y="201274"/>
                          <a:pt x="-21620" y="93088"/>
                          <a:pt x="0" y="42421"/>
                        </a:cubicBezTo>
                        <a:close/>
                      </a:path>
                    </a:pathLst>
                  </a:custGeom>
                  <ask:type>
                    <ask:lineSketchNon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b="1" dirty="0">
                <a:latin typeface="UD デジタル 教科書体 NP-B" panose="02020700000000000000" pitchFamily="18" charset="-128"/>
                <a:ea typeface="UD デジタル 教科書体 NP-B" panose="02020700000000000000" pitchFamily="18" charset="-128"/>
              </a:rPr>
              <a:t>お知らせ</a:t>
            </a:r>
            <a:endParaRPr lang="en-US" altLang="ja-JP" b="1" dirty="0">
              <a:latin typeface="UD デジタル 教科書体 NP-B" panose="02020700000000000000" pitchFamily="18" charset="-128"/>
              <a:ea typeface="UD デジタル 教科書体 NP-B" panose="02020700000000000000" pitchFamily="18" charset="-128"/>
            </a:endParaRPr>
          </a:p>
        </p:txBody>
      </p:sp>
      <p:sp>
        <p:nvSpPr>
          <p:cNvPr id="21" name="スクロール: 横 3">
            <a:extLst>
              <a:ext uri="{FF2B5EF4-FFF2-40B4-BE49-F238E27FC236}">
                <a16:creationId xmlns:a16="http://schemas.microsoft.com/office/drawing/2014/main" id="{5887D1F9-7AFB-4FA2-AEFA-39FBF0C74EA7}"/>
              </a:ext>
            </a:extLst>
          </p:cNvPr>
          <p:cNvSpPr/>
          <p:nvPr/>
        </p:nvSpPr>
        <p:spPr>
          <a:xfrm>
            <a:off x="215837" y="5639850"/>
            <a:ext cx="7128000" cy="417600"/>
          </a:xfrm>
          <a:custGeom>
            <a:avLst/>
            <a:gdLst>
              <a:gd name="connsiteX0" fmla="*/ 3643132 w 3643132"/>
              <a:gd name="connsiteY0" fmla="*/ 29033 h 464525"/>
              <a:gd name="connsiteX1" fmla="*/ 3614099 w 3643132"/>
              <a:gd name="connsiteY1" fmla="*/ 58066 h 464525"/>
              <a:gd name="connsiteX2" fmla="*/ 3614099 w 3643132"/>
              <a:gd name="connsiteY2" fmla="*/ 29033 h 464525"/>
              <a:gd name="connsiteX3" fmla="*/ 3599583 w 3643132"/>
              <a:gd name="connsiteY3" fmla="*/ 43549 h 464525"/>
              <a:gd name="connsiteX4" fmla="*/ 3585067 w 3643132"/>
              <a:gd name="connsiteY4" fmla="*/ 29033 h 464525"/>
              <a:gd name="connsiteX5" fmla="*/ 3585066 w 3643132"/>
              <a:gd name="connsiteY5" fmla="*/ 58066 h 464525"/>
              <a:gd name="connsiteX6" fmla="*/ 29033 w 3643132"/>
              <a:gd name="connsiteY6" fmla="*/ 58066 h 464525"/>
              <a:gd name="connsiteX7" fmla="*/ 0 w 3643132"/>
              <a:gd name="connsiteY7" fmla="*/ 87099 h 464525"/>
              <a:gd name="connsiteX8" fmla="*/ 0 w 3643132"/>
              <a:gd name="connsiteY8" fmla="*/ 435492 h 464525"/>
              <a:gd name="connsiteX9" fmla="*/ 29033 w 3643132"/>
              <a:gd name="connsiteY9" fmla="*/ 464525 h 464525"/>
              <a:gd name="connsiteX10" fmla="*/ 58066 w 3643132"/>
              <a:gd name="connsiteY10" fmla="*/ 435492 h 464525"/>
              <a:gd name="connsiteX11" fmla="*/ 58066 w 3643132"/>
              <a:gd name="connsiteY11" fmla="*/ 406459 h 464525"/>
              <a:gd name="connsiteX12" fmla="*/ 3614099 w 3643132"/>
              <a:gd name="connsiteY12" fmla="*/ 406459 h 464525"/>
              <a:gd name="connsiteX13" fmla="*/ 3643132 w 3643132"/>
              <a:gd name="connsiteY13" fmla="*/ 377426 h 464525"/>
              <a:gd name="connsiteX14" fmla="*/ 3643132 w 3643132"/>
              <a:gd name="connsiteY14" fmla="*/ 29033 h 464525"/>
              <a:gd name="connsiteX15" fmla="*/ 29033 w 3643132"/>
              <a:gd name="connsiteY15" fmla="*/ 116131 h 464525"/>
              <a:gd name="connsiteX16" fmla="*/ 58066 w 3643132"/>
              <a:gd name="connsiteY16" fmla="*/ 87098 h 464525"/>
              <a:gd name="connsiteX17" fmla="*/ 43550 w 3643132"/>
              <a:gd name="connsiteY17" fmla="*/ 72582 h 464525"/>
              <a:gd name="connsiteX18" fmla="*/ 29034 w 3643132"/>
              <a:gd name="connsiteY18" fmla="*/ 87098 h 464525"/>
              <a:gd name="connsiteX19" fmla="*/ 29033 w 3643132"/>
              <a:gd name="connsiteY19" fmla="*/ 116131 h 464525"/>
              <a:gd name="connsiteX0" fmla="*/ 29033 w 3643132"/>
              <a:gd name="connsiteY0" fmla="*/ 116131 h 464525"/>
              <a:gd name="connsiteX1" fmla="*/ 58066 w 3643132"/>
              <a:gd name="connsiteY1" fmla="*/ 87098 h 464525"/>
              <a:gd name="connsiteX2" fmla="*/ 43550 w 3643132"/>
              <a:gd name="connsiteY2" fmla="*/ 72582 h 464525"/>
              <a:gd name="connsiteX3" fmla="*/ 29034 w 3643132"/>
              <a:gd name="connsiteY3" fmla="*/ 87098 h 464525"/>
              <a:gd name="connsiteX4" fmla="*/ 29033 w 3643132"/>
              <a:gd name="connsiteY4" fmla="*/ 116131 h 464525"/>
              <a:gd name="connsiteX5" fmla="*/ 3614099 w 3643132"/>
              <a:gd name="connsiteY5" fmla="*/ 58066 h 464525"/>
              <a:gd name="connsiteX6" fmla="*/ 3643132 w 3643132"/>
              <a:gd name="connsiteY6" fmla="*/ 29033 h 464525"/>
              <a:gd name="connsiteX7" fmla="*/ 3614099 w 3643132"/>
              <a:gd name="connsiteY7" fmla="*/ 0 h 464525"/>
              <a:gd name="connsiteX8" fmla="*/ 3585066 w 3643132"/>
              <a:gd name="connsiteY8" fmla="*/ 29033 h 464525"/>
              <a:gd name="connsiteX9" fmla="*/ 3599582 w 3643132"/>
              <a:gd name="connsiteY9" fmla="*/ 43549 h 464525"/>
              <a:gd name="connsiteX10" fmla="*/ 3614098 w 3643132"/>
              <a:gd name="connsiteY10" fmla="*/ 29033 h 464525"/>
              <a:gd name="connsiteX11" fmla="*/ 3614099 w 3643132"/>
              <a:gd name="connsiteY11" fmla="*/ 58066 h 464525"/>
              <a:gd name="connsiteX0" fmla="*/ 0 w 3643132"/>
              <a:gd name="connsiteY0" fmla="*/ 87098 h 464525"/>
              <a:gd name="connsiteX1" fmla="*/ 29033 w 3643132"/>
              <a:gd name="connsiteY1" fmla="*/ 58065 h 464525"/>
              <a:gd name="connsiteX2" fmla="*/ 3585066 w 3643132"/>
              <a:gd name="connsiteY2" fmla="*/ 58066 h 464525"/>
              <a:gd name="connsiteX3" fmla="*/ 3585066 w 3643132"/>
              <a:gd name="connsiteY3" fmla="*/ 29033 h 464525"/>
              <a:gd name="connsiteX4" fmla="*/ 3614099 w 3643132"/>
              <a:gd name="connsiteY4" fmla="*/ 0 h 464525"/>
              <a:gd name="connsiteX5" fmla="*/ 3643132 w 3643132"/>
              <a:gd name="connsiteY5" fmla="*/ 29033 h 464525"/>
              <a:gd name="connsiteX6" fmla="*/ 3643132 w 3643132"/>
              <a:gd name="connsiteY6" fmla="*/ 377427 h 464525"/>
              <a:gd name="connsiteX7" fmla="*/ 3614099 w 3643132"/>
              <a:gd name="connsiteY7" fmla="*/ 406460 h 464525"/>
              <a:gd name="connsiteX8" fmla="*/ 58066 w 3643132"/>
              <a:gd name="connsiteY8" fmla="*/ 406459 h 464525"/>
              <a:gd name="connsiteX9" fmla="*/ 58066 w 3643132"/>
              <a:gd name="connsiteY9" fmla="*/ 435492 h 464525"/>
              <a:gd name="connsiteX10" fmla="*/ 29033 w 3643132"/>
              <a:gd name="connsiteY10" fmla="*/ 464525 h 464525"/>
              <a:gd name="connsiteX11" fmla="*/ 0 w 3643132"/>
              <a:gd name="connsiteY11" fmla="*/ 435492 h 464525"/>
              <a:gd name="connsiteX12" fmla="*/ 0 w 3643132"/>
              <a:gd name="connsiteY12" fmla="*/ 87098 h 464525"/>
              <a:gd name="connsiteX13" fmla="*/ 3585066 w 3643132"/>
              <a:gd name="connsiteY13" fmla="*/ 58066 h 464525"/>
              <a:gd name="connsiteX14" fmla="*/ 3614099 w 3643132"/>
              <a:gd name="connsiteY14" fmla="*/ 58066 h 464525"/>
              <a:gd name="connsiteX15" fmla="*/ 3643132 w 3643132"/>
              <a:gd name="connsiteY15" fmla="*/ 29033 h 464525"/>
              <a:gd name="connsiteX16" fmla="*/ 3614099 w 3643132"/>
              <a:gd name="connsiteY16" fmla="*/ 58066 h 464525"/>
              <a:gd name="connsiteX17" fmla="*/ 3614099 w 3643132"/>
              <a:gd name="connsiteY17" fmla="*/ 29033 h 464525"/>
              <a:gd name="connsiteX18" fmla="*/ 3599583 w 3643132"/>
              <a:gd name="connsiteY18" fmla="*/ 43549 h 464525"/>
              <a:gd name="connsiteX19" fmla="*/ 3585067 w 3643132"/>
              <a:gd name="connsiteY19" fmla="*/ 29033 h 464525"/>
              <a:gd name="connsiteX20" fmla="*/ 29033 w 3643132"/>
              <a:gd name="connsiteY20" fmla="*/ 116131 h 464525"/>
              <a:gd name="connsiteX21" fmla="*/ 29033 w 3643132"/>
              <a:gd name="connsiteY21" fmla="*/ 87098 h 464525"/>
              <a:gd name="connsiteX22" fmla="*/ 43549 w 3643132"/>
              <a:gd name="connsiteY22" fmla="*/ 72582 h 464525"/>
              <a:gd name="connsiteX23" fmla="*/ 58065 w 3643132"/>
              <a:gd name="connsiteY23" fmla="*/ 87098 h 464525"/>
              <a:gd name="connsiteX24" fmla="*/ 29032 w 3643132"/>
              <a:gd name="connsiteY24" fmla="*/ 116131 h 464525"/>
              <a:gd name="connsiteX25" fmla="*/ -1 w 3643132"/>
              <a:gd name="connsiteY25" fmla="*/ 87098 h 464525"/>
              <a:gd name="connsiteX26" fmla="*/ 58066 w 3643132"/>
              <a:gd name="connsiteY26" fmla="*/ 87098 h 464525"/>
              <a:gd name="connsiteX27" fmla="*/ 58066 w 3643132"/>
              <a:gd name="connsiteY27" fmla="*/ 406459 h 464525"/>
              <a:gd name="connsiteX0" fmla="*/ 3643133 w 3643133"/>
              <a:gd name="connsiteY0" fmla="*/ 29033 h 464525"/>
              <a:gd name="connsiteX1" fmla="*/ 3614100 w 3643133"/>
              <a:gd name="connsiteY1" fmla="*/ 58066 h 464525"/>
              <a:gd name="connsiteX2" fmla="*/ 3614100 w 3643133"/>
              <a:gd name="connsiteY2" fmla="*/ 29033 h 464525"/>
              <a:gd name="connsiteX3" fmla="*/ 3599584 w 3643133"/>
              <a:gd name="connsiteY3" fmla="*/ 43549 h 464525"/>
              <a:gd name="connsiteX4" fmla="*/ 3585068 w 3643133"/>
              <a:gd name="connsiteY4" fmla="*/ 29033 h 464525"/>
              <a:gd name="connsiteX5" fmla="*/ 3585067 w 3643133"/>
              <a:gd name="connsiteY5" fmla="*/ 58066 h 464525"/>
              <a:gd name="connsiteX6" fmla="*/ 29034 w 3643133"/>
              <a:gd name="connsiteY6" fmla="*/ 58066 h 464525"/>
              <a:gd name="connsiteX7" fmla="*/ 1 w 3643133"/>
              <a:gd name="connsiteY7" fmla="*/ 87099 h 464525"/>
              <a:gd name="connsiteX8" fmla="*/ 1 w 3643133"/>
              <a:gd name="connsiteY8" fmla="*/ 435492 h 464525"/>
              <a:gd name="connsiteX9" fmla="*/ 29034 w 3643133"/>
              <a:gd name="connsiteY9" fmla="*/ 464525 h 464525"/>
              <a:gd name="connsiteX10" fmla="*/ 58067 w 3643133"/>
              <a:gd name="connsiteY10" fmla="*/ 435492 h 464525"/>
              <a:gd name="connsiteX11" fmla="*/ 58067 w 3643133"/>
              <a:gd name="connsiteY11" fmla="*/ 406459 h 464525"/>
              <a:gd name="connsiteX12" fmla="*/ 3614100 w 3643133"/>
              <a:gd name="connsiteY12" fmla="*/ 406459 h 464525"/>
              <a:gd name="connsiteX13" fmla="*/ 3643133 w 3643133"/>
              <a:gd name="connsiteY13" fmla="*/ 377426 h 464525"/>
              <a:gd name="connsiteX14" fmla="*/ 3643133 w 3643133"/>
              <a:gd name="connsiteY14" fmla="*/ 29033 h 464525"/>
              <a:gd name="connsiteX15" fmla="*/ 29034 w 3643133"/>
              <a:gd name="connsiteY15" fmla="*/ 116131 h 464525"/>
              <a:gd name="connsiteX16" fmla="*/ 58067 w 3643133"/>
              <a:gd name="connsiteY16" fmla="*/ 87098 h 464525"/>
              <a:gd name="connsiteX17" fmla="*/ 43551 w 3643133"/>
              <a:gd name="connsiteY17" fmla="*/ 72582 h 464525"/>
              <a:gd name="connsiteX18" fmla="*/ 29035 w 3643133"/>
              <a:gd name="connsiteY18" fmla="*/ 87098 h 464525"/>
              <a:gd name="connsiteX19" fmla="*/ 29034 w 3643133"/>
              <a:gd name="connsiteY19" fmla="*/ 116131 h 464525"/>
              <a:gd name="connsiteX0" fmla="*/ 29034 w 3643133"/>
              <a:gd name="connsiteY0" fmla="*/ 116131 h 464525"/>
              <a:gd name="connsiteX1" fmla="*/ 58067 w 3643133"/>
              <a:gd name="connsiteY1" fmla="*/ 87098 h 464525"/>
              <a:gd name="connsiteX2" fmla="*/ 43551 w 3643133"/>
              <a:gd name="connsiteY2" fmla="*/ 72582 h 464525"/>
              <a:gd name="connsiteX3" fmla="*/ 29035 w 3643133"/>
              <a:gd name="connsiteY3" fmla="*/ 87098 h 464525"/>
              <a:gd name="connsiteX4" fmla="*/ 29034 w 3643133"/>
              <a:gd name="connsiteY4" fmla="*/ 116131 h 464525"/>
              <a:gd name="connsiteX5" fmla="*/ 3614100 w 3643133"/>
              <a:gd name="connsiteY5" fmla="*/ 58066 h 464525"/>
              <a:gd name="connsiteX6" fmla="*/ 3643133 w 3643133"/>
              <a:gd name="connsiteY6" fmla="*/ 29033 h 464525"/>
              <a:gd name="connsiteX7" fmla="*/ 3614100 w 3643133"/>
              <a:gd name="connsiteY7" fmla="*/ 0 h 464525"/>
              <a:gd name="connsiteX8" fmla="*/ 3585067 w 3643133"/>
              <a:gd name="connsiteY8" fmla="*/ 29033 h 464525"/>
              <a:gd name="connsiteX9" fmla="*/ 3599583 w 3643133"/>
              <a:gd name="connsiteY9" fmla="*/ 43549 h 464525"/>
              <a:gd name="connsiteX10" fmla="*/ 3614099 w 3643133"/>
              <a:gd name="connsiteY10" fmla="*/ 29033 h 464525"/>
              <a:gd name="connsiteX11" fmla="*/ 3614100 w 3643133"/>
              <a:gd name="connsiteY11" fmla="*/ 58066 h 464525"/>
              <a:gd name="connsiteX0" fmla="*/ 1 w 3643133"/>
              <a:gd name="connsiteY0" fmla="*/ 87098 h 464525"/>
              <a:gd name="connsiteX1" fmla="*/ 29034 w 3643133"/>
              <a:gd name="connsiteY1" fmla="*/ 58065 h 464525"/>
              <a:gd name="connsiteX2" fmla="*/ 3585067 w 3643133"/>
              <a:gd name="connsiteY2" fmla="*/ 58066 h 464525"/>
              <a:gd name="connsiteX3" fmla="*/ 3585067 w 3643133"/>
              <a:gd name="connsiteY3" fmla="*/ 29033 h 464525"/>
              <a:gd name="connsiteX4" fmla="*/ 3643133 w 3643133"/>
              <a:gd name="connsiteY4" fmla="*/ 29033 h 464525"/>
              <a:gd name="connsiteX5" fmla="*/ 3643133 w 3643133"/>
              <a:gd name="connsiteY5" fmla="*/ 377427 h 464525"/>
              <a:gd name="connsiteX6" fmla="*/ 3614100 w 3643133"/>
              <a:gd name="connsiteY6" fmla="*/ 406460 h 464525"/>
              <a:gd name="connsiteX7" fmla="*/ 58067 w 3643133"/>
              <a:gd name="connsiteY7" fmla="*/ 406459 h 464525"/>
              <a:gd name="connsiteX8" fmla="*/ 58067 w 3643133"/>
              <a:gd name="connsiteY8" fmla="*/ 435492 h 464525"/>
              <a:gd name="connsiteX9" fmla="*/ 29034 w 3643133"/>
              <a:gd name="connsiteY9" fmla="*/ 464525 h 464525"/>
              <a:gd name="connsiteX10" fmla="*/ 1 w 3643133"/>
              <a:gd name="connsiteY10" fmla="*/ 435492 h 464525"/>
              <a:gd name="connsiteX11" fmla="*/ 1 w 3643133"/>
              <a:gd name="connsiteY11" fmla="*/ 87098 h 464525"/>
              <a:gd name="connsiteX12" fmla="*/ 3585067 w 3643133"/>
              <a:gd name="connsiteY12" fmla="*/ 58066 h 464525"/>
              <a:gd name="connsiteX13" fmla="*/ 3614100 w 3643133"/>
              <a:gd name="connsiteY13" fmla="*/ 58066 h 464525"/>
              <a:gd name="connsiteX14" fmla="*/ 3643133 w 3643133"/>
              <a:gd name="connsiteY14" fmla="*/ 29033 h 464525"/>
              <a:gd name="connsiteX15" fmla="*/ 3614100 w 3643133"/>
              <a:gd name="connsiteY15" fmla="*/ 58066 h 464525"/>
              <a:gd name="connsiteX16" fmla="*/ 3614100 w 3643133"/>
              <a:gd name="connsiteY16" fmla="*/ 29033 h 464525"/>
              <a:gd name="connsiteX17" fmla="*/ 3599584 w 3643133"/>
              <a:gd name="connsiteY17" fmla="*/ 43549 h 464525"/>
              <a:gd name="connsiteX18" fmla="*/ 3585068 w 3643133"/>
              <a:gd name="connsiteY18" fmla="*/ 29033 h 464525"/>
              <a:gd name="connsiteX19" fmla="*/ 29034 w 3643133"/>
              <a:gd name="connsiteY19" fmla="*/ 116131 h 464525"/>
              <a:gd name="connsiteX20" fmla="*/ 29034 w 3643133"/>
              <a:gd name="connsiteY20" fmla="*/ 87098 h 464525"/>
              <a:gd name="connsiteX21" fmla="*/ 43550 w 3643133"/>
              <a:gd name="connsiteY21" fmla="*/ 72582 h 464525"/>
              <a:gd name="connsiteX22" fmla="*/ 58066 w 3643133"/>
              <a:gd name="connsiteY22" fmla="*/ 87098 h 464525"/>
              <a:gd name="connsiteX23" fmla="*/ 29033 w 3643133"/>
              <a:gd name="connsiteY23" fmla="*/ 116131 h 464525"/>
              <a:gd name="connsiteX24" fmla="*/ 0 w 3643133"/>
              <a:gd name="connsiteY24" fmla="*/ 87098 h 464525"/>
              <a:gd name="connsiteX25" fmla="*/ 58067 w 3643133"/>
              <a:gd name="connsiteY25" fmla="*/ 87098 h 464525"/>
              <a:gd name="connsiteX26" fmla="*/ 58067 w 3643133"/>
              <a:gd name="connsiteY26" fmla="*/ 406459 h 46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3133" h="464525" stroke="0" extrusionOk="0">
                <a:moveTo>
                  <a:pt x="3643133" y="29033"/>
                </a:moveTo>
                <a:lnTo>
                  <a:pt x="3614100" y="58066"/>
                </a:lnTo>
                <a:lnTo>
                  <a:pt x="3614100" y="29033"/>
                </a:lnTo>
                <a:cubicBezTo>
                  <a:pt x="3614100" y="37050"/>
                  <a:pt x="3607601" y="43549"/>
                  <a:pt x="3599584" y="43549"/>
                </a:cubicBezTo>
                <a:cubicBezTo>
                  <a:pt x="3591567" y="43549"/>
                  <a:pt x="3585068" y="37050"/>
                  <a:pt x="3585068" y="29033"/>
                </a:cubicBezTo>
                <a:cubicBezTo>
                  <a:pt x="3585068" y="38711"/>
                  <a:pt x="3585067" y="48388"/>
                  <a:pt x="3585067" y="58066"/>
                </a:cubicBezTo>
                <a:lnTo>
                  <a:pt x="29034" y="58066"/>
                </a:lnTo>
                <a:cubicBezTo>
                  <a:pt x="13000" y="58066"/>
                  <a:pt x="1" y="71065"/>
                  <a:pt x="1" y="87099"/>
                </a:cubicBezTo>
                <a:lnTo>
                  <a:pt x="1" y="435492"/>
                </a:lnTo>
                <a:cubicBezTo>
                  <a:pt x="1" y="451526"/>
                  <a:pt x="13000" y="464525"/>
                  <a:pt x="29034" y="464525"/>
                </a:cubicBezTo>
                <a:cubicBezTo>
                  <a:pt x="45068" y="464525"/>
                  <a:pt x="58067" y="451526"/>
                  <a:pt x="58067" y="435492"/>
                </a:cubicBezTo>
                <a:lnTo>
                  <a:pt x="58067" y="406459"/>
                </a:lnTo>
                <a:lnTo>
                  <a:pt x="3614100" y="406459"/>
                </a:lnTo>
                <a:cubicBezTo>
                  <a:pt x="3630134" y="406459"/>
                  <a:pt x="3643133" y="393460"/>
                  <a:pt x="3643133" y="377426"/>
                </a:cubicBezTo>
                <a:lnTo>
                  <a:pt x="3643133" y="29033"/>
                </a:lnTo>
                <a:close/>
                <a:moveTo>
                  <a:pt x="29034" y="116131"/>
                </a:moveTo>
                <a:cubicBezTo>
                  <a:pt x="45068" y="116131"/>
                  <a:pt x="58067" y="103132"/>
                  <a:pt x="58067" y="87098"/>
                </a:cubicBezTo>
                <a:cubicBezTo>
                  <a:pt x="58067" y="79081"/>
                  <a:pt x="51568" y="72582"/>
                  <a:pt x="43551" y="72582"/>
                </a:cubicBezTo>
                <a:cubicBezTo>
                  <a:pt x="35534" y="72582"/>
                  <a:pt x="29035" y="79081"/>
                  <a:pt x="29035" y="87098"/>
                </a:cubicBezTo>
                <a:cubicBezTo>
                  <a:pt x="29035" y="96776"/>
                  <a:pt x="29034" y="106453"/>
                  <a:pt x="29034" y="116131"/>
                </a:cubicBezTo>
                <a:close/>
              </a:path>
              <a:path w="3643133" h="464525" fill="darkenLess" stroke="0" extrusionOk="0">
                <a:moveTo>
                  <a:pt x="29034" y="116131"/>
                </a:moveTo>
                <a:lnTo>
                  <a:pt x="58067" y="87098"/>
                </a:lnTo>
                <a:cubicBezTo>
                  <a:pt x="58067" y="79081"/>
                  <a:pt x="51568" y="72582"/>
                  <a:pt x="43551" y="72582"/>
                </a:cubicBezTo>
                <a:cubicBezTo>
                  <a:pt x="35534" y="72582"/>
                  <a:pt x="29035" y="79081"/>
                  <a:pt x="29035" y="87098"/>
                </a:cubicBezTo>
                <a:cubicBezTo>
                  <a:pt x="29035" y="96776"/>
                  <a:pt x="29034" y="106453"/>
                  <a:pt x="29034" y="116131"/>
                </a:cubicBezTo>
                <a:close/>
                <a:moveTo>
                  <a:pt x="3614100" y="58066"/>
                </a:moveTo>
                <a:cubicBezTo>
                  <a:pt x="3630134" y="58066"/>
                  <a:pt x="3643133" y="45067"/>
                  <a:pt x="3643133" y="29033"/>
                </a:cubicBezTo>
                <a:cubicBezTo>
                  <a:pt x="3643133" y="12999"/>
                  <a:pt x="3630134" y="0"/>
                  <a:pt x="3614100" y="0"/>
                </a:cubicBezTo>
                <a:cubicBezTo>
                  <a:pt x="3598066" y="0"/>
                  <a:pt x="3585067" y="12999"/>
                  <a:pt x="3585067" y="29033"/>
                </a:cubicBezTo>
                <a:cubicBezTo>
                  <a:pt x="3585067" y="37050"/>
                  <a:pt x="3591566" y="43549"/>
                  <a:pt x="3599583" y="43549"/>
                </a:cubicBezTo>
                <a:cubicBezTo>
                  <a:pt x="3607600" y="43549"/>
                  <a:pt x="3614099" y="37050"/>
                  <a:pt x="3614099" y="29033"/>
                </a:cubicBezTo>
                <a:cubicBezTo>
                  <a:pt x="3614099" y="38711"/>
                  <a:pt x="3614100" y="48388"/>
                  <a:pt x="3614100" y="58066"/>
                </a:cubicBezTo>
                <a:close/>
              </a:path>
              <a:path w="3643133" h="464525" fill="none" extrusionOk="0">
                <a:moveTo>
                  <a:pt x="1" y="87098"/>
                </a:moveTo>
                <a:cubicBezTo>
                  <a:pt x="1" y="71064"/>
                  <a:pt x="13000" y="58065"/>
                  <a:pt x="29034" y="58065"/>
                </a:cubicBezTo>
                <a:lnTo>
                  <a:pt x="3585067" y="58066"/>
                </a:lnTo>
                <a:lnTo>
                  <a:pt x="3585067" y="29033"/>
                </a:lnTo>
                <a:cubicBezTo>
                  <a:pt x="3594745" y="24194"/>
                  <a:pt x="3633455" y="-29032"/>
                  <a:pt x="3643133" y="29033"/>
                </a:cubicBezTo>
                <a:lnTo>
                  <a:pt x="3643133" y="377427"/>
                </a:lnTo>
                <a:cubicBezTo>
                  <a:pt x="3643133" y="393461"/>
                  <a:pt x="3630134" y="406460"/>
                  <a:pt x="3614100" y="406460"/>
                </a:cubicBezTo>
                <a:lnTo>
                  <a:pt x="58067" y="406459"/>
                </a:lnTo>
                <a:lnTo>
                  <a:pt x="58067" y="435492"/>
                </a:lnTo>
                <a:cubicBezTo>
                  <a:pt x="58067" y="451526"/>
                  <a:pt x="45068" y="464525"/>
                  <a:pt x="29034" y="464525"/>
                </a:cubicBezTo>
                <a:cubicBezTo>
                  <a:pt x="13000" y="464525"/>
                  <a:pt x="1" y="451526"/>
                  <a:pt x="1" y="435492"/>
                </a:cubicBezTo>
                <a:lnTo>
                  <a:pt x="1" y="87098"/>
                </a:lnTo>
                <a:close/>
                <a:moveTo>
                  <a:pt x="3585067" y="58066"/>
                </a:moveTo>
                <a:lnTo>
                  <a:pt x="3614100" y="58066"/>
                </a:lnTo>
                <a:cubicBezTo>
                  <a:pt x="3630134" y="58066"/>
                  <a:pt x="3643133" y="45067"/>
                  <a:pt x="3643133" y="29033"/>
                </a:cubicBezTo>
                <a:moveTo>
                  <a:pt x="3614100" y="58066"/>
                </a:moveTo>
                <a:lnTo>
                  <a:pt x="3614100" y="29033"/>
                </a:lnTo>
                <a:cubicBezTo>
                  <a:pt x="3614100" y="37050"/>
                  <a:pt x="3607601" y="43549"/>
                  <a:pt x="3599584" y="43549"/>
                </a:cubicBezTo>
                <a:cubicBezTo>
                  <a:pt x="3591567" y="43549"/>
                  <a:pt x="3585068" y="37050"/>
                  <a:pt x="3585068" y="29033"/>
                </a:cubicBezTo>
                <a:moveTo>
                  <a:pt x="29034" y="116131"/>
                </a:moveTo>
                <a:lnTo>
                  <a:pt x="29034" y="87098"/>
                </a:lnTo>
                <a:cubicBezTo>
                  <a:pt x="29034" y="79081"/>
                  <a:pt x="35533" y="72582"/>
                  <a:pt x="43550" y="72582"/>
                </a:cubicBezTo>
                <a:cubicBezTo>
                  <a:pt x="51567" y="72582"/>
                  <a:pt x="58066" y="79081"/>
                  <a:pt x="58066" y="87098"/>
                </a:cubicBezTo>
                <a:cubicBezTo>
                  <a:pt x="58066" y="103132"/>
                  <a:pt x="45067" y="116131"/>
                  <a:pt x="29033" y="116131"/>
                </a:cubicBezTo>
                <a:cubicBezTo>
                  <a:pt x="12999" y="116131"/>
                  <a:pt x="0" y="103132"/>
                  <a:pt x="0" y="87098"/>
                </a:cubicBezTo>
                <a:moveTo>
                  <a:pt x="58067" y="87098"/>
                </a:moveTo>
                <a:lnTo>
                  <a:pt x="58067" y="406459"/>
                </a:lnTo>
              </a:path>
            </a:pathLst>
          </a:custGeom>
          <a:solidFill>
            <a:srgbClr val="FFC000"/>
          </a:solidFill>
          <a:ln w="28575">
            <a:solidFill>
              <a:schemeClr val="tx1"/>
            </a:solidFill>
            <a:extLst>
              <a:ext uri="{C807C97D-BFC1-408E-A445-0C87EB9F89A2}">
                <ask:lineSketchStyleProps xmlns:ask="http://schemas.microsoft.com/office/drawing/2018/sketchyshapes" sd="981765707">
                  <a:custGeom>
                    <a:avLst/>
                    <a:gdLst>
                      <a:gd name="connsiteX0" fmla="*/ 0 w 3892255"/>
                      <a:gd name="connsiteY0" fmla="*/ 42421 h 339365"/>
                      <a:gd name="connsiteX1" fmla="*/ 3892255 w 3892255"/>
                      <a:gd name="connsiteY1" fmla="*/ 42421 h 339365"/>
                      <a:gd name="connsiteX2" fmla="*/ 3892255 w 3892255"/>
                      <a:gd name="connsiteY2" fmla="*/ 296944 h 339365"/>
                      <a:gd name="connsiteX3" fmla="*/ 0 w 3892255"/>
                      <a:gd name="connsiteY3" fmla="*/ 296944 h 339365"/>
                      <a:gd name="connsiteX4" fmla="*/ 0 w 3892255"/>
                      <a:gd name="connsiteY4" fmla="*/ 42421 h 339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255" h="339365" fill="none" extrusionOk="0">
                        <a:moveTo>
                          <a:pt x="0" y="42421"/>
                        </a:moveTo>
                        <a:cubicBezTo>
                          <a:pt x="1477845" y="-270469"/>
                          <a:pt x="2630835" y="186198"/>
                          <a:pt x="3892255" y="42421"/>
                        </a:cubicBezTo>
                        <a:cubicBezTo>
                          <a:pt x="3912239" y="130123"/>
                          <a:pt x="3908845" y="247022"/>
                          <a:pt x="3892255" y="296944"/>
                        </a:cubicBezTo>
                        <a:cubicBezTo>
                          <a:pt x="2807542" y="469191"/>
                          <a:pt x="1220187" y="120296"/>
                          <a:pt x="0" y="296944"/>
                        </a:cubicBezTo>
                        <a:cubicBezTo>
                          <a:pt x="-7941" y="263259"/>
                          <a:pt x="22095" y="76405"/>
                          <a:pt x="0" y="42421"/>
                        </a:cubicBezTo>
                        <a:close/>
                      </a:path>
                      <a:path w="3892255" h="339365" stroke="0" extrusionOk="0">
                        <a:moveTo>
                          <a:pt x="0" y="42421"/>
                        </a:moveTo>
                        <a:cubicBezTo>
                          <a:pt x="1202443" y="67647"/>
                          <a:pt x="2525844" y="155333"/>
                          <a:pt x="3892255" y="42421"/>
                        </a:cubicBezTo>
                        <a:cubicBezTo>
                          <a:pt x="3895874" y="68336"/>
                          <a:pt x="3876754" y="179188"/>
                          <a:pt x="3892255" y="296944"/>
                        </a:cubicBezTo>
                        <a:cubicBezTo>
                          <a:pt x="2374718" y="511916"/>
                          <a:pt x="1262430" y="196915"/>
                          <a:pt x="0" y="296944"/>
                        </a:cubicBezTo>
                        <a:cubicBezTo>
                          <a:pt x="18022" y="201274"/>
                          <a:pt x="-21620" y="93088"/>
                          <a:pt x="0" y="42421"/>
                        </a:cubicBezTo>
                        <a:close/>
                      </a:path>
                    </a:pathLst>
                  </a:custGeom>
                  <ask:type>
                    <ask:lineSketchNon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800" b="1" dirty="0">
                <a:latin typeface="UD デジタル 教科書体 NP-B" panose="02020700000000000000" pitchFamily="18" charset="-128"/>
                <a:ea typeface="UD デジタル 教科書体 NP-B" panose="02020700000000000000" pitchFamily="18" charset="-128"/>
              </a:rPr>
              <a:t>FAX</a:t>
            </a:r>
            <a:r>
              <a:rPr lang="ja-JP" altLang="en-US" sz="1800" b="1" dirty="0">
                <a:latin typeface="UD デジタル 教科書体 NP-B" panose="02020700000000000000" pitchFamily="18" charset="-128"/>
                <a:ea typeface="UD デジタル 教科書体 NP-B" panose="02020700000000000000" pitchFamily="18" charset="-128"/>
              </a:rPr>
              <a:t>・郵送申込み用</a:t>
            </a:r>
            <a:endParaRPr lang="en-US" altLang="ja-JP" sz="1800" b="1" dirty="0">
              <a:latin typeface="UD デジタル 教科書体 NP-B" panose="02020700000000000000" pitchFamily="18" charset="-128"/>
              <a:ea typeface="UD デジタル 教科書体 NP-B" panose="02020700000000000000" pitchFamily="18" charset="-128"/>
            </a:endParaRPr>
          </a:p>
        </p:txBody>
      </p:sp>
      <p:sp>
        <p:nvSpPr>
          <p:cNvPr id="3" name="正方形/長方形 2">
            <a:extLst>
              <a:ext uri="{FF2B5EF4-FFF2-40B4-BE49-F238E27FC236}">
                <a16:creationId xmlns:a16="http://schemas.microsoft.com/office/drawing/2014/main" id="{CAE6C236-314F-46D3-BC00-338BC77374E0}"/>
              </a:ext>
            </a:extLst>
          </p:cNvPr>
          <p:cNvSpPr/>
          <p:nvPr/>
        </p:nvSpPr>
        <p:spPr>
          <a:xfrm>
            <a:off x="2757470" y="678472"/>
            <a:ext cx="708661" cy="19336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6458150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2720</TotalTime>
  <Words>720</Words>
  <Application>Microsoft Office PowerPoint</Application>
  <PresentationFormat>ユーザー設定</PresentationFormat>
  <Paragraphs>74</Paragraphs>
  <Slides>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BIZ UDゴシック</vt:lpstr>
      <vt:lpstr>ＭＳ Ｐゴシック</vt:lpstr>
      <vt:lpstr>UD デジタル 教科書体 NK-B</vt:lpstr>
      <vt:lpstr>UD デジタル 教科書体 NP-B</vt:lpstr>
      <vt:lpstr>游ゴシック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奥谷　安奈</dc:creator>
  <cp:lastModifiedBy>増田　啓子</cp:lastModifiedBy>
  <cp:revision>482</cp:revision>
  <cp:lastPrinted>2026-08-07T00:11:52Z</cp:lastPrinted>
  <dcterms:created xsi:type="dcterms:W3CDTF">2020-09-11T01:49:51Z</dcterms:created>
  <dcterms:modified xsi:type="dcterms:W3CDTF">2026-08-07T02:19:03Z</dcterms:modified>
</cp:coreProperties>
</file>