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5" r:id="rId2"/>
  </p:sldIdLst>
  <p:sldSz cx="6858000" cy="9144000" type="screen4x3"/>
  <p:notesSz cx="6735763" cy="98663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03" autoAdjust="0"/>
    <p:restoredTop sz="94660"/>
  </p:normalViewPr>
  <p:slideViewPr>
    <p:cSldViewPr>
      <p:cViewPr>
        <p:scale>
          <a:sx n="66" d="100"/>
          <a:sy n="66" d="100"/>
        </p:scale>
        <p:origin x="1648" y="-33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2771" name="Rectangle 3"/>
          <p:cNvSpPr>
            <a:spLocks noGrp="1" noChangeArrowheads="1"/>
          </p:cNvSpPr>
          <p:nvPr>
            <p:ph type="dt" idx="1"/>
          </p:nvPr>
        </p:nvSpPr>
        <p:spPr bwMode="auto">
          <a:xfrm>
            <a:off x="3814763" y="0"/>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1979613" y="739775"/>
            <a:ext cx="2776537"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73100" y="4686300"/>
            <a:ext cx="538956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2774" name="Rectangle 6"/>
          <p:cNvSpPr>
            <a:spLocks noGrp="1" noChangeArrowheads="1"/>
          </p:cNvSpPr>
          <p:nvPr>
            <p:ph type="ftr" sz="quarter" idx="4"/>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32775" name="Rectangle 7"/>
          <p:cNvSpPr>
            <a:spLocks noGrp="1" noChangeArrowheads="1"/>
          </p:cNvSpPr>
          <p:nvPr>
            <p:ph type="sldNum" sz="quarter" idx="5"/>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A2C1085-5CF3-441E-BDE9-CBFCF956E17F}" type="slidenum">
              <a:rPr lang="en-US" altLang="ja-JP"/>
              <a:pPr/>
              <a:t>‹#›</a:t>
            </a:fld>
            <a:endParaRPr lang="en-US" altLang="ja-JP"/>
          </a:p>
        </p:txBody>
      </p:sp>
    </p:spTree>
    <p:extLst>
      <p:ext uri="{BB962C8B-B14F-4D97-AF65-F5344CB8AC3E}">
        <p14:creationId xmlns:p14="http://schemas.microsoft.com/office/powerpoint/2010/main" val="1020095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038"/>
            <a:ext cx="5829300" cy="1960562"/>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47DD733-9E2E-4489-AB06-571286005F1A}" type="slidenum">
              <a:rPr lang="en-US" altLang="ja-JP"/>
              <a:pPr/>
              <a:t>‹#›</a:t>
            </a:fld>
            <a:endParaRPr lang="en-US" altLang="ja-JP"/>
          </a:p>
        </p:txBody>
      </p:sp>
    </p:spTree>
    <p:extLst>
      <p:ext uri="{BB962C8B-B14F-4D97-AF65-F5344CB8AC3E}">
        <p14:creationId xmlns:p14="http://schemas.microsoft.com/office/powerpoint/2010/main" val="231161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326CFEA-2B91-4BA5-AB99-60026070E63B}" type="slidenum">
              <a:rPr lang="en-US" altLang="ja-JP"/>
              <a:pPr/>
              <a:t>‹#›</a:t>
            </a:fld>
            <a:endParaRPr lang="en-US" altLang="ja-JP"/>
          </a:p>
        </p:txBody>
      </p:sp>
    </p:spTree>
    <p:extLst>
      <p:ext uri="{BB962C8B-B14F-4D97-AF65-F5344CB8AC3E}">
        <p14:creationId xmlns:p14="http://schemas.microsoft.com/office/powerpoint/2010/main" val="2542294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713"/>
            <a:ext cx="1543050" cy="7800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66713"/>
            <a:ext cx="4476750" cy="7800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11117140-2D36-4A1D-94F2-9F3E1FEC186F}" type="slidenum">
              <a:rPr lang="en-US" altLang="ja-JP"/>
              <a:pPr/>
              <a:t>‹#›</a:t>
            </a:fld>
            <a:endParaRPr lang="en-US" altLang="ja-JP"/>
          </a:p>
        </p:txBody>
      </p:sp>
    </p:spTree>
    <p:extLst>
      <p:ext uri="{BB962C8B-B14F-4D97-AF65-F5344CB8AC3E}">
        <p14:creationId xmlns:p14="http://schemas.microsoft.com/office/powerpoint/2010/main" val="2323618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4458CC4-1E5D-43DA-863A-7AF72513799F}" type="slidenum">
              <a:rPr lang="en-US" altLang="ja-JP"/>
              <a:pPr/>
              <a:t>‹#›</a:t>
            </a:fld>
            <a:endParaRPr lang="en-US" altLang="ja-JP"/>
          </a:p>
        </p:txBody>
      </p:sp>
    </p:spTree>
    <p:extLst>
      <p:ext uri="{BB962C8B-B14F-4D97-AF65-F5344CB8AC3E}">
        <p14:creationId xmlns:p14="http://schemas.microsoft.com/office/powerpoint/2010/main" val="1909899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5875338"/>
            <a:ext cx="5829300" cy="1816100"/>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7E28EAC-2242-425D-867E-CAA2A593F19F}" type="slidenum">
              <a:rPr lang="en-US" altLang="ja-JP"/>
              <a:pPr/>
              <a:t>‹#›</a:t>
            </a:fld>
            <a:endParaRPr lang="en-US" altLang="ja-JP"/>
          </a:p>
        </p:txBody>
      </p:sp>
    </p:spTree>
    <p:extLst>
      <p:ext uri="{BB962C8B-B14F-4D97-AF65-F5344CB8AC3E}">
        <p14:creationId xmlns:p14="http://schemas.microsoft.com/office/powerpoint/2010/main" val="318142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93EBF10F-EF6C-4C5A-A1B1-BE6046CEA275}" type="slidenum">
              <a:rPr lang="en-US" altLang="ja-JP"/>
              <a:pPr/>
              <a:t>‹#›</a:t>
            </a:fld>
            <a:endParaRPr lang="en-US" altLang="ja-JP"/>
          </a:p>
        </p:txBody>
      </p:sp>
    </p:spTree>
    <p:extLst>
      <p:ext uri="{BB962C8B-B14F-4D97-AF65-F5344CB8AC3E}">
        <p14:creationId xmlns:p14="http://schemas.microsoft.com/office/powerpoint/2010/main" val="1994503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4626E607-947B-40A0-9211-D167A13E475E}" type="slidenum">
              <a:rPr lang="en-US" altLang="ja-JP"/>
              <a:pPr/>
              <a:t>‹#›</a:t>
            </a:fld>
            <a:endParaRPr lang="en-US" altLang="ja-JP"/>
          </a:p>
        </p:txBody>
      </p:sp>
    </p:spTree>
    <p:extLst>
      <p:ext uri="{BB962C8B-B14F-4D97-AF65-F5344CB8AC3E}">
        <p14:creationId xmlns:p14="http://schemas.microsoft.com/office/powerpoint/2010/main" val="1445118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3290B787-B4A4-460F-AA84-3D6CD424EF2D}" type="slidenum">
              <a:rPr lang="en-US" altLang="ja-JP"/>
              <a:pPr/>
              <a:t>‹#›</a:t>
            </a:fld>
            <a:endParaRPr lang="en-US" altLang="ja-JP"/>
          </a:p>
        </p:txBody>
      </p:sp>
    </p:spTree>
    <p:extLst>
      <p:ext uri="{BB962C8B-B14F-4D97-AF65-F5344CB8AC3E}">
        <p14:creationId xmlns:p14="http://schemas.microsoft.com/office/powerpoint/2010/main" val="1071016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AC89A82F-59AD-49EB-99DC-A1209A164416}" type="slidenum">
              <a:rPr lang="en-US" altLang="ja-JP"/>
              <a:pPr/>
              <a:t>‹#›</a:t>
            </a:fld>
            <a:endParaRPr lang="en-US" altLang="ja-JP"/>
          </a:p>
        </p:txBody>
      </p:sp>
    </p:spTree>
    <p:extLst>
      <p:ext uri="{BB962C8B-B14F-4D97-AF65-F5344CB8AC3E}">
        <p14:creationId xmlns:p14="http://schemas.microsoft.com/office/powerpoint/2010/main" val="20678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3538"/>
            <a:ext cx="2255838" cy="154940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EEAF674F-BD05-41AE-8234-6D764BA9C46D}" type="slidenum">
              <a:rPr lang="en-US" altLang="ja-JP"/>
              <a:pPr/>
              <a:t>‹#›</a:t>
            </a:fld>
            <a:endParaRPr lang="en-US" altLang="ja-JP"/>
          </a:p>
        </p:txBody>
      </p:sp>
    </p:spTree>
    <p:extLst>
      <p:ext uri="{BB962C8B-B14F-4D97-AF65-F5344CB8AC3E}">
        <p14:creationId xmlns:p14="http://schemas.microsoft.com/office/powerpoint/2010/main" val="102076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400800"/>
            <a:ext cx="4114800" cy="755650"/>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91C8CCA5-A7E0-48C7-94FF-7DFBF483E754}" type="slidenum">
              <a:rPr lang="en-US" altLang="ja-JP"/>
              <a:pPr/>
              <a:t>‹#›</a:t>
            </a:fld>
            <a:endParaRPr lang="en-US" altLang="ja-JP"/>
          </a:p>
        </p:txBody>
      </p:sp>
    </p:spTree>
    <p:extLst>
      <p:ext uri="{BB962C8B-B14F-4D97-AF65-F5344CB8AC3E}">
        <p14:creationId xmlns:p14="http://schemas.microsoft.com/office/powerpoint/2010/main" val="694067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42900" y="2133600"/>
            <a:ext cx="6172200"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C9920B1-1B56-4D36-A612-B32D2B791FD1}"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10356" y="25099"/>
            <a:ext cx="6237287" cy="1755775"/>
          </a:xfrm>
          <a:noFill/>
        </p:spPr>
        <p:txBody>
          <a:bodyPr>
            <a:spAutoFit/>
          </a:bodyPr>
          <a:lstStyle/>
          <a:p>
            <a:pPr algn="l" eaLnBrk="1" hangingPunct="1"/>
            <a:r>
              <a:rPr lang="ja-JP" altLang="en-US" sz="3600" dirty="0">
                <a:latin typeface="MS UI Gothic" panose="020B0600070205080204" pitchFamily="50" charset="-128"/>
                <a:ea typeface="HGS創英角ﾎﾟｯﾌﾟ体" panose="040B0A00000000000000" pitchFamily="50" charset="-128"/>
              </a:rPr>
              <a:t>びわこルールキッズ２０２</a:t>
            </a:r>
            <a:r>
              <a:rPr lang="ja-JP" altLang="en-US" sz="3600" dirty="0">
                <a:latin typeface="HGS創英角ﾎﾟｯﾌﾟ体" panose="040B0A00000000000000" pitchFamily="50" charset="-128"/>
                <a:ea typeface="HGS創英角ﾎﾟｯﾌﾟ体" panose="040B0A00000000000000" pitchFamily="50" charset="-128"/>
              </a:rPr>
              <a:t>６</a:t>
            </a:r>
            <a:br>
              <a:rPr lang="ja-JP" altLang="en-US" sz="3600" dirty="0">
                <a:latin typeface="MS UI Gothic" panose="020B0600070205080204" pitchFamily="50" charset="-128"/>
                <a:ea typeface="HGS創英角ﾎﾟｯﾌﾟ体" panose="040B0A00000000000000" pitchFamily="50" charset="-128"/>
              </a:rPr>
            </a:br>
            <a:r>
              <a:rPr lang="ja-JP" altLang="en-US" sz="3600" dirty="0">
                <a:latin typeface="MS UI Gothic" panose="020B0600070205080204" pitchFamily="50" charset="-128"/>
                <a:ea typeface="HGS創英角ﾎﾟｯﾌﾟ体" panose="040B0A00000000000000" pitchFamily="50" charset="-128"/>
              </a:rPr>
              <a:t>　　 メンバー応募用紙</a:t>
            </a:r>
            <a:br>
              <a:rPr lang="ja-JP" altLang="en-US" sz="3600" dirty="0">
                <a:latin typeface="MS UI Gothic" panose="020B0600070205080204" pitchFamily="50" charset="-128"/>
                <a:ea typeface="HGS創英角ﾎﾟｯﾌﾟ体" panose="040B0A00000000000000" pitchFamily="50" charset="-128"/>
              </a:rPr>
            </a:br>
            <a:endParaRPr lang="ja-JP" altLang="en-US" sz="3600" dirty="0">
              <a:latin typeface="MS UI Gothic" panose="020B0600070205080204" pitchFamily="50" charset="-128"/>
              <a:ea typeface="HGS創英角ﾎﾟｯﾌﾟ体" panose="040B0A00000000000000" pitchFamily="50" charset="-128"/>
            </a:endParaRPr>
          </a:p>
        </p:txBody>
      </p:sp>
      <p:sp>
        <p:nvSpPr>
          <p:cNvPr id="2051" name="Text Box 3"/>
          <p:cNvSpPr txBox="1">
            <a:spLocks noChangeArrowheads="1"/>
          </p:cNvSpPr>
          <p:nvPr/>
        </p:nvSpPr>
        <p:spPr bwMode="auto">
          <a:xfrm>
            <a:off x="131436" y="3525454"/>
            <a:ext cx="6480177" cy="23391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a:t>保護者・代表者氏名</a:t>
            </a:r>
            <a:endParaRPr lang="en-US" altLang="ja-JP" sz="1600" dirty="0"/>
          </a:p>
          <a:p>
            <a:pPr eaLnBrk="1" hangingPunct="1">
              <a:spcBef>
                <a:spcPct val="0"/>
              </a:spcBef>
              <a:buFontTx/>
              <a:buNone/>
            </a:pPr>
            <a:endParaRPr lang="ja-JP" altLang="en-US" sz="700" dirty="0"/>
          </a:p>
          <a:p>
            <a:pPr eaLnBrk="1" hangingPunct="1">
              <a:spcBef>
                <a:spcPct val="0"/>
              </a:spcBef>
              <a:buFontTx/>
              <a:buNone/>
            </a:pPr>
            <a:r>
              <a:rPr lang="ja-JP" altLang="en-US" sz="1600" dirty="0"/>
              <a:t>　　　　〒</a:t>
            </a:r>
            <a:endParaRPr lang="en-US" altLang="ja-JP" sz="1600" dirty="0"/>
          </a:p>
          <a:p>
            <a:pPr eaLnBrk="1" hangingPunct="1">
              <a:spcBef>
                <a:spcPct val="0"/>
              </a:spcBef>
              <a:buFontTx/>
              <a:buNone/>
            </a:pPr>
            <a:endParaRPr lang="en-US" altLang="ja-JP" sz="500" dirty="0"/>
          </a:p>
          <a:p>
            <a:pPr eaLnBrk="1" hangingPunct="1">
              <a:spcBef>
                <a:spcPct val="0"/>
              </a:spcBef>
              <a:buFontTx/>
              <a:buNone/>
            </a:pPr>
            <a:r>
              <a:rPr lang="ja-JP" altLang="en-US" sz="1600" dirty="0"/>
              <a:t>住所</a:t>
            </a:r>
          </a:p>
          <a:p>
            <a:pPr eaLnBrk="1" hangingPunct="1">
              <a:spcBef>
                <a:spcPct val="0"/>
              </a:spcBef>
              <a:buFontTx/>
              <a:buNone/>
            </a:pPr>
            <a:endParaRPr lang="ja-JP" altLang="en-US" sz="1200" dirty="0"/>
          </a:p>
          <a:p>
            <a:pPr eaLnBrk="1" hangingPunct="1">
              <a:spcBef>
                <a:spcPct val="0"/>
              </a:spcBef>
              <a:buFontTx/>
              <a:buNone/>
            </a:pPr>
            <a:r>
              <a:rPr lang="ja-JP" altLang="en-US" sz="1600" dirty="0"/>
              <a:t>電話番号　　　　　　　　　　　　　－　　　　　　　－</a:t>
            </a:r>
            <a:endParaRPr lang="en-US" altLang="ja-JP" sz="1600" dirty="0"/>
          </a:p>
          <a:p>
            <a:pPr eaLnBrk="1" hangingPunct="1">
              <a:spcBef>
                <a:spcPct val="0"/>
              </a:spcBef>
              <a:buFontTx/>
              <a:buNone/>
            </a:pPr>
            <a:endParaRPr lang="en-US" altLang="ja-JP" sz="1600" dirty="0"/>
          </a:p>
          <a:p>
            <a:pPr eaLnBrk="1" hangingPunct="1">
              <a:spcBef>
                <a:spcPct val="0"/>
              </a:spcBef>
              <a:buFontTx/>
              <a:buNone/>
            </a:pPr>
            <a:r>
              <a:rPr lang="ja-JP" altLang="en-US" sz="1600" dirty="0"/>
              <a:t>メールアドレス　　　　　　　　　　　　　　　　　　　　　　＠</a:t>
            </a:r>
            <a:endParaRPr lang="en-US" altLang="ja-JP" sz="1600" dirty="0"/>
          </a:p>
          <a:p>
            <a:pPr eaLnBrk="1" hangingPunct="1">
              <a:spcBef>
                <a:spcPct val="0"/>
              </a:spcBef>
              <a:buFontTx/>
              <a:buNone/>
            </a:pPr>
            <a:endParaRPr lang="en-US" altLang="ja-JP" sz="1000" dirty="0"/>
          </a:p>
          <a:p>
            <a:pPr eaLnBrk="1" hangingPunct="1">
              <a:spcBef>
                <a:spcPct val="0"/>
              </a:spcBef>
              <a:buFontTx/>
              <a:buNone/>
            </a:pPr>
            <a:r>
              <a:rPr lang="ja-JP" altLang="en-US" sz="1600" dirty="0"/>
              <a:t>釣り竿の貸出　　　　　　　　希望する　　・　　希望しない</a:t>
            </a:r>
            <a:endParaRPr lang="en-US" altLang="ja-JP" sz="1600" dirty="0"/>
          </a:p>
        </p:txBody>
      </p:sp>
      <p:sp>
        <p:nvSpPr>
          <p:cNvPr id="2052" name="Line 4"/>
          <p:cNvSpPr>
            <a:spLocks noChangeShapeType="1"/>
          </p:cNvSpPr>
          <p:nvPr/>
        </p:nvSpPr>
        <p:spPr bwMode="auto">
          <a:xfrm>
            <a:off x="202876" y="1797708"/>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3" name="Line 5"/>
          <p:cNvSpPr>
            <a:spLocks noChangeShapeType="1"/>
          </p:cNvSpPr>
          <p:nvPr/>
        </p:nvSpPr>
        <p:spPr bwMode="auto">
          <a:xfrm>
            <a:off x="202876" y="2300946"/>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pic>
        <p:nvPicPr>
          <p:cNvPr id="2054" name="Picture 7" descr="008"/>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a:xfrm>
            <a:off x="5889414" y="600888"/>
            <a:ext cx="875748" cy="6209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5" name="Line 8"/>
          <p:cNvSpPr>
            <a:spLocks noChangeShapeType="1"/>
          </p:cNvSpPr>
          <p:nvPr/>
        </p:nvSpPr>
        <p:spPr bwMode="auto">
          <a:xfrm>
            <a:off x="202876" y="3885271"/>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7" name="Text Box 10"/>
          <p:cNvSpPr txBox="1">
            <a:spLocks noChangeArrowheads="1"/>
          </p:cNvSpPr>
          <p:nvPr/>
        </p:nvSpPr>
        <p:spPr bwMode="auto">
          <a:xfrm>
            <a:off x="409831" y="8496884"/>
            <a:ext cx="5958482" cy="4619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＜個人情報の取り扱いについて＞</a:t>
            </a:r>
          </a:p>
          <a:p>
            <a:pPr eaLnBrk="1" hangingPunct="1">
              <a:spcBef>
                <a:spcPct val="0"/>
              </a:spcBef>
              <a:buFontTx/>
              <a:buNone/>
            </a:pPr>
            <a:r>
              <a:rPr lang="ja-JP" altLang="en-US" sz="1200" dirty="0"/>
              <a:t>　</a:t>
            </a:r>
            <a:r>
              <a:rPr lang="ja-JP" altLang="en-US" sz="800" dirty="0"/>
              <a:t>ご提供いただいた個人情報について、当事業の参加登録とご案内のみに使用し、これ以外の目的に利用することはありません。</a:t>
            </a:r>
          </a:p>
        </p:txBody>
      </p:sp>
      <p:sp>
        <p:nvSpPr>
          <p:cNvPr id="2058" name="Line 11"/>
          <p:cNvSpPr>
            <a:spLocks noChangeShapeType="1"/>
          </p:cNvSpPr>
          <p:nvPr/>
        </p:nvSpPr>
        <p:spPr bwMode="auto">
          <a:xfrm>
            <a:off x="202876" y="3464209"/>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9" name="Line 12"/>
          <p:cNvSpPr>
            <a:spLocks noChangeShapeType="1"/>
          </p:cNvSpPr>
          <p:nvPr/>
        </p:nvSpPr>
        <p:spPr bwMode="auto">
          <a:xfrm>
            <a:off x="224630" y="2904544"/>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60" name="Text Box 13"/>
          <p:cNvSpPr txBox="1">
            <a:spLocks noChangeArrowheads="1"/>
          </p:cNvSpPr>
          <p:nvPr/>
        </p:nvSpPr>
        <p:spPr bwMode="auto">
          <a:xfrm>
            <a:off x="169951" y="1389305"/>
            <a:ext cx="6688049"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★個人・家族・団体の</a:t>
            </a:r>
            <a:r>
              <a:rPr lang="en-US" altLang="ja-JP" sz="1200" dirty="0"/>
              <a:t>3</a:t>
            </a:r>
            <a:r>
              <a:rPr lang="ja-JP" altLang="en-US" sz="1200" dirty="0"/>
              <a:t>部門のいずれかにレ点を入れ、登録名や学年、人数などを記入してください。</a:t>
            </a:r>
          </a:p>
        </p:txBody>
      </p:sp>
      <p:sp>
        <p:nvSpPr>
          <p:cNvPr id="2061" name="Text Box 14"/>
          <p:cNvSpPr txBox="1">
            <a:spLocks noChangeArrowheads="1"/>
          </p:cNvSpPr>
          <p:nvPr/>
        </p:nvSpPr>
        <p:spPr bwMode="auto">
          <a:xfrm>
            <a:off x="3866826" y="3873317"/>
            <a:ext cx="2933700"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dirty="0"/>
              <a:t>※</a:t>
            </a:r>
            <a:r>
              <a:rPr lang="ja-JP" altLang="en-US" sz="1200" dirty="0"/>
              <a:t>マンション名・号室まで記入してください。</a:t>
            </a:r>
          </a:p>
        </p:txBody>
      </p:sp>
      <p:sp>
        <p:nvSpPr>
          <p:cNvPr id="2062" name="Line 16"/>
          <p:cNvSpPr>
            <a:spLocks noChangeShapeType="1"/>
          </p:cNvSpPr>
          <p:nvPr/>
        </p:nvSpPr>
        <p:spPr bwMode="auto">
          <a:xfrm>
            <a:off x="202876" y="4605549"/>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 name="Line 16"/>
          <p:cNvSpPr>
            <a:spLocks noChangeShapeType="1"/>
          </p:cNvSpPr>
          <p:nvPr/>
        </p:nvSpPr>
        <p:spPr bwMode="auto">
          <a:xfrm>
            <a:off x="202876" y="5002782"/>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ja-JP" dirty="0"/>
          </a:p>
          <a:p>
            <a:r>
              <a:rPr lang="ja-JP" altLang="en-US" dirty="0"/>
              <a:t>　</a:t>
            </a:r>
          </a:p>
        </p:txBody>
      </p:sp>
      <p:sp>
        <p:nvSpPr>
          <p:cNvPr id="16" name="Text Box 3"/>
          <p:cNvSpPr txBox="1">
            <a:spLocks noChangeArrowheads="1"/>
          </p:cNvSpPr>
          <p:nvPr/>
        </p:nvSpPr>
        <p:spPr bwMode="auto">
          <a:xfrm>
            <a:off x="131439" y="1911682"/>
            <a:ext cx="4953745" cy="33855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600" dirty="0"/>
              <a:t>□</a:t>
            </a:r>
            <a:r>
              <a:rPr lang="ja-JP" altLang="en-US" sz="1600" dirty="0"/>
              <a:t>個人の部･･･キッズ氏名　　　　　　　　　　　　　　　</a:t>
            </a:r>
            <a:endParaRPr lang="en-US" altLang="ja-JP" sz="1200" dirty="0"/>
          </a:p>
        </p:txBody>
      </p:sp>
      <p:sp>
        <p:nvSpPr>
          <p:cNvPr id="17" name="Text Box 3"/>
          <p:cNvSpPr txBox="1">
            <a:spLocks noChangeArrowheads="1"/>
          </p:cNvSpPr>
          <p:nvPr/>
        </p:nvSpPr>
        <p:spPr bwMode="auto">
          <a:xfrm>
            <a:off x="1546823" y="1763688"/>
            <a:ext cx="985416"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（ふりがな）</a:t>
            </a:r>
            <a:endParaRPr lang="en-US" altLang="ja-JP" sz="1050" dirty="0"/>
          </a:p>
        </p:txBody>
      </p:sp>
      <p:sp>
        <p:nvSpPr>
          <p:cNvPr id="20" name="Text Box 3"/>
          <p:cNvSpPr txBox="1">
            <a:spLocks noChangeArrowheads="1"/>
          </p:cNvSpPr>
          <p:nvPr/>
        </p:nvSpPr>
        <p:spPr bwMode="auto">
          <a:xfrm>
            <a:off x="137918" y="2465939"/>
            <a:ext cx="4881738" cy="33855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a:t>□家族の部･･･家　族　 名         　　 　　　ファミリー</a:t>
            </a:r>
            <a:endParaRPr lang="en-US" altLang="ja-JP" sz="1200" dirty="0"/>
          </a:p>
        </p:txBody>
      </p:sp>
      <p:sp>
        <p:nvSpPr>
          <p:cNvPr id="21" name="Text Box 3"/>
          <p:cNvSpPr txBox="1">
            <a:spLocks noChangeArrowheads="1"/>
          </p:cNvSpPr>
          <p:nvPr/>
        </p:nvSpPr>
        <p:spPr bwMode="auto">
          <a:xfrm>
            <a:off x="1541123" y="2294416"/>
            <a:ext cx="985416"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（ふりがな）</a:t>
            </a:r>
            <a:endParaRPr lang="en-US" altLang="ja-JP" sz="1050" dirty="0"/>
          </a:p>
        </p:txBody>
      </p:sp>
      <p:sp>
        <p:nvSpPr>
          <p:cNvPr id="22" name="Text Box 3"/>
          <p:cNvSpPr txBox="1">
            <a:spLocks noChangeArrowheads="1"/>
          </p:cNvSpPr>
          <p:nvPr/>
        </p:nvSpPr>
        <p:spPr bwMode="auto">
          <a:xfrm>
            <a:off x="1547999" y="2871188"/>
            <a:ext cx="985416"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（ふりがな）</a:t>
            </a:r>
            <a:endParaRPr lang="en-US" altLang="ja-JP" sz="1050" dirty="0"/>
          </a:p>
        </p:txBody>
      </p:sp>
      <p:sp>
        <p:nvSpPr>
          <p:cNvPr id="23" name="Text Box 3"/>
          <p:cNvSpPr txBox="1">
            <a:spLocks noChangeArrowheads="1"/>
          </p:cNvSpPr>
          <p:nvPr/>
        </p:nvSpPr>
        <p:spPr bwMode="auto">
          <a:xfrm>
            <a:off x="137917" y="3043194"/>
            <a:ext cx="4881739" cy="33855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a:t>□団体の部･･･団　体　 名　　　　　　　　　　　　　　　</a:t>
            </a:r>
            <a:endParaRPr lang="en-US" altLang="ja-JP" sz="1600" dirty="0"/>
          </a:p>
        </p:txBody>
      </p:sp>
      <p:sp>
        <p:nvSpPr>
          <p:cNvPr id="4" name="テキスト ボックス 3"/>
          <p:cNvSpPr txBox="1"/>
          <p:nvPr/>
        </p:nvSpPr>
        <p:spPr>
          <a:xfrm>
            <a:off x="188910" y="6475740"/>
            <a:ext cx="6480177" cy="1938992"/>
          </a:xfrm>
          <a:prstGeom prst="rect">
            <a:avLst/>
          </a:prstGeom>
          <a:solidFill>
            <a:srgbClr val="FFFF99"/>
          </a:solidFill>
          <a:ln>
            <a:solidFill>
              <a:schemeClr val="tx1"/>
            </a:solidFill>
          </a:ln>
        </p:spPr>
        <p:txBody>
          <a:bodyPr wrap="square" rtlCol="0">
            <a:spAutoFit/>
          </a:bodyPr>
          <a:lstStyle/>
          <a:p>
            <a:pPr>
              <a:defRPr/>
            </a:pPr>
            <a:r>
              <a:rPr lang="en-US" altLang="ja-JP" sz="1000" dirty="0"/>
              <a:t>★</a:t>
            </a:r>
            <a:r>
              <a:rPr lang="ja-JP" altLang="en-US" sz="1000" dirty="0"/>
              <a:t>確認事項</a:t>
            </a:r>
            <a:endParaRPr lang="en-US" altLang="ja-JP" sz="1000" dirty="0"/>
          </a:p>
          <a:p>
            <a:pPr>
              <a:defRPr/>
            </a:pPr>
            <a:r>
              <a:rPr lang="ja-JP" altLang="en-US" sz="1000" dirty="0"/>
              <a:t>　・小中学生のキッズ個人、キッズを含む団体・家族の部の募集を行いますが、重複しての応募は</a:t>
            </a:r>
            <a:endParaRPr lang="en-US" altLang="ja-JP" sz="1000" dirty="0"/>
          </a:p>
          <a:p>
            <a:pPr>
              <a:defRPr/>
            </a:pPr>
            <a:r>
              <a:rPr lang="ja-JP" altLang="en-US" sz="1000" dirty="0"/>
              <a:t>　　できません。</a:t>
            </a:r>
          </a:p>
          <a:p>
            <a:pPr>
              <a:defRPr/>
            </a:pPr>
            <a:r>
              <a:rPr lang="ja-JP" altLang="en-US" sz="1000" dirty="0"/>
              <a:t>　・実施期間は令和８年７月</a:t>
            </a:r>
            <a:r>
              <a:rPr lang="ja-JP" altLang="en-US" sz="1000" dirty="0">
                <a:latin typeface="+mj-ea"/>
              </a:rPr>
              <a:t>１日（水）～</a:t>
            </a:r>
            <a:r>
              <a:rPr lang="en-US" altLang="ja-JP" sz="1000" dirty="0">
                <a:latin typeface="+mj-ea"/>
              </a:rPr>
              <a:t>10</a:t>
            </a:r>
            <a:r>
              <a:rPr lang="ja-JP" altLang="en-US" sz="1000" dirty="0">
                <a:latin typeface="+mj-ea"/>
              </a:rPr>
              <a:t>月</a:t>
            </a:r>
            <a:r>
              <a:rPr lang="en-US" altLang="ja-JP" sz="1000" dirty="0">
                <a:latin typeface="+mj-ea"/>
              </a:rPr>
              <a:t>20</a:t>
            </a:r>
            <a:r>
              <a:rPr lang="ja-JP" altLang="en-US" sz="1000" dirty="0">
                <a:latin typeface="+mj-ea"/>
              </a:rPr>
              <a:t>日（火）です。</a:t>
            </a:r>
          </a:p>
          <a:p>
            <a:pPr>
              <a:defRPr/>
            </a:pPr>
            <a:r>
              <a:rPr lang="ja-JP" altLang="en-US" sz="1000" dirty="0">
                <a:latin typeface="+mj-ea"/>
              </a:rPr>
              <a:t>　・登録後にノーリリース記録報告カードを配付します。</a:t>
            </a:r>
            <a:endParaRPr lang="en-US" altLang="ja-JP" sz="1000" dirty="0">
              <a:latin typeface="+mj-ea"/>
            </a:endParaRPr>
          </a:p>
          <a:p>
            <a:pPr>
              <a:defRPr/>
            </a:pPr>
            <a:r>
              <a:rPr lang="ja-JP" altLang="en-US" sz="1000" dirty="0"/>
              <a:t>　・参加した</a:t>
            </a:r>
            <a:r>
              <a:rPr lang="ja-JP" altLang="en-US" sz="1000" dirty="0">
                <a:latin typeface="+mj-ea"/>
              </a:rPr>
              <a:t>キッズにはオリジナルグッズをプレゼントします。</a:t>
            </a:r>
          </a:p>
          <a:p>
            <a:pPr>
              <a:defRPr/>
            </a:pPr>
            <a:r>
              <a:rPr lang="ja-JP" altLang="en-US" sz="1000" dirty="0">
                <a:latin typeface="+mj-ea"/>
              </a:rPr>
              <a:t>　・釣った魚の数を</a:t>
            </a:r>
            <a:r>
              <a:rPr lang="en-US" altLang="ja-JP" sz="1000" u="sng" dirty="0">
                <a:latin typeface="+mj-ea"/>
              </a:rPr>
              <a:t>10</a:t>
            </a:r>
            <a:r>
              <a:rPr lang="ja-JP" altLang="en-US" sz="1000" u="sng" dirty="0">
                <a:latin typeface="+mj-ea"/>
              </a:rPr>
              <a:t>月</a:t>
            </a:r>
            <a:r>
              <a:rPr lang="en-US" altLang="ja-JP" sz="1000" u="sng" dirty="0">
                <a:latin typeface="+mj-ea"/>
              </a:rPr>
              <a:t>23</a:t>
            </a:r>
            <a:r>
              <a:rPr lang="ja-JP" altLang="en-US" sz="1000" u="sng" dirty="0">
                <a:latin typeface="+mj-ea"/>
              </a:rPr>
              <a:t>日（金）（必着）</a:t>
            </a:r>
            <a:r>
              <a:rPr lang="ja-JP" altLang="en-US" sz="1000" dirty="0">
                <a:latin typeface="+mj-ea"/>
              </a:rPr>
              <a:t>までにノーリリース記録報告カードによりご報告いただくと、　</a:t>
            </a:r>
            <a:endParaRPr lang="en-US" altLang="ja-JP" sz="1000" dirty="0">
              <a:latin typeface="+mj-ea"/>
            </a:endParaRPr>
          </a:p>
          <a:p>
            <a:pPr>
              <a:defRPr/>
            </a:pPr>
            <a:r>
              <a:rPr lang="ja-JP" altLang="en-US" sz="1000" dirty="0">
                <a:latin typeface="+mj-ea"/>
              </a:rPr>
              <a:t>　  知事より感謝カードが届きます。</a:t>
            </a:r>
          </a:p>
          <a:p>
            <a:pPr>
              <a:defRPr/>
            </a:pPr>
            <a:r>
              <a:rPr lang="ja-JP" altLang="en-US" sz="1000" dirty="0"/>
              <a:t>　・たくさんの外来魚を釣り上げたキッズには表彰とステキな副賞をプレゼントします！</a:t>
            </a:r>
          </a:p>
          <a:p>
            <a:pPr>
              <a:defRPr/>
            </a:pPr>
            <a:r>
              <a:rPr lang="ja-JP" altLang="en-US" sz="1000" dirty="0"/>
              <a:t>★注意事項</a:t>
            </a:r>
          </a:p>
          <a:p>
            <a:pPr>
              <a:defRPr/>
            </a:pPr>
            <a:r>
              <a:rPr lang="ja-JP" altLang="en-US" sz="1000" dirty="0"/>
              <a:t>　・琵琶湖や川の近くへ一人で行かないでください。</a:t>
            </a:r>
            <a:r>
              <a:rPr lang="ja-JP" altLang="en-US" sz="1000" u="sng" dirty="0"/>
              <a:t>活動中の事故について、責任は負いません</a:t>
            </a:r>
            <a:endParaRPr lang="en-US" altLang="ja-JP" sz="1000" u="sng" dirty="0"/>
          </a:p>
          <a:p>
            <a:pPr>
              <a:defRPr/>
            </a:pPr>
            <a:r>
              <a:rPr lang="ja-JP" altLang="en-US" sz="1000" dirty="0"/>
              <a:t>　　</a:t>
            </a:r>
            <a:r>
              <a:rPr lang="ja-JP" altLang="en-US" sz="1000" u="sng" dirty="0"/>
              <a:t>ので、小学生以下のお子様は保護者同伴で安全に気を付けて活動をお願いします。</a:t>
            </a:r>
            <a:endParaRPr lang="en-US" altLang="ja-JP" sz="1000" u="sng" dirty="0"/>
          </a:p>
        </p:txBody>
      </p:sp>
      <p:sp>
        <p:nvSpPr>
          <p:cNvPr id="27" name="Text Box 3">
            <a:extLst>
              <a:ext uri="{FF2B5EF4-FFF2-40B4-BE49-F238E27FC236}">
                <a16:creationId xmlns:a16="http://schemas.microsoft.com/office/drawing/2014/main" id="{2572EEA5-B9C0-4FD2-BC14-3A8F2684FDFC}"/>
              </a:ext>
            </a:extLst>
          </p:cNvPr>
          <p:cNvSpPr txBox="1">
            <a:spLocks noChangeArrowheads="1"/>
          </p:cNvSpPr>
          <p:nvPr/>
        </p:nvSpPr>
        <p:spPr bwMode="auto">
          <a:xfrm>
            <a:off x="4933041" y="1839783"/>
            <a:ext cx="1382414"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□小学　　年生</a:t>
            </a:r>
            <a:endParaRPr lang="en-US" altLang="ja-JP" sz="1200" dirty="0"/>
          </a:p>
          <a:p>
            <a:pPr eaLnBrk="1" hangingPunct="1">
              <a:spcBef>
                <a:spcPct val="0"/>
              </a:spcBef>
              <a:buFontTx/>
              <a:buNone/>
            </a:pPr>
            <a:r>
              <a:rPr lang="ja-JP" altLang="en-US" sz="1200" dirty="0"/>
              <a:t>□中学　　年生</a:t>
            </a:r>
            <a:endParaRPr lang="en-US" altLang="ja-JP" sz="1200" dirty="0"/>
          </a:p>
        </p:txBody>
      </p:sp>
      <p:sp>
        <p:nvSpPr>
          <p:cNvPr id="28" name="Text Box 3">
            <a:extLst>
              <a:ext uri="{FF2B5EF4-FFF2-40B4-BE49-F238E27FC236}">
                <a16:creationId xmlns:a16="http://schemas.microsoft.com/office/drawing/2014/main" id="{0D57159D-5A45-4FC9-B7BA-2FD38C1BFB77}"/>
              </a:ext>
            </a:extLst>
          </p:cNvPr>
          <p:cNvSpPr txBox="1">
            <a:spLocks noChangeArrowheads="1"/>
          </p:cNvSpPr>
          <p:nvPr/>
        </p:nvSpPr>
        <p:spPr bwMode="auto">
          <a:xfrm>
            <a:off x="4933041" y="2374078"/>
            <a:ext cx="1706156"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□小学　　年生　　　名</a:t>
            </a:r>
            <a:endParaRPr lang="en-US" altLang="ja-JP" sz="1200" dirty="0"/>
          </a:p>
          <a:p>
            <a:pPr eaLnBrk="1" hangingPunct="1">
              <a:spcBef>
                <a:spcPct val="0"/>
              </a:spcBef>
              <a:buFontTx/>
              <a:buNone/>
            </a:pPr>
            <a:r>
              <a:rPr lang="ja-JP" altLang="en-US" sz="1200" dirty="0"/>
              <a:t>□中学　　年生　　　名</a:t>
            </a:r>
            <a:endParaRPr lang="en-US" altLang="ja-JP" sz="1200" dirty="0"/>
          </a:p>
        </p:txBody>
      </p:sp>
      <p:sp>
        <p:nvSpPr>
          <p:cNvPr id="29" name="Text Box 3">
            <a:extLst>
              <a:ext uri="{FF2B5EF4-FFF2-40B4-BE49-F238E27FC236}">
                <a16:creationId xmlns:a16="http://schemas.microsoft.com/office/drawing/2014/main" id="{EDA251EF-DBDA-4C87-A3A7-33A4B1E7A454}"/>
              </a:ext>
            </a:extLst>
          </p:cNvPr>
          <p:cNvSpPr txBox="1">
            <a:spLocks noChangeArrowheads="1"/>
          </p:cNvSpPr>
          <p:nvPr/>
        </p:nvSpPr>
        <p:spPr bwMode="auto">
          <a:xfrm>
            <a:off x="4933041" y="2963977"/>
            <a:ext cx="1706156"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t>□小学　　年生　　　名</a:t>
            </a:r>
            <a:endParaRPr lang="en-US" altLang="ja-JP" sz="1200" dirty="0"/>
          </a:p>
          <a:p>
            <a:pPr eaLnBrk="1" hangingPunct="1">
              <a:spcBef>
                <a:spcPct val="0"/>
              </a:spcBef>
              <a:buFontTx/>
              <a:buNone/>
            </a:pPr>
            <a:r>
              <a:rPr lang="ja-JP" altLang="en-US" sz="1200" dirty="0"/>
              <a:t>□中学　　年生　　　名</a:t>
            </a:r>
            <a:endParaRPr lang="en-US" altLang="ja-JP" sz="1200" dirty="0"/>
          </a:p>
        </p:txBody>
      </p:sp>
      <p:sp>
        <p:nvSpPr>
          <p:cNvPr id="31" name="Line 16">
            <a:extLst>
              <a:ext uri="{FF2B5EF4-FFF2-40B4-BE49-F238E27FC236}">
                <a16:creationId xmlns:a16="http://schemas.microsoft.com/office/drawing/2014/main" id="{1B14900F-9F5F-4A74-8053-E588E4E84B75}"/>
              </a:ext>
            </a:extLst>
          </p:cNvPr>
          <p:cNvSpPr>
            <a:spLocks noChangeShapeType="1"/>
          </p:cNvSpPr>
          <p:nvPr/>
        </p:nvSpPr>
        <p:spPr bwMode="auto">
          <a:xfrm>
            <a:off x="202876" y="5402891"/>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ja-JP" dirty="0"/>
          </a:p>
          <a:p>
            <a:r>
              <a:rPr lang="ja-JP" altLang="en-US" dirty="0"/>
              <a:t>　</a:t>
            </a:r>
          </a:p>
        </p:txBody>
      </p:sp>
      <p:sp>
        <p:nvSpPr>
          <p:cNvPr id="30" name="Line 16">
            <a:extLst>
              <a:ext uri="{FF2B5EF4-FFF2-40B4-BE49-F238E27FC236}">
                <a16:creationId xmlns:a16="http://schemas.microsoft.com/office/drawing/2014/main" id="{16CF3FD1-0AFE-4277-A4B2-0A4FB48004DE}"/>
              </a:ext>
            </a:extLst>
          </p:cNvPr>
          <p:cNvSpPr>
            <a:spLocks noChangeShapeType="1"/>
          </p:cNvSpPr>
          <p:nvPr/>
        </p:nvSpPr>
        <p:spPr bwMode="auto">
          <a:xfrm>
            <a:off x="202876" y="5864556"/>
            <a:ext cx="64087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ja-JP" dirty="0"/>
          </a:p>
          <a:p>
            <a:r>
              <a:rPr lang="ja-JP" altLang="en-US" dirty="0"/>
              <a:t>　</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2022</TotalTime>
  <Words>362</Words>
  <Application>Microsoft Office PowerPoint</Application>
  <PresentationFormat>画面に合わせる (4:3)</PresentationFormat>
  <Paragraphs>46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HGS創英角ﾎﾟｯﾌﾟ体</vt:lpstr>
      <vt:lpstr>ＭＳ Ｐゴシック</vt:lpstr>
      <vt:lpstr>MS UI Gothic</vt:lpstr>
      <vt:lpstr>Arial</vt:lpstr>
      <vt:lpstr>標準デザイン</vt:lpstr>
      <vt:lpstr>びわこルールキッズ２０２６ 　　 メンバー応募用紙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夏休みは</dc:title>
  <dc:creator>滋賀県</dc:creator>
  <cp:lastModifiedBy>山本　あすか</cp:lastModifiedBy>
  <cp:revision>102</cp:revision>
  <cp:lastPrinted>2026-05-25T10:42:02Z</cp:lastPrinted>
  <dcterms:created xsi:type="dcterms:W3CDTF">2008-05-28T00:15:45Z</dcterms:created>
  <dcterms:modified xsi:type="dcterms:W3CDTF">2026-05-25T10:42:03Z</dcterms:modified>
</cp:coreProperties>
</file>