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6858000" cy="9906000" type="A4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B0F0"/>
    <a:srgbClr val="00CC66"/>
    <a:srgbClr val="FF6699"/>
    <a:srgbClr val="000000"/>
    <a:srgbClr val="FF9999"/>
    <a:srgbClr val="FFCCCC"/>
    <a:srgbClr val="00FF99"/>
    <a:srgbClr val="757575"/>
    <a:srgbClr val="32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0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09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40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65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06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3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0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11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79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00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0017C-0AF7-4CA0-9612-46AC6A523CEF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14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1774868-BC69-46EC-A358-1CF88F70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78"/>
            <a:ext cx="6857999" cy="9906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4BE146-0A1C-492D-B75F-EC1EAA760E6D}"/>
              </a:ext>
            </a:extLst>
          </p:cNvPr>
          <p:cNvSpPr txBox="1"/>
          <p:nvPr/>
        </p:nvSpPr>
        <p:spPr>
          <a:xfrm>
            <a:off x="3342768" y="3198674"/>
            <a:ext cx="1828786" cy="175432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～先生方へ～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スタート（ゴール）地点を自由に設定することができます。↓のスタート（ゴール）マークを設定位置に動かしてください。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D9CF8E-2393-4EF9-845E-DB017028B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15225" r="20338" b="19843"/>
          <a:stretch/>
        </p:blipFill>
        <p:spPr>
          <a:xfrm rot="253684">
            <a:off x="3582678" y="4415348"/>
            <a:ext cx="433029" cy="3356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2AC3B99-BBDE-44E5-AFF9-977CD2F7E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4316" y1="21230" x2="27832" y2="38214"/>
                        <a14:foregroundMark x1="27832" y1="38214" x2="43066" y2="36603"/>
                        <a14:foregroundMark x1="43066" y1="36603" x2="46777" y2="22694"/>
                        <a14:foregroundMark x1="46777" y1="22694" x2="35645" y2="16398"/>
                        <a14:foregroundMark x1="35645" y1="16398" x2="23242" y2="20791"/>
                        <a14:foregroundMark x1="31055" y1="25476" x2="37500" y2="34407"/>
                        <a14:foregroundMark x1="29004" y1="25037" x2="40332" y2="18448"/>
                        <a14:foregroundMark x1="40332" y1="18448" x2="40332" y2="18448"/>
                        <a14:foregroundMark x1="39551" y1="26208" x2="38770" y2="33236"/>
                        <a14:foregroundMark x1="56934" y1="20791" x2="46875" y2="31332"/>
                        <a14:foregroundMark x1="46875" y1="31332" x2="56445" y2="21230"/>
                        <a14:foregroundMark x1="56445" y1="21230" x2="56445" y2="21523"/>
                        <a14:foregroundMark x1="61816" y1="20791" x2="51465" y2="34700"/>
                        <a14:foregroundMark x1="51465" y1="34700" x2="56641" y2="23133"/>
                        <a14:foregroundMark x1="63672" y1="23572" x2="70410" y2="36896"/>
                        <a14:foregroundMark x1="70410" y1="36896" x2="70410" y2="36310"/>
                        <a14:foregroundMark x1="76074" y1="25915" x2="67188" y2="18887"/>
                        <a14:foregroundMark x1="67188" y1="18887" x2="40918" y2="17570"/>
                        <a14:foregroundMark x1="40918" y1="17570" x2="53418" y2="28990"/>
                        <a14:foregroundMark x1="53418" y1="28990" x2="76563" y2="30454"/>
                        <a14:foregroundMark x1="73242" y1="39385" x2="60840" y2="36750"/>
                        <a14:foregroundMark x1="60840" y1="36750" x2="51270" y2="30454"/>
                        <a14:foregroundMark x1="51270" y1="30454" x2="59082" y2="18448"/>
                        <a14:foregroundMark x1="59082" y1="18448" x2="70898" y2="19180"/>
                        <a14:foregroundMark x1="70898" y1="19180" x2="71777" y2="34846"/>
                        <a14:foregroundMark x1="71777" y1="34846" x2="70898" y2="40264"/>
                        <a14:foregroundMark x1="68555" y1="34846" x2="68848" y2="33236"/>
                        <a14:foregroundMark x1="65234" y1="38653" x2="66699" y2="24012"/>
                        <a14:foregroundMark x1="66699" y1="24012" x2="73047" y2="36603"/>
                        <a14:foregroundMark x1="73047" y1="36603" x2="65234" y2="3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61" y="4420747"/>
            <a:ext cx="507169" cy="3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7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2213</TotalTime>
  <Words>32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関河　穂高</dc:creator>
  <cp:lastModifiedBy>関河　穂高</cp:lastModifiedBy>
  <cp:revision>154</cp:revision>
  <cp:lastPrinted>2026-03-06T06:50:32Z</cp:lastPrinted>
  <dcterms:created xsi:type="dcterms:W3CDTF">2026-02-16T06:56:25Z</dcterms:created>
  <dcterms:modified xsi:type="dcterms:W3CDTF">2026-03-23T01:38:23Z</dcterms:modified>
</cp:coreProperties>
</file>