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7" r:id="rId2"/>
  </p:sldIdLst>
  <p:sldSz cx="6858000" cy="9906000" type="A4"/>
  <p:notesSz cx="7102475" cy="1023302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7C80"/>
    <a:srgbClr val="00B0F0"/>
    <a:srgbClr val="00CC66"/>
    <a:srgbClr val="FF6699"/>
    <a:srgbClr val="000000"/>
    <a:srgbClr val="FF9999"/>
    <a:srgbClr val="FFCCCC"/>
    <a:srgbClr val="00FF99"/>
    <a:srgbClr val="757575"/>
    <a:srgbClr val="326FA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スタイルなし、表のグリッド線なし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スタイルなし、表のグリッド線あり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74" autoAdjust="0"/>
    <p:restoredTop sz="94660"/>
  </p:normalViewPr>
  <p:slideViewPr>
    <p:cSldViewPr snapToGrid="0">
      <p:cViewPr>
        <p:scale>
          <a:sx n="75" d="100"/>
          <a:sy n="75" d="100"/>
        </p:scale>
        <p:origin x="3090" y="3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200" d="100"/>
        <a:sy n="2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D0017C-0AF7-4CA0-9612-46AC6A523CEF}" type="datetimeFigureOut">
              <a:rPr kumimoji="1" lang="ja-JP" altLang="en-US" smtClean="0"/>
              <a:t>2026/3/6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EFFA27-8E9C-4EA1-818B-9225B08F8B9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620031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D0017C-0AF7-4CA0-9612-46AC6A523CEF}" type="datetimeFigureOut">
              <a:rPr kumimoji="1" lang="ja-JP" altLang="en-US" smtClean="0"/>
              <a:t>2026/3/6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EFFA27-8E9C-4EA1-818B-9225B08F8B9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260905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27403"/>
            <a:ext cx="1478756" cy="8394877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27403"/>
            <a:ext cx="4350544" cy="8394877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D0017C-0AF7-4CA0-9612-46AC6A523CEF}" type="datetimeFigureOut">
              <a:rPr kumimoji="1" lang="ja-JP" altLang="en-US" smtClean="0"/>
              <a:t>2026/3/6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EFFA27-8E9C-4EA1-818B-9225B08F8B9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0153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D0017C-0AF7-4CA0-9612-46AC6A523CEF}" type="datetimeFigureOut">
              <a:rPr kumimoji="1" lang="ja-JP" altLang="en-US" smtClean="0"/>
              <a:t>2026/3/6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EFFA27-8E9C-4EA1-818B-9225B08F8B9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324017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469624"/>
            <a:ext cx="5915025" cy="4120620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629226"/>
            <a:ext cx="5915025" cy="216693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D0017C-0AF7-4CA0-9612-46AC6A523CEF}" type="datetimeFigureOut">
              <a:rPr kumimoji="1" lang="ja-JP" altLang="en-US" smtClean="0"/>
              <a:t>2026/3/6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EFFA27-8E9C-4EA1-818B-9225B08F8B9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296568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D0017C-0AF7-4CA0-9612-46AC6A523CEF}" type="datetimeFigureOut">
              <a:rPr kumimoji="1" lang="ja-JP" altLang="en-US" smtClean="0"/>
              <a:t>2026/3/6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EFFA27-8E9C-4EA1-818B-9225B08F8B9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670609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27405"/>
            <a:ext cx="5915025" cy="1914702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618442"/>
            <a:ext cx="2901255" cy="5322183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428347"/>
            <a:ext cx="2915543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618442"/>
            <a:ext cx="2915543" cy="5322183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D0017C-0AF7-4CA0-9612-46AC6A523CEF}" type="datetimeFigureOut">
              <a:rPr kumimoji="1" lang="ja-JP" altLang="en-US" smtClean="0"/>
              <a:t>2026/3/6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EFFA27-8E9C-4EA1-818B-9225B08F8B9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253567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D0017C-0AF7-4CA0-9612-46AC6A523CEF}" type="datetimeFigureOut">
              <a:rPr kumimoji="1" lang="ja-JP" altLang="en-US" smtClean="0"/>
              <a:t>2026/3/6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EFFA27-8E9C-4EA1-818B-9225B08F8B9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688073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D0017C-0AF7-4CA0-9612-46AC6A523CEF}" type="datetimeFigureOut">
              <a:rPr kumimoji="1" lang="ja-JP" altLang="en-US" smtClean="0"/>
              <a:t>2026/3/6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EFFA27-8E9C-4EA1-818B-9225B08F8B9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021117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426283"/>
            <a:ext cx="3471863" cy="7039681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D0017C-0AF7-4CA0-9612-46AC6A523CEF}" type="datetimeFigureOut">
              <a:rPr kumimoji="1" lang="ja-JP" altLang="en-US" smtClean="0"/>
              <a:t>2026/3/6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EFFA27-8E9C-4EA1-818B-9225B08F8B9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767908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426283"/>
            <a:ext cx="3471863" cy="7039681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D0017C-0AF7-4CA0-9612-46AC6A523CEF}" type="datetimeFigureOut">
              <a:rPr kumimoji="1" lang="ja-JP" altLang="en-US" smtClean="0"/>
              <a:t>2026/3/6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EFFA27-8E9C-4EA1-818B-9225B08F8B9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190032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D0017C-0AF7-4CA0-9612-46AC6A523CEF}" type="datetimeFigureOut">
              <a:rPr kumimoji="1" lang="ja-JP" altLang="en-US" smtClean="0"/>
              <a:t>2026/3/6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EFFA27-8E9C-4EA1-818B-9225B08F8B9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521444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kumimoji="1"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microsoft.com/office/2007/relationships/hdphoto" Target="../media/hdphoto2.wdp"/><Relationship Id="rId5" Type="http://schemas.openxmlformats.org/officeDocument/2006/relationships/image" Target="../media/image3.png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>
            <a:extLst>
              <a:ext uri="{FF2B5EF4-FFF2-40B4-BE49-F238E27FC236}">
                <a16:creationId xmlns:a16="http://schemas.microsoft.com/office/drawing/2014/main" id="{2428574E-6C69-4AD0-BEAC-DEBF76CA840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/>
          <a:stretch/>
        </p:blipFill>
        <p:spPr>
          <a:xfrm>
            <a:off x="1" y="0"/>
            <a:ext cx="6857999" cy="9906000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F54BE146-0A1C-492D-B75F-EC1EAA760E6D}"/>
              </a:ext>
            </a:extLst>
          </p:cNvPr>
          <p:cNvSpPr txBox="1"/>
          <p:nvPr/>
        </p:nvSpPr>
        <p:spPr>
          <a:xfrm>
            <a:off x="3376635" y="3441940"/>
            <a:ext cx="1828786" cy="1754326"/>
          </a:xfrm>
          <a:prstGeom prst="rect">
            <a:avLst/>
          </a:prstGeom>
          <a:noFill/>
          <a:ln w="19050">
            <a:solidFill>
              <a:schemeClr val="bg1">
                <a:lumMod val="50000"/>
              </a:schemeClr>
            </a:solidFill>
            <a:prstDash val="dash"/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20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～先生方へ～</a:t>
            </a:r>
            <a:endParaRPr kumimoji="1" lang="en-US" altLang="ja-JP" sz="1200" dirty="0"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  <a:p>
            <a:r>
              <a:rPr kumimoji="1" lang="ja-JP" altLang="en-US" sz="120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スタート（ゴール）地点を自由に設定することができます。↓のスタート（ゴール）マークを設定位置に動かしてください。</a:t>
            </a:r>
            <a:endParaRPr kumimoji="1" lang="en-US" altLang="ja-JP" sz="1200" dirty="0"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  <a:p>
            <a:endParaRPr kumimoji="1" lang="en-US" altLang="ja-JP" sz="1200" dirty="0"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  <a:p>
            <a:endParaRPr kumimoji="1" lang="en-US" altLang="ja-JP" sz="1200" dirty="0"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  <a:p>
            <a:endParaRPr kumimoji="1" lang="ja-JP" altLang="en-US" sz="1200" dirty="0"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6CD9CF8E-2393-4EF9-845E-DB017028B49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3788" t="15225" r="20338" b="19843"/>
          <a:stretch/>
        </p:blipFill>
        <p:spPr>
          <a:xfrm rot="253684">
            <a:off x="3616545" y="4658614"/>
            <a:ext cx="433029" cy="335644"/>
          </a:xfrm>
          <a:prstGeom prst="rect">
            <a:avLst/>
          </a:prstGeom>
        </p:spPr>
      </p:pic>
      <p:pic>
        <p:nvPicPr>
          <p:cNvPr id="5" name="図 4">
            <a:extLst>
              <a:ext uri="{FF2B5EF4-FFF2-40B4-BE49-F238E27FC236}">
                <a16:creationId xmlns:a16="http://schemas.microsoft.com/office/drawing/2014/main" id="{E2AC3B99-BBDE-44E5-AFF9-977CD2F7ECF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>
                        <a14:foregroundMark x1="24316" y1="21230" x2="27832" y2="38214"/>
                        <a14:foregroundMark x1="27832" y1="38214" x2="43066" y2="36603"/>
                        <a14:foregroundMark x1="43066" y1="36603" x2="46777" y2="22694"/>
                        <a14:foregroundMark x1="46777" y1="22694" x2="35645" y2="16398"/>
                        <a14:foregroundMark x1="35645" y1="16398" x2="23242" y2="20791"/>
                        <a14:foregroundMark x1="31055" y1="25476" x2="37500" y2="34407"/>
                        <a14:foregroundMark x1="29004" y1="25037" x2="40332" y2="18448"/>
                        <a14:foregroundMark x1="40332" y1="18448" x2="40332" y2="18448"/>
                        <a14:foregroundMark x1="39551" y1="26208" x2="38770" y2="33236"/>
                        <a14:foregroundMark x1="56934" y1="20791" x2="46875" y2="31332"/>
                        <a14:foregroundMark x1="46875" y1="31332" x2="56445" y2="21230"/>
                        <a14:foregroundMark x1="56445" y1="21230" x2="56445" y2="21523"/>
                        <a14:foregroundMark x1="61816" y1="20791" x2="51465" y2="34700"/>
                        <a14:foregroundMark x1="51465" y1="34700" x2="56641" y2="23133"/>
                        <a14:foregroundMark x1="63672" y1="23572" x2="70410" y2="36896"/>
                        <a14:foregroundMark x1="70410" y1="36896" x2="70410" y2="36310"/>
                        <a14:foregroundMark x1="76074" y1="25915" x2="67188" y2="18887"/>
                        <a14:foregroundMark x1="67188" y1="18887" x2="40918" y2="17570"/>
                        <a14:foregroundMark x1="40918" y1="17570" x2="53418" y2="28990"/>
                        <a14:foregroundMark x1="53418" y1="28990" x2="76563" y2="30454"/>
                        <a14:foregroundMark x1="73242" y1="39385" x2="60840" y2="36750"/>
                        <a14:foregroundMark x1="60840" y1="36750" x2="51270" y2="30454"/>
                        <a14:foregroundMark x1="51270" y1="30454" x2="59082" y2="18448"/>
                        <a14:foregroundMark x1="59082" y1="18448" x2="70898" y2="19180"/>
                        <a14:foregroundMark x1="70898" y1="19180" x2="71777" y2="34846"/>
                        <a14:foregroundMark x1="71777" y1="34846" x2="70898" y2="40264"/>
                        <a14:foregroundMark x1="68555" y1="34846" x2="68848" y2="33236"/>
                        <a14:foregroundMark x1="65234" y1="38653" x2="66699" y2="24012"/>
                        <a14:foregroundMark x1="66699" y1="24012" x2="73047" y2="36603"/>
                        <a14:foregroundMark x1="73047" y1="36603" x2="65234" y2="3675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1028" y="4664013"/>
            <a:ext cx="507169" cy="3382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810572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2206</TotalTime>
  <Words>32</Words>
  <Application>Microsoft Office PowerPoint</Application>
  <PresentationFormat>A4 210 x 297 mm</PresentationFormat>
  <Paragraphs>3</Paragraphs>
  <Slides>1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4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6" baseType="lpstr">
      <vt:lpstr>UD デジタル 教科書体 NK-R</vt:lpstr>
      <vt:lpstr>Arial</vt:lpstr>
      <vt:lpstr>Calibri</vt:lpstr>
      <vt:lpstr>Calibri Light</vt:lpstr>
      <vt:lpstr>Office テーマ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関河　穂高</dc:creator>
  <cp:lastModifiedBy>関河　穂高</cp:lastModifiedBy>
  <cp:revision>153</cp:revision>
  <cp:lastPrinted>2026-03-06T06:50:32Z</cp:lastPrinted>
  <dcterms:created xsi:type="dcterms:W3CDTF">2026-02-16T06:56:25Z</dcterms:created>
  <dcterms:modified xsi:type="dcterms:W3CDTF">2026-03-06T07:20:59Z</dcterms:modified>
</cp:coreProperties>
</file>