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757" r:id="rId1"/>
    <p:sldMasterId id="2147484008" r:id="rId2"/>
  </p:sldMasterIdLst>
  <p:notesMasterIdLst>
    <p:notesMasterId r:id="rId5"/>
  </p:notesMasterIdLst>
  <p:handoutMasterIdLst>
    <p:handoutMasterId r:id="rId6"/>
  </p:handoutMasterIdLst>
  <p:sldIdLst>
    <p:sldId id="257" r:id="rId3"/>
    <p:sldId id="258" r:id="rId4"/>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160" userDrawn="1">
          <p15:clr>
            <a:srgbClr val="A4A3A4"/>
          </p15:clr>
        </p15:guide>
        <p15:guide id="2" orient="horz" pos="3120"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00A0E9"/>
    <a:srgbClr val="FF5050"/>
    <a:srgbClr val="FF9999"/>
    <a:srgbClr val="FFCCCC"/>
    <a:srgbClr val="FFCCFF"/>
    <a:srgbClr val="FF99FF"/>
    <a:srgbClr val="FFFF00"/>
    <a:srgbClr val="E4007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2" autoAdjust="0"/>
    <p:restoredTop sz="96327" autoAdjust="0"/>
  </p:normalViewPr>
  <p:slideViewPr>
    <p:cSldViewPr>
      <p:cViewPr>
        <p:scale>
          <a:sx n="75" d="100"/>
          <a:sy n="75" d="100"/>
        </p:scale>
        <p:origin x="1532" y="-844"/>
      </p:cViewPr>
      <p:guideLst>
        <p:guide pos="2160"/>
        <p:guide orient="horz" pos="3120"/>
      </p:guideLst>
    </p:cSldViewPr>
  </p:slideViewPr>
  <p:outlineViewPr>
    <p:cViewPr>
      <p:scale>
        <a:sx n="33" d="100"/>
        <a:sy n="33" d="100"/>
      </p:scale>
      <p:origin x="0" y="342"/>
    </p:cViewPr>
  </p:outlineViewPr>
  <p:notesTextViewPr>
    <p:cViewPr>
      <p:scale>
        <a:sx n="1" d="1"/>
        <a:sy n="1" d="1"/>
      </p:scale>
      <p:origin x="0" y="0"/>
    </p:cViewPr>
  </p:notesTextViewPr>
  <p:sorterViewPr>
    <p:cViewPr>
      <p:scale>
        <a:sx n="66" d="100"/>
        <a:sy n="66" d="100"/>
      </p:scale>
      <p:origin x="0" y="0"/>
    </p:cViewPr>
  </p:sorterViewPr>
  <p:notesViewPr>
    <p:cSldViewPr showGuides="1">
      <p:cViewPr varScale="1">
        <p:scale>
          <a:sx n="76" d="100"/>
          <a:sy n="76" d="100"/>
        </p:scale>
        <p:origin x="3600" y="102"/>
      </p:cViewPr>
      <p:guideLst>
        <p:guide orient="horz" pos="3108"/>
        <p:guide pos="2122"/>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18830" cy="493316"/>
          </a:xfrm>
          <a:prstGeom prst="rect">
            <a:avLst/>
          </a:prstGeom>
        </p:spPr>
        <p:txBody>
          <a:bodyPr vert="horz" lIns="90740" tIns="45371" rIns="90740" bIns="4537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376" y="1"/>
            <a:ext cx="2918830" cy="493316"/>
          </a:xfrm>
          <a:prstGeom prst="rect">
            <a:avLst/>
          </a:prstGeom>
        </p:spPr>
        <p:txBody>
          <a:bodyPr vert="horz" lIns="90740" tIns="45371" rIns="90740" bIns="45371" rtlCol="0"/>
          <a:lstStyle>
            <a:lvl1pPr algn="r">
              <a:defRPr sz="1200"/>
            </a:lvl1pPr>
          </a:lstStyle>
          <a:p>
            <a:fld id="{116CA9A1-49A5-4813-BE73-64411D697E83}" type="datetimeFigureOut">
              <a:rPr kumimoji="1" lang="ja-JP" altLang="en-US" smtClean="0"/>
              <a:t>2025/10/8</a:t>
            </a:fld>
            <a:endParaRPr kumimoji="1" lang="ja-JP" altLang="en-US"/>
          </a:p>
        </p:txBody>
      </p:sp>
      <p:sp>
        <p:nvSpPr>
          <p:cNvPr id="4" name="フッター プレースホルダー 3"/>
          <p:cNvSpPr>
            <a:spLocks noGrp="1"/>
          </p:cNvSpPr>
          <p:nvPr>
            <p:ph type="ftr" sz="quarter" idx="2"/>
          </p:nvPr>
        </p:nvSpPr>
        <p:spPr>
          <a:xfrm>
            <a:off x="3" y="9371286"/>
            <a:ext cx="2918830" cy="493316"/>
          </a:xfrm>
          <a:prstGeom prst="rect">
            <a:avLst/>
          </a:prstGeom>
        </p:spPr>
        <p:txBody>
          <a:bodyPr vert="horz" lIns="90740" tIns="45371" rIns="90740" bIns="4537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376" y="9371286"/>
            <a:ext cx="2918830" cy="493316"/>
          </a:xfrm>
          <a:prstGeom prst="rect">
            <a:avLst/>
          </a:prstGeom>
        </p:spPr>
        <p:txBody>
          <a:bodyPr vert="horz" lIns="90740" tIns="45371" rIns="90740" bIns="45371" rtlCol="0" anchor="b"/>
          <a:lstStyle>
            <a:lvl1pPr algn="r">
              <a:defRPr sz="1200"/>
            </a:lvl1pPr>
          </a:lstStyle>
          <a:p>
            <a:fld id="{AA2E35D2-4F1F-4BDF-88EC-2B2C6B449510}" type="slidenum">
              <a:rPr kumimoji="1" lang="ja-JP" altLang="en-US" smtClean="0"/>
              <a:t>‹#›</a:t>
            </a:fld>
            <a:endParaRPr kumimoji="1" lang="ja-JP" altLang="en-US"/>
          </a:p>
        </p:txBody>
      </p:sp>
    </p:spTree>
    <p:extLst>
      <p:ext uri="{BB962C8B-B14F-4D97-AF65-F5344CB8AC3E}">
        <p14:creationId xmlns:p14="http://schemas.microsoft.com/office/powerpoint/2010/main" val="2050149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18830" cy="493316"/>
          </a:xfrm>
          <a:prstGeom prst="rect">
            <a:avLst/>
          </a:prstGeom>
        </p:spPr>
        <p:txBody>
          <a:bodyPr vert="horz" lIns="90740" tIns="45371" rIns="90740" bIns="453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1"/>
            <a:ext cx="2918830" cy="493316"/>
          </a:xfrm>
          <a:prstGeom prst="rect">
            <a:avLst/>
          </a:prstGeom>
        </p:spPr>
        <p:txBody>
          <a:bodyPr vert="horz" lIns="90740" tIns="45371" rIns="90740" bIns="45371" rtlCol="0"/>
          <a:lstStyle>
            <a:lvl1pPr algn="r">
              <a:defRPr sz="1200"/>
            </a:lvl1pPr>
          </a:lstStyle>
          <a:p>
            <a:fld id="{BB218005-AB2E-4230-9CBF-EC876F8C3946}" type="datetimeFigureOut">
              <a:rPr kumimoji="1" lang="ja-JP" altLang="en-US" smtClean="0"/>
              <a:t>2025/10/8</a:t>
            </a:fld>
            <a:endParaRPr kumimoji="1" lang="ja-JP" altLang="en-US"/>
          </a:p>
        </p:txBody>
      </p:sp>
      <p:sp>
        <p:nvSpPr>
          <p:cNvPr id="4" name="スライド イメージ プレースホルダー 3"/>
          <p:cNvSpPr>
            <a:spLocks noGrp="1" noRot="1" noChangeAspect="1"/>
          </p:cNvSpPr>
          <p:nvPr>
            <p:ph type="sldImg" idx="2"/>
          </p:nvPr>
        </p:nvSpPr>
        <p:spPr>
          <a:xfrm>
            <a:off x="2087563" y="739775"/>
            <a:ext cx="2560637" cy="3700463"/>
          </a:xfrm>
          <a:prstGeom prst="rect">
            <a:avLst/>
          </a:prstGeom>
          <a:noFill/>
          <a:ln w="12700">
            <a:solidFill>
              <a:prstClr val="black"/>
            </a:solidFill>
          </a:ln>
        </p:spPr>
        <p:txBody>
          <a:bodyPr vert="horz" lIns="90740" tIns="45371" rIns="90740" bIns="45371" rtlCol="0" anchor="ctr"/>
          <a:lstStyle/>
          <a:p>
            <a:endParaRPr lang="ja-JP" altLang="en-US"/>
          </a:p>
        </p:txBody>
      </p:sp>
      <p:sp>
        <p:nvSpPr>
          <p:cNvPr id="5" name="ノート プレースホルダー 4"/>
          <p:cNvSpPr>
            <a:spLocks noGrp="1"/>
          </p:cNvSpPr>
          <p:nvPr>
            <p:ph type="body" sz="quarter" idx="3"/>
          </p:nvPr>
        </p:nvSpPr>
        <p:spPr>
          <a:xfrm>
            <a:off x="673577" y="4686500"/>
            <a:ext cx="5388610" cy="4439841"/>
          </a:xfrm>
          <a:prstGeom prst="rect">
            <a:avLst/>
          </a:prstGeom>
        </p:spPr>
        <p:txBody>
          <a:bodyPr vert="horz" lIns="90740" tIns="45371" rIns="90740" bIns="453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371286"/>
            <a:ext cx="2918830" cy="493316"/>
          </a:xfrm>
          <a:prstGeom prst="rect">
            <a:avLst/>
          </a:prstGeom>
        </p:spPr>
        <p:txBody>
          <a:bodyPr vert="horz" lIns="90740" tIns="45371" rIns="90740" bIns="453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0" cy="493316"/>
          </a:xfrm>
          <a:prstGeom prst="rect">
            <a:avLst/>
          </a:prstGeom>
        </p:spPr>
        <p:txBody>
          <a:bodyPr vert="horz" lIns="90740" tIns="45371" rIns="90740" bIns="45371" rtlCol="0" anchor="b"/>
          <a:lstStyle>
            <a:lvl1pPr algn="r">
              <a:defRPr sz="1200"/>
            </a:lvl1pPr>
          </a:lstStyle>
          <a:p>
            <a:fld id="{AF6E3972-898B-454C-95F2-E930BA80A49A}" type="slidenum">
              <a:rPr kumimoji="1" lang="ja-JP" altLang="en-US" smtClean="0"/>
              <a:t>‹#›</a:t>
            </a:fld>
            <a:endParaRPr kumimoji="1" lang="ja-JP" altLang="en-US"/>
          </a:p>
        </p:txBody>
      </p:sp>
    </p:spTree>
    <p:extLst>
      <p:ext uri="{BB962C8B-B14F-4D97-AF65-F5344CB8AC3E}">
        <p14:creationId xmlns:p14="http://schemas.microsoft.com/office/powerpoint/2010/main" val="21607303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2528" y="4249005"/>
            <a:ext cx="5732585" cy="421847"/>
          </a:xfrm>
        </p:spPr>
        <p:txBody>
          <a:bodyPr wrap="square">
            <a:spAutoFit/>
          </a:bodyPr>
          <a:lstStyle>
            <a:lvl1pPr algn="ctr">
              <a:lnSpc>
                <a:spcPct val="110000"/>
              </a:lnSpc>
              <a:defRPr sz="2492" b="1"/>
            </a:lvl1pPr>
          </a:lstStyle>
          <a:p>
            <a:r>
              <a:rPr kumimoji="1" lang="ja-JP" altLang="en-US"/>
              <a:t>マスター タイトルの書式設定</a:t>
            </a:r>
            <a:endParaRPr kumimoji="1" lang="ja-JP" altLang="en-US" dirty="0"/>
          </a:p>
        </p:txBody>
      </p:sp>
      <p:sp>
        <p:nvSpPr>
          <p:cNvPr id="3" name="円/楕円 2"/>
          <p:cNvSpPr/>
          <p:nvPr userDrawn="1"/>
        </p:nvSpPr>
        <p:spPr bwMode="auto">
          <a:xfrm>
            <a:off x="0" y="4901006"/>
            <a:ext cx="6858000" cy="156000"/>
          </a:xfrm>
          <a:prstGeom prst="ellipse">
            <a:avLst/>
          </a:prstGeom>
          <a:solidFill>
            <a:schemeClr val="accent2"/>
          </a:solidFill>
          <a:ln w="6350">
            <a:noFill/>
          </a:ln>
          <a:effectLst/>
        </p:spPr>
        <p:txBody>
          <a:bodyPr rot="0" spcFirstLastPara="0" vertOverflow="overflow" horzOverflow="overflow" vert="horz" wrap="square" lIns="74769" tIns="74769" rIns="74769" bIns="62308" numCol="1" spcCol="0" rtlCol="0" fromWordArt="0" anchor="ctr" anchorCtr="0" forceAA="0" compatLnSpc="1">
            <a:prstTxWarp prst="textNoShape">
              <a:avLst/>
            </a:prstTxWarp>
            <a:noAutofit/>
          </a:bodyPr>
          <a:lstStyle/>
          <a:p>
            <a:pPr algn="just">
              <a:lnSpc>
                <a:spcPct val="140000"/>
              </a:lnSpc>
              <a:spcBef>
                <a:spcPct val="0"/>
              </a:spcBef>
              <a:spcAft>
                <a:spcPts val="415"/>
              </a:spcAft>
            </a:pPr>
            <a:endParaRPr kumimoji="1" lang="ja-JP" altLang="en-US" sz="1108" dirty="0">
              <a:solidFill>
                <a:srgbClr val="4D4D4D"/>
              </a:solidFill>
              <a:latin typeface="メイリオ" pitchFamily="50" charset="-128"/>
              <a:ea typeface="メイリオ" pitchFamily="50" charset="-128"/>
              <a:cs typeface="メイリオ" pitchFamily="50" charset="-128"/>
            </a:endParaRPr>
          </a:p>
        </p:txBody>
      </p:sp>
      <p:sp>
        <p:nvSpPr>
          <p:cNvPr id="6" name="テキスト プレースホルダー 5"/>
          <p:cNvSpPr>
            <a:spLocks noGrp="1"/>
          </p:cNvSpPr>
          <p:nvPr>
            <p:ph type="body" sz="quarter" idx="10"/>
          </p:nvPr>
        </p:nvSpPr>
        <p:spPr>
          <a:xfrm>
            <a:off x="1359945" y="7709306"/>
            <a:ext cx="4138111" cy="779639"/>
          </a:xfrm>
          <a:prstGeom prst="rect">
            <a:avLst/>
          </a:prstGeom>
        </p:spPr>
        <p:txBody>
          <a:bodyPr/>
          <a:lstStyle>
            <a:lvl1pPr marL="0" indent="0" algn="ctr">
              <a:buNone/>
              <a:defRPr sz="1938"/>
            </a:lvl1pPr>
            <a:lvl2pPr marL="316520" indent="0">
              <a:buNone/>
              <a:defRPr/>
            </a:lvl2pPr>
          </a:lstStyle>
          <a:p>
            <a:pPr lvl="0"/>
            <a:r>
              <a:rPr kumimoji="1" lang="ja-JP" altLang="en-US" dirty="0"/>
              <a:t>マスター テキストの書式設定</a:t>
            </a:r>
          </a:p>
        </p:txBody>
      </p:sp>
    </p:spTree>
    <p:extLst>
      <p:ext uri="{BB962C8B-B14F-4D97-AF65-F5344CB8AC3E}">
        <p14:creationId xmlns:p14="http://schemas.microsoft.com/office/powerpoint/2010/main" val="225797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ブランク（サブカラー｜メイン）">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C0BF4B38-E87B-445A-B4E3-34B6A3FC93AE}"/>
              </a:ext>
            </a:extLst>
          </p:cNvPr>
          <p:cNvSpPr>
            <a:spLocks noChangeArrowheads="1"/>
          </p:cNvSpPr>
          <p:nvPr/>
        </p:nvSpPr>
        <p:spPr bwMode="auto">
          <a:xfrm>
            <a:off x="0" y="0"/>
            <a:ext cx="6858000" cy="9906000"/>
          </a:xfrm>
          <a:prstGeom prst="roundRect">
            <a:avLst>
              <a:gd name="adj" fmla="val 0"/>
            </a:avLst>
          </a:prstGeom>
          <a:solidFill>
            <a:schemeClr val="bg2"/>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7" name="AutoShape 3">
            <a:extLst>
              <a:ext uri="{FF2B5EF4-FFF2-40B4-BE49-F238E27FC236}">
                <a16:creationId xmlns:a16="http://schemas.microsoft.com/office/drawing/2014/main" id="{AB8DA4DA-FC0C-AF40-93F6-E90E2DD59D9A}"/>
              </a:ext>
            </a:extLst>
          </p:cNvPr>
          <p:cNvSpPr>
            <a:spLocks noChangeArrowheads="1"/>
          </p:cNvSpPr>
          <p:nvPr/>
        </p:nvSpPr>
        <p:spPr bwMode="auto">
          <a:xfrm>
            <a:off x="0" y="0"/>
            <a:ext cx="6858000" cy="9906000"/>
          </a:xfrm>
          <a:prstGeom prst="roundRect">
            <a:avLst>
              <a:gd name="adj" fmla="val 0"/>
            </a:avLst>
          </a:prstGeom>
          <a:solidFill>
            <a:schemeClr val="bg2"/>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2" name="タイトル 1"/>
          <p:cNvSpPr>
            <a:spLocks noGrp="1"/>
          </p:cNvSpPr>
          <p:nvPr>
            <p:ph type="title"/>
          </p:nvPr>
        </p:nvSpPr>
        <p:spPr bwMode="gray"/>
        <p:txBody>
          <a:bodyPr/>
          <a:lstStyle>
            <a:lvl1pPr>
              <a:lnSpc>
                <a:spcPct val="110000"/>
              </a:lnSpc>
              <a:defRPr b="0">
                <a:solidFill>
                  <a:schemeClr val="tx1"/>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bwMode="gray">
          <a:xfrm>
            <a:off x="64011" y="9497384"/>
            <a:ext cx="437778" cy="292153"/>
          </a:xfrm>
          <a:prstGeom prst="rect">
            <a:avLst/>
          </a:prstGeom>
          <a:solidFill>
            <a:srgbClr val="FFFFFF"/>
          </a:solidFill>
        </p:spPr>
        <p:txBody>
          <a:bodyPr lIns="0" tIns="36000" rIns="0" bIns="18000" anchor="ctr" anchorCtr="0"/>
          <a:lstStyle>
            <a:lvl1pPr algn="ctr">
              <a:lnSpc>
                <a:spcPct val="120000"/>
              </a:lnSpc>
              <a:defRPr sz="554">
                <a:solidFill>
                  <a:schemeClr val="tx1"/>
                </a:solidFill>
                <a:latin typeface="+mn-ea"/>
                <a:ea typeface="+mn-ea"/>
                <a:cs typeface="メイリオ" pitchFamily="50" charset="-128"/>
              </a:defRPr>
            </a:lvl1pPr>
          </a:lstStyle>
          <a:p>
            <a:r>
              <a:rPr lang="en-US" altLang="ja-JP"/>
              <a:t>#P20081</a:t>
            </a:r>
            <a:endParaRPr lang="ja-JP" altLang="en-US" dirty="0"/>
          </a:p>
        </p:txBody>
      </p:sp>
      <p:sp>
        <p:nvSpPr>
          <p:cNvPr id="6" name="スライド番号プレースホルダー 5"/>
          <p:cNvSpPr>
            <a:spLocks noGrp="1"/>
          </p:cNvSpPr>
          <p:nvPr>
            <p:ph type="sldNum" sz="quarter" idx="4"/>
          </p:nvPr>
        </p:nvSpPr>
        <p:spPr bwMode="gray">
          <a:xfrm>
            <a:off x="5148883" y="9522164"/>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9" name="Rectangle 6"/>
          <p:cNvSpPr>
            <a:spLocks noChangeArrowheads="1"/>
          </p:cNvSpPr>
          <p:nvPr userDrawn="1"/>
        </p:nvSpPr>
        <p:spPr bwMode="gray">
          <a:xfrm>
            <a:off x="0" y="0"/>
            <a:ext cx="6858000" cy="9906000"/>
          </a:xfrm>
          <a:prstGeom prst="rect">
            <a:avLst/>
          </a:prstGeom>
          <a:solidFill>
            <a:schemeClr val="accent3">
              <a:lumMod val="20000"/>
              <a:lumOff val="80000"/>
            </a:schemeClr>
          </a:solidFill>
          <a:ln>
            <a:noFill/>
          </a:ln>
          <a:effectLst/>
        </p:spPr>
        <p:txBody>
          <a:bodyPr lIns="0" tIns="0" rIns="0" bIns="0" anchor="ctr">
            <a:noAutofit/>
          </a:bodyPr>
          <a:lstStyle/>
          <a:p>
            <a:endParaRPr lang="ja-JP" altLang="en-US" sz="1246"/>
          </a:p>
        </p:txBody>
      </p:sp>
    </p:spTree>
    <p:extLst>
      <p:ext uri="{BB962C8B-B14F-4D97-AF65-F5344CB8AC3E}">
        <p14:creationId xmlns:p14="http://schemas.microsoft.com/office/powerpoint/2010/main" val="244027111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ブランク（メインカラー）">
    <p:bg>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255A006D-B326-46ED-A96C-37080030A215}"/>
              </a:ext>
            </a:extLst>
          </p:cNvPr>
          <p:cNvSpPr>
            <a:spLocks noChangeArrowheads="1"/>
          </p:cNvSpPr>
          <p:nvPr/>
        </p:nvSpPr>
        <p:spPr bwMode="auto">
          <a:xfrm>
            <a:off x="0" y="0"/>
            <a:ext cx="6858000" cy="9906000"/>
          </a:xfrm>
          <a:prstGeom prst="roundRect">
            <a:avLst>
              <a:gd name="adj" fmla="val 0"/>
            </a:avLst>
          </a:prstGeom>
          <a:solidFill>
            <a:schemeClr val="tx2"/>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7" name="AutoShape 3">
            <a:extLst>
              <a:ext uri="{FF2B5EF4-FFF2-40B4-BE49-F238E27FC236}">
                <a16:creationId xmlns:a16="http://schemas.microsoft.com/office/drawing/2014/main" id="{44D1821C-22F3-C84C-B236-5F0EDD2D373D}"/>
              </a:ext>
            </a:extLst>
          </p:cNvPr>
          <p:cNvSpPr>
            <a:spLocks noChangeArrowheads="1"/>
          </p:cNvSpPr>
          <p:nvPr/>
        </p:nvSpPr>
        <p:spPr bwMode="auto">
          <a:xfrm>
            <a:off x="0" y="0"/>
            <a:ext cx="6858000" cy="9906000"/>
          </a:xfrm>
          <a:prstGeom prst="roundRect">
            <a:avLst>
              <a:gd name="adj" fmla="val 0"/>
            </a:avLst>
          </a:prstGeom>
          <a:solidFill>
            <a:schemeClr val="tx2"/>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2" name="タイトル 1"/>
          <p:cNvSpPr>
            <a:spLocks noGrp="1"/>
          </p:cNvSpPr>
          <p:nvPr>
            <p:ph type="title"/>
          </p:nvPr>
        </p:nvSpPr>
        <p:spPr bwMode="white"/>
        <p:txBody>
          <a:bodyPr/>
          <a:lstStyle>
            <a:lvl1pPr>
              <a:lnSpc>
                <a:spcPct val="110000"/>
              </a:lnSpc>
              <a:defRPr b="0">
                <a:solidFill>
                  <a:schemeClr val="bg1"/>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bwMode="white">
          <a:xfrm>
            <a:off x="64011" y="9497384"/>
            <a:ext cx="437778" cy="292153"/>
          </a:xfrm>
          <a:prstGeom prst="rect">
            <a:avLst/>
          </a:prstGeom>
          <a:solidFill>
            <a:srgbClr val="FFFFFF">
              <a:alpha val="20000"/>
            </a:srgbClr>
          </a:solidFill>
        </p:spPr>
        <p:txBody>
          <a:bodyPr lIns="0" tIns="36000" rIns="0" bIns="18000" anchor="ctr" anchorCtr="0"/>
          <a:lstStyle>
            <a:lvl1pPr algn="ctr">
              <a:lnSpc>
                <a:spcPct val="120000"/>
              </a:lnSpc>
              <a:defRPr sz="554">
                <a:solidFill>
                  <a:schemeClr val="bg1"/>
                </a:solidFill>
                <a:latin typeface="+mn-ea"/>
                <a:ea typeface="+mn-ea"/>
                <a:cs typeface="メイリオ" pitchFamily="50" charset="-128"/>
              </a:defRPr>
            </a:lvl1pPr>
          </a:lstStyle>
          <a:p>
            <a:r>
              <a:rPr lang="en-US" altLang="ja-JP"/>
              <a:t>#P20081</a:t>
            </a:r>
            <a:endParaRPr lang="ja-JP" altLang="en-US" dirty="0"/>
          </a:p>
        </p:txBody>
      </p:sp>
      <p:sp>
        <p:nvSpPr>
          <p:cNvPr id="6" name="スライド番号プレースホルダー 5"/>
          <p:cNvSpPr>
            <a:spLocks noGrp="1"/>
          </p:cNvSpPr>
          <p:nvPr>
            <p:ph type="sldNum" sz="quarter" idx="4"/>
          </p:nvPr>
        </p:nvSpPr>
        <p:spPr bwMode="white">
          <a:xfrm>
            <a:off x="5148883" y="9522164"/>
            <a:ext cx="1600200" cy="371385"/>
          </a:xfrm>
          <a:prstGeom prst="rect">
            <a:avLst/>
          </a:prstGeom>
        </p:spPr>
        <p:txBody>
          <a:bodyPr vert="horz" lIns="0" tIns="0" rIns="0" bIns="0" rtlCol="0" anchor="ctr"/>
          <a:lstStyle>
            <a:lvl1pPr algn="r">
              <a:defRPr sz="692" b="1">
                <a:solidFill>
                  <a:schemeClr val="bg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9" name="Rectangle 6"/>
          <p:cNvSpPr>
            <a:spLocks noChangeArrowheads="1"/>
          </p:cNvSpPr>
          <p:nvPr userDrawn="1"/>
        </p:nvSpPr>
        <p:spPr bwMode="gray">
          <a:xfrm>
            <a:off x="0" y="0"/>
            <a:ext cx="6858000" cy="9906000"/>
          </a:xfrm>
          <a:prstGeom prst="rect">
            <a:avLst/>
          </a:prstGeom>
          <a:solidFill>
            <a:schemeClr val="accent2"/>
          </a:solidFill>
          <a:ln>
            <a:noFill/>
          </a:ln>
          <a:effectLst/>
        </p:spPr>
        <p:txBody>
          <a:bodyPr lIns="0" tIns="0" rIns="0" bIns="0" anchor="ctr">
            <a:noAutofit/>
          </a:bodyPr>
          <a:lstStyle/>
          <a:p>
            <a:endParaRPr lang="ja-JP" altLang="en-US" sz="1246"/>
          </a:p>
        </p:txBody>
      </p:sp>
    </p:spTree>
    <p:extLst>
      <p:ext uri="{BB962C8B-B14F-4D97-AF65-F5344CB8AC3E}">
        <p14:creationId xmlns:p14="http://schemas.microsoft.com/office/powerpoint/2010/main" val="1617543879"/>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456813" y="3632202"/>
            <a:ext cx="4950338" cy="3268461"/>
          </a:xfrm>
        </p:spPr>
        <p:txBody>
          <a:bodyPr anchor="b">
            <a:normAutofit/>
          </a:bodyPr>
          <a:lstStyle>
            <a:lvl1pPr>
              <a:defRPr sz="4050"/>
            </a:lvl1pPr>
          </a:lstStyle>
          <a:p>
            <a:r>
              <a:rPr lang="ja-JP" altLang="en-US"/>
              <a:t>マスター タイトルの書式設定</a:t>
            </a:r>
            <a:endParaRPr lang="en-US" dirty="0"/>
          </a:p>
        </p:txBody>
      </p:sp>
      <p:sp>
        <p:nvSpPr>
          <p:cNvPr id="3" name="Subtitle 2"/>
          <p:cNvSpPr>
            <a:spLocks noGrp="1"/>
          </p:cNvSpPr>
          <p:nvPr>
            <p:ph type="subTitle" idx="1"/>
          </p:nvPr>
        </p:nvSpPr>
        <p:spPr>
          <a:xfrm>
            <a:off x="1456813" y="6900661"/>
            <a:ext cx="4950338" cy="1626853"/>
          </a:xfrm>
        </p:spPr>
        <p:txBody>
          <a:bodyPr anchor="t"/>
          <a:lstStyle>
            <a:lvl1pPr marL="0" indent="0" algn="l">
              <a:buNone/>
              <a:defRPr>
                <a:solidFill>
                  <a:schemeClr val="tx1">
                    <a:lumMod val="65000"/>
                    <a:lumOff val="3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23789" y="6241674"/>
            <a:ext cx="1046605" cy="1129239"/>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317500" y="6542671"/>
            <a:ext cx="438734" cy="527403"/>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1357665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8901" y="901492"/>
            <a:ext cx="4941899" cy="1850174"/>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456812" y="3081867"/>
            <a:ext cx="4943989" cy="54565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8800185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6812" y="2996590"/>
            <a:ext cx="4943989" cy="2121600"/>
          </a:xfrm>
        </p:spPr>
        <p:txBody>
          <a:bodyPr anchor="b"/>
          <a:lstStyle>
            <a:lvl1pPr algn="l">
              <a:defRPr sz="3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5173133"/>
            <a:ext cx="4943989" cy="1242800"/>
          </a:xfrm>
        </p:spPr>
        <p:txBody>
          <a:bodyPr anchor="t"/>
          <a:lstStyle>
            <a:lvl1pPr marL="0" indent="0" algn="l">
              <a:buNone/>
              <a:defRPr sz="150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smtClean="0"/>
              <a:pPr/>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271049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56813" y="3086354"/>
            <a:ext cx="2398148"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002981" y="3086354"/>
            <a:ext cx="2397820" cy="544179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383421" y="1137909"/>
            <a:ext cx="438734" cy="527403"/>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13584141"/>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699014" y="3216238"/>
            <a:ext cx="2155947"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1456811" y="4048617"/>
            <a:ext cx="2398149"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242116" y="3211575"/>
            <a:ext cx="2154929" cy="832378"/>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000286" y="4043954"/>
            <a:ext cx="2396760" cy="448601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383421" y="1137909"/>
            <a:ext cx="438734" cy="527403"/>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6530578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458900" y="901492"/>
            <a:ext cx="4941900" cy="1850174"/>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2539520"/>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4474885"/>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56811" y="644350"/>
            <a:ext cx="1972188" cy="1410228"/>
          </a:xfrm>
        </p:spPr>
        <p:txBody>
          <a:bodyPr anchor="b"/>
          <a:lstStyle>
            <a:lvl1pPr algn="l">
              <a:defRPr sz="1500" b="0"/>
            </a:lvl1pPr>
          </a:lstStyle>
          <a:p>
            <a:r>
              <a:rPr lang="ja-JP" altLang="en-US"/>
              <a:t>マスター タイトルの書式設定</a:t>
            </a:r>
            <a:endParaRPr lang="en-US" dirty="0"/>
          </a:p>
        </p:txBody>
      </p:sp>
      <p:sp>
        <p:nvSpPr>
          <p:cNvPr id="3" name="Content Placeholder 2"/>
          <p:cNvSpPr>
            <a:spLocks noGrp="1"/>
          </p:cNvSpPr>
          <p:nvPr>
            <p:ph idx="1"/>
          </p:nvPr>
        </p:nvSpPr>
        <p:spPr>
          <a:xfrm>
            <a:off x="3557620" y="644352"/>
            <a:ext cx="2843180" cy="782161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56811" y="2309108"/>
            <a:ext cx="1972188" cy="615685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14883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タイトル">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2708" y="4714145"/>
            <a:ext cx="5732585" cy="421847"/>
          </a:xfrm>
        </p:spPr>
        <p:txBody>
          <a:bodyPr wrap="square">
            <a:spAutoFit/>
          </a:bodyPr>
          <a:lstStyle>
            <a:lvl1pPr algn="ctr">
              <a:lnSpc>
                <a:spcPct val="110000"/>
              </a:lnSpc>
              <a:defRPr sz="2492" b="1"/>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62553070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456812" y="6934200"/>
            <a:ext cx="4943989" cy="818622"/>
          </a:xfrm>
        </p:spPr>
        <p:txBody>
          <a:bodyPr anchor="b">
            <a:normAutofit/>
          </a:bodyPr>
          <a:lstStyle>
            <a:lvl1pPr algn="l">
              <a:defRPr sz="18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456812" y="917172"/>
            <a:ext cx="4943989" cy="5568290"/>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6812" y="7752821"/>
            <a:ext cx="4943989" cy="713140"/>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smtClean="0"/>
              <a:pPr/>
              <a:t>10/8/2025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59778200"/>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456812" y="880533"/>
            <a:ext cx="4943989" cy="4502391"/>
          </a:xfrm>
        </p:spPr>
        <p:txBody>
          <a:bodyPr anchor="ctr">
            <a:normAutofit/>
          </a:bodyPr>
          <a:lstStyle>
            <a:lvl1pPr algn="l">
              <a:defRPr sz="36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33A3F60-1314-4A71-8895-3F441683F2FB}"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ECD6A9AC-78B3-4C0C-A4E2-F3672D9AE1D3}" type="slidenum">
              <a:rPr kumimoji="1" lang="ja-JP" altLang="en-US" smtClean="0"/>
              <a:t>‹#›</a:t>
            </a:fld>
            <a:endParaRPr kumimoji="1" lang="ja-JP" altLang="en-US"/>
          </a:p>
        </p:txBody>
      </p:sp>
    </p:spTree>
    <p:extLst>
      <p:ext uri="{BB962C8B-B14F-4D97-AF65-F5344CB8AC3E}">
        <p14:creationId xmlns:p14="http://schemas.microsoft.com/office/powerpoint/2010/main" val="404504426"/>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1811979" y="5063067"/>
            <a:ext cx="4240416" cy="550333"/>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456812" y="6289178"/>
            <a:ext cx="4943989" cy="2247359"/>
          </a:xfrm>
        </p:spPr>
        <p:txBody>
          <a:bodyPr anchor="ctr">
            <a:normAutofit/>
          </a:bodyPr>
          <a:lstStyle>
            <a:lvl1pPr marL="0" indent="0" algn="l">
              <a:buNone/>
              <a:defRPr sz="1350">
                <a:solidFill>
                  <a:schemeClr val="tx1">
                    <a:lumMod val="65000"/>
                    <a:lumOff val="3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33A3F60-1314-4A71-8895-3F441683F2FB}" type="datetimeFigureOut">
              <a:rPr kumimoji="1" lang="ja-JP" altLang="en-US" smtClean="0"/>
              <a:t>2025/10/8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9" name="Freeform 11"/>
          <p:cNvSpPr/>
          <p:nvPr/>
        </p:nvSpPr>
        <p:spPr bwMode="auto">
          <a:xfrm flipV="1">
            <a:off x="44" y="4573873"/>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383421" y="4685981"/>
            <a:ext cx="438734" cy="527403"/>
          </a:xfrm>
        </p:spPr>
        <p:txBody>
          <a:bodyPr/>
          <a:lstStyle/>
          <a:p>
            <a:fld id="{ECD6A9AC-78B3-4C0C-A4E2-F3672D9AE1D3}" type="slidenum">
              <a:rPr kumimoji="1" lang="ja-JP" altLang="en-US" smtClean="0"/>
              <a:t>‹#›</a:t>
            </a:fld>
            <a:endParaRPr kumimoji="1" lang="ja-JP" altLang="en-US"/>
          </a:p>
        </p:txBody>
      </p:sp>
      <p:sp>
        <p:nvSpPr>
          <p:cNvPr id="14" name="TextBox 13"/>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5" name="TextBox 14"/>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8012338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456812" y="3522136"/>
            <a:ext cx="4943989" cy="3935887"/>
          </a:xfrm>
        </p:spPr>
        <p:txBody>
          <a:bodyPr anchor="b">
            <a:normAutofit/>
          </a:bodyPr>
          <a:lstStyle>
            <a:lvl1pPr algn="l">
              <a:defRPr sz="36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F33A3F60-1314-4A71-8895-3F441683F2FB}"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ECD6A9AC-78B3-4C0C-A4E2-F3672D9AE1D3}" type="slidenum">
              <a:rPr kumimoji="1" lang="ja-JP" altLang="en-US" smtClean="0"/>
              <a:t>‹#›</a:t>
            </a:fld>
            <a:endParaRPr kumimoji="1" lang="ja-JP" altLang="en-US"/>
          </a:p>
        </p:txBody>
      </p:sp>
    </p:spTree>
    <p:extLst>
      <p:ext uri="{BB962C8B-B14F-4D97-AF65-F5344CB8AC3E}">
        <p14:creationId xmlns:p14="http://schemas.microsoft.com/office/powerpoint/2010/main" val="4217735076"/>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3" name="Title 1"/>
          <p:cNvSpPr>
            <a:spLocks noGrp="1"/>
          </p:cNvSpPr>
          <p:nvPr>
            <p:ph type="title"/>
          </p:nvPr>
        </p:nvSpPr>
        <p:spPr>
          <a:xfrm>
            <a:off x="1641093" y="880534"/>
            <a:ext cx="4582190" cy="4182533"/>
          </a:xfrm>
        </p:spPr>
        <p:txBody>
          <a:bodyPr anchor="ctr">
            <a:normAutofit/>
          </a:bodyPr>
          <a:lstStyle>
            <a:lvl1pPr algn="l">
              <a:defRPr sz="36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1" y="6273800"/>
            <a:ext cx="501621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1" y="7484534"/>
            <a:ext cx="501621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F33A3F60-1314-4A71-8895-3F441683F2FB}"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2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ECD6A9AC-78B3-4C0C-A4E2-F3672D9AE1D3}" type="slidenum">
              <a:rPr kumimoji="1" lang="ja-JP" altLang="en-US" smtClean="0"/>
              <a:t>‹#›</a:t>
            </a:fld>
            <a:endParaRPr kumimoji="1" lang="ja-JP" altLang="en-US"/>
          </a:p>
        </p:txBody>
      </p:sp>
      <p:sp>
        <p:nvSpPr>
          <p:cNvPr id="11" name="TextBox 10"/>
          <p:cNvSpPr txBox="1"/>
          <p:nvPr/>
        </p:nvSpPr>
        <p:spPr>
          <a:xfrm>
            <a:off x="1356238" y="936007"/>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
        <p:nvSpPr>
          <p:cNvPr id="12" name="TextBox 11"/>
          <p:cNvSpPr txBox="1"/>
          <p:nvPr/>
        </p:nvSpPr>
        <p:spPr>
          <a:xfrm>
            <a:off x="6127150" y="4196553"/>
            <a:ext cx="342989" cy="8446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6776327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456812" y="906255"/>
            <a:ext cx="4943988" cy="4160029"/>
          </a:xfrm>
        </p:spPr>
        <p:txBody>
          <a:bodyPr anchor="ctr">
            <a:normAutofit/>
          </a:bodyPr>
          <a:lstStyle>
            <a:lvl1pPr algn="l">
              <a:defRPr sz="36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456812" y="6273800"/>
            <a:ext cx="4943989" cy="1210733"/>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456812" y="7484534"/>
            <a:ext cx="4943989" cy="1053898"/>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F33A3F60-1314-4A71-8895-3F441683F2FB}" type="datetimeFigureOut">
              <a:rPr kumimoji="1" lang="ja-JP" altLang="en-US" smtClean="0"/>
              <a:t>2025/10/8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4" y="7093176"/>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383421" y="7197794"/>
            <a:ext cx="438734" cy="527403"/>
          </a:xfrm>
        </p:spPr>
        <p:txBody>
          <a:bodyPr/>
          <a:lstStyle/>
          <a:p>
            <a:fld id="{ECD6A9AC-78B3-4C0C-A4E2-F3672D9AE1D3}" type="slidenum">
              <a:rPr kumimoji="1" lang="ja-JP" altLang="en-US" smtClean="0"/>
              <a:t>‹#›</a:t>
            </a:fld>
            <a:endParaRPr kumimoji="1" lang="ja-JP" altLang="en-US"/>
          </a:p>
        </p:txBody>
      </p:sp>
    </p:spTree>
    <p:extLst>
      <p:ext uri="{BB962C8B-B14F-4D97-AF65-F5344CB8AC3E}">
        <p14:creationId xmlns:p14="http://schemas.microsoft.com/office/powerpoint/2010/main" val="4004982789"/>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49536531"/>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8901" y="906254"/>
            <a:ext cx="1242099" cy="7632180"/>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56812" y="906254"/>
            <a:ext cx="3537261" cy="763218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44" y="1027281"/>
            <a:ext cx="1018767" cy="73378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7807644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cSld name="ブランク（ベースカラー）">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b="0">
                <a:solidFill>
                  <a:schemeClr val="tx1"/>
                </a:solidFill>
              </a:defRPr>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40052091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name="補足#2">
    <p:spTree>
      <p:nvGrpSpPr>
        <p:cNvPr id="1" name=""/>
        <p:cNvGrpSpPr/>
        <p:nvPr/>
      </p:nvGrpSpPr>
      <p:grpSpPr>
        <a:xfrm>
          <a:off x="0" y="0"/>
          <a:ext cx="0" cy="0"/>
          <a:chOff x="0" y="0"/>
          <a:chExt cx="0" cy="0"/>
        </a:xfrm>
      </p:grpSpPr>
      <p:sp>
        <p:nvSpPr>
          <p:cNvPr id="2" name="タイトル 1"/>
          <p:cNvSpPr>
            <a:spLocks noGrp="1"/>
          </p:cNvSpPr>
          <p:nvPr>
            <p:ph type="title"/>
          </p:nvPr>
        </p:nvSpPr>
        <p:spPr>
          <a:xfrm>
            <a:off x="213566" y="584514"/>
            <a:ext cx="6405942" cy="572064"/>
          </a:xfrm>
        </p:spPr>
        <p:txBody>
          <a:bodyPr/>
          <a:lstStyle>
            <a:lvl1pPr algn="ctr">
              <a:lnSpc>
                <a:spcPct val="110000"/>
              </a:lnSpc>
              <a:defRPr b="0">
                <a:solidFill>
                  <a:schemeClr val="tx2"/>
                </a:solidFill>
              </a:defRPr>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4"/>
          </p:nvPr>
        </p:nvSpPr>
        <p:spPr>
          <a:xfrm>
            <a:off x="5074106" y="9262136"/>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418203541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目次">
    <p:spTree>
      <p:nvGrpSpPr>
        <p:cNvPr id="1" name=""/>
        <p:cNvGrpSpPr/>
        <p:nvPr/>
      </p:nvGrpSpPr>
      <p:grpSpPr>
        <a:xfrm>
          <a:off x="0" y="0"/>
          <a:ext cx="0" cy="0"/>
          <a:chOff x="0" y="0"/>
          <a:chExt cx="0" cy="0"/>
        </a:xfrm>
      </p:grpSpPr>
      <p:sp>
        <p:nvSpPr>
          <p:cNvPr id="6" name="Rectangle 6"/>
          <p:cNvSpPr>
            <a:spLocks noChangeArrowheads="1"/>
          </p:cNvSpPr>
          <p:nvPr/>
        </p:nvSpPr>
        <p:spPr bwMode="gray">
          <a:xfrm>
            <a:off x="0" y="0"/>
            <a:ext cx="1310054" cy="9906000"/>
          </a:xfrm>
          <a:prstGeom prst="rect">
            <a:avLst/>
          </a:prstGeom>
          <a:solidFill>
            <a:schemeClr val="tx2"/>
          </a:solidFill>
          <a:ln>
            <a:noFill/>
          </a:ln>
          <a:effectLst/>
        </p:spPr>
        <p:txBody>
          <a:bodyPr lIns="0" tIns="0" rIns="0" bIns="0" anchor="ctr">
            <a:noAutofit/>
          </a:bodyPr>
          <a:lstStyle/>
          <a:p>
            <a:endParaRPr lang="ja-JP" altLang="en-US" sz="1246"/>
          </a:p>
        </p:txBody>
      </p:sp>
      <p:sp>
        <p:nvSpPr>
          <p:cNvPr id="2" name="タイトル 1"/>
          <p:cNvSpPr>
            <a:spLocks noGrp="1"/>
          </p:cNvSpPr>
          <p:nvPr>
            <p:ph type="title"/>
          </p:nvPr>
        </p:nvSpPr>
        <p:spPr bwMode="gray">
          <a:xfrm>
            <a:off x="1634954" y="1518400"/>
            <a:ext cx="4660338" cy="572064"/>
          </a:xfrm>
        </p:spPr>
        <p:txBody>
          <a:bodyPr/>
          <a:lstStyle>
            <a:lvl1pPr>
              <a:defRPr>
                <a:solidFill>
                  <a:schemeClr val="accent2"/>
                </a:solidFill>
              </a:defRPr>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5" name="フッター プレースホルダー 2"/>
          <p:cNvSpPr>
            <a:spLocks noGrp="1"/>
          </p:cNvSpPr>
          <p:nvPr>
            <p:ph type="ftr" sz="quarter" idx="3"/>
          </p:nvPr>
        </p:nvSpPr>
        <p:spPr bwMode="white">
          <a:xfrm>
            <a:off x="64011" y="9497384"/>
            <a:ext cx="437778" cy="292153"/>
          </a:xfrm>
          <a:prstGeom prst="rect">
            <a:avLst/>
          </a:prstGeom>
          <a:solidFill>
            <a:schemeClr val="bg1">
              <a:alpha val="20000"/>
            </a:schemeClr>
          </a:solidFill>
        </p:spPr>
        <p:txBody>
          <a:bodyPr lIns="0" tIns="36000" rIns="0" bIns="18000" anchor="ctr" anchorCtr="0"/>
          <a:lstStyle>
            <a:lvl1pPr algn="ctr">
              <a:lnSpc>
                <a:spcPct val="120000"/>
              </a:lnSpc>
              <a:defRPr sz="554">
                <a:solidFill>
                  <a:schemeClr val="bg1"/>
                </a:solidFill>
                <a:latin typeface="+mn-ea"/>
                <a:ea typeface="+mn-ea"/>
                <a:cs typeface="メイリオ" pitchFamily="50" charset="-128"/>
              </a:defRPr>
            </a:lvl1pPr>
          </a:lstStyle>
          <a:p>
            <a:r>
              <a:rPr lang="en-US" altLang="ja-JP"/>
              <a:t>#P20081</a:t>
            </a:r>
            <a:endParaRPr lang="ja-JP" altLang="en-US" dirty="0"/>
          </a:p>
        </p:txBody>
      </p:sp>
      <p:sp>
        <p:nvSpPr>
          <p:cNvPr id="7" name="Rectangle 6"/>
          <p:cNvSpPr>
            <a:spLocks noChangeArrowheads="1"/>
          </p:cNvSpPr>
          <p:nvPr/>
        </p:nvSpPr>
        <p:spPr bwMode="gray">
          <a:xfrm>
            <a:off x="0" y="0"/>
            <a:ext cx="1310054" cy="9906000"/>
          </a:xfrm>
          <a:prstGeom prst="rect">
            <a:avLst/>
          </a:prstGeom>
          <a:solidFill>
            <a:schemeClr val="tx2"/>
          </a:solidFill>
          <a:ln>
            <a:noFill/>
          </a:ln>
          <a:effectLst/>
        </p:spPr>
        <p:txBody>
          <a:bodyPr lIns="0" tIns="0" rIns="0" bIns="0" anchor="ctr">
            <a:noAutofit/>
          </a:bodyPr>
          <a:lstStyle/>
          <a:p>
            <a:endParaRPr lang="ja-JP" altLang="en-US" sz="1246"/>
          </a:p>
        </p:txBody>
      </p:sp>
      <p:sp>
        <p:nvSpPr>
          <p:cNvPr id="8" name="Rectangle 6">
            <a:extLst>
              <a:ext uri="{FF2B5EF4-FFF2-40B4-BE49-F238E27FC236}">
                <a16:creationId xmlns:a16="http://schemas.microsoft.com/office/drawing/2014/main" id="{EF772F53-63A5-4543-BF7E-D58B4F6DFC20}"/>
              </a:ext>
            </a:extLst>
          </p:cNvPr>
          <p:cNvSpPr>
            <a:spLocks noChangeArrowheads="1"/>
          </p:cNvSpPr>
          <p:nvPr/>
        </p:nvSpPr>
        <p:spPr bwMode="gray">
          <a:xfrm>
            <a:off x="0" y="0"/>
            <a:ext cx="1310054" cy="9906000"/>
          </a:xfrm>
          <a:prstGeom prst="rect">
            <a:avLst/>
          </a:prstGeom>
          <a:solidFill>
            <a:schemeClr val="tx2"/>
          </a:solidFill>
          <a:ln>
            <a:noFill/>
          </a:ln>
          <a:effectLst/>
        </p:spPr>
        <p:txBody>
          <a:bodyPr lIns="0" tIns="0" rIns="0" bIns="0" anchor="ctr">
            <a:noAutofit/>
          </a:bodyPr>
          <a:lstStyle/>
          <a:p>
            <a:endParaRPr lang="ja-JP" altLang="en-US" sz="1246"/>
          </a:p>
        </p:txBody>
      </p:sp>
      <p:sp>
        <p:nvSpPr>
          <p:cNvPr id="9" name="Rectangle 6"/>
          <p:cNvSpPr>
            <a:spLocks noChangeArrowheads="1"/>
          </p:cNvSpPr>
          <p:nvPr userDrawn="1"/>
        </p:nvSpPr>
        <p:spPr bwMode="gray">
          <a:xfrm>
            <a:off x="0" y="0"/>
            <a:ext cx="1310054" cy="9906000"/>
          </a:xfrm>
          <a:prstGeom prst="rect">
            <a:avLst/>
          </a:prstGeom>
          <a:solidFill>
            <a:schemeClr val="accent2"/>
          </a:solidFill>
          <a:ln>
            <a:noFill/>
          </a:ln>
          <a:effectLst/>
        </p:spPr>
        <p:txBody>
          <a:bodyPr lIns="0" tIns="0" rIns="0" bIns="0" anchor="ctr">
            <a:noAutofit/>
          </a:bodyPr>
          <a:lstStyle/>
          <a:p>
            <a:endParaRPr lang="ja-JP" altLang="en-US" sz="1246"/>
          </a:p>
        </p:txBody>
      </p:sp>
    </p:spTree>
    <p:extLst>
      <p:ext uri="{BB962C8B-B14F-4D97-AF65-F5344CB8AC3E}">
        <p14:creationId xmlns:p14="http://schemas.microsoft.com/office/powerpoint/2010/main" val="1578814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Only" preserve="1">
  <p:cSld name="中扉">
    <p:bg>
      <p:bgRef idx="1001">
        <a:schemeClr val="bg1"/>
      </p:bgRef>
    </p:bg>
    <p:spTree>
      <p:nvGrpSpPr>
        <p:cNvPr id="1" name=""/>
        <p:cNvGrpSpPr/>
        <p:nvPr/>
      </p:nvGrpSpPr>
      <p:grpSpPr>
        <a:xfrm>
          <a:off x="0" y="0"/>
          <a:ext cx="0" cy="0"/>
          <a:chOff x="0" y="0"/>
          <a:chExt cx="0" cy="0"/>
        </a:xfrm>
      </p:grpSpPr>
      <p:sp>
        <p:nvSpPr>
          <p:cNvPr id="9" name="Rectangle 6">
            <a:extLst>
              <a:ext uri="{FF2B5EF4-FFF2-40B4-BE49-F238E27FC236}">
                <a16:creationId xmlns:a16="http://schemas.microsoft.com/office/drawing/2014/main" id="{16917F67-28C0-48E8-BB7F-49080353AEF9}"/>
              </a:ext>
            </a:extLst>
          </p:cNvPr>
          <p:cNvSpPr>
            <a:spLocks noChangeArrowheads="1"/>
          </p:cNvSpPr>
          <p:nvPr/>
        </p:nvSpPr>
        <p:spPr bwMode="gray">
          <a:xfrm>
            <a:off x="0" y="0"/>
            <a:ext cx="6858000" cy="9906000"/>
          </a:xfrm>
          <a:prstGeom prst="rect">
            <a:avLst/>
          </a:prstGeom>
          <a:solidFill>
            <a:schemeClr val="bg2"/>
          </a:solidFill>
          <a:ln>
            <a:noFill/>
          </a:ln>
          <a:effectLst/>
        </p:spPr>
        <p:txBody>
          <a:bodyPr lIns="0" tIns="0" rIns="0" bIns="0" anchor="ctr">
            <a:noAutofit/>
          </a:bodyPr>
          <a:lstStyle/>
          <a:p>
            <a:endParaRPr lang="ja-JP" altLang="en-US" sz="1246"/>
          </a:p>
        </p:txBody>
      </p:sp>
      <p:sp>
        <p:nvSpPr>
          <p:cNvPr id="8" name="Rectangle 6"/>
          <p:cNvSpPr>
            <a:spLocks noChangeArrowheads="1"/>
          </p:cNvSpPr>
          <p:nvPr/>
        </p:nvSpPr>
        <p:spPr bwMode="gray">
          <a:xfrm>
            <a:off x="0" y="0"/>
            <a:ext cx="6858000" cy="9906000"/>
          </a:xfrm>
          <a:prstGeom prst="rect">
            <a:avLst/>
          </a:prstGeom>
          <a:solidFill>
            <a:schemeClr val="bg2"/>
          </a:solidFill>
          <a:ln>
            <a:noFill/>
          </a:ln>
          <a:effectLst/>
        </p:spPr>
        <p:txBody>
          <a:bodyPr lIns="0" tIns="0" rIns="0" bIns="0" anchor="ctr">
            <a:noAutofit/>
          </a:bodyPr>
          <a:lstStyle/>
          <a:p>
            <a:endParaRPr lang="ja-JP" altLang="en-US" sz="1246"/>
          </a:p>
        </p:txBody>
      </p:sp>
      <p:sp>
        <p:nvSpPr>
          <p:cNvPr id="7" name="Rectangle 6"/>
          <p:cNvSpPr>
            <a:spLocks noChangeArrowheads="1"/>
          </p:cNvSpPr>
          <p:nvPr/>
        </p:nvSpPr>
        <p:spPr bwMode="gray">
          <a:xfrm>
            <a:off x="0" y="0"/>
            <a:ext cx="6858000" cy="9906000"/>
          </a:xfrm>
          <a:prstGeom prst="rect">
            <a:avLst/>
          </a:prstGeom>
          <a:solidFill>
            <a:schemeClr val="bg2"/>
          </a:solidFill>
          <a:ln>
            <a:noFill/>
          </a:ln>
          <a:effectLst/>
        </p:spPr>
        <p:txBody>
          <a:bodyPr lIns="0" tIns="0" rIns="0" bIns="0" anchor="ctr">
            <a:noAutofit/>
          </a:bodyPr>
          <a:lstStyle/>
          <a:p>
            <a:endParaRPr lang="ja-JP" altLang="en-US" sz="1246"/>
          </a:p>
        </p:txBody>
      </p:sp>
      <p:sp>
        <p:nvSpPr>
          <p:cNvPr id="2" name="タイトル 1"/>
          <p:cNvSpPr>
            <a:spLocks noGrp="1"/>
          </p:cNvSpPr>
          <p:nvPr>
            <p:ph type="title"/>
          </p:nvPr>
        </p:nvSpPr>
        <p:spPr>
          <a:xfrm>
            <a:off x="437899" y="4537401"/>
            <a:ext cx="5982203" cy="779197"/>
          </a:xfrm>
          <a:ln w="6350">
            <a:solidFill>
              <a:schemeClr val="tx2"/>
            </a:solidFill>
          </a:ln>
        </p:spPr>
        <p:txBody>
          <a:bodyPr wrap="square" lIns="251999" tIns="251999" rIns="251999" bIns="180000">
            <a:spAutoFit/>
          </a:bodyPr>
          <a:lstStyle>
            <a:lvl1pPr algn="ctr">
              <a:lnSpc>
                <a:spcPct val="120000"/>
              </a:lnSpc>
              <a:defRPr sz="1938" b="0">
                <a:solidFill>
                  <a:schemeClr val="tx2"/>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a:xfrm>
            <a:off x="64011" y="9497384"/>
            <a:ext cx="437778" cy="292153"/>
          </a:xfrm>
          <a:prstGeom prst="rect">
            <a:avLst/>
          </a:prstGeom>
          <a:solidFill>
            <a:schemeClr val="bg1"/>
          </a:solidFill>
        </p:spPr>
        <p:txBody>
          <a:bodyPr lIns="0" tIns="36000" rIns="0" bIns="18000" anchor="ctr" anchorCtr="0"/>
          <a:lstStyle>
            <a:lvl1pPr algn="ctr">
              <a:lnSpc>
                <a:spcPct val="120000"/>
              </a:lnSpc>
              <a:defRPr sz="554">
                <a:solidFill>
                  <a:schemeClr val="tx2"/>
                </a:solidFill>
                <a:latin typeface="+mn-ea"/>
                <a:ea typeface="+mn-ea"/>
                <a:cs typeface="メイリオ" pitchFamily="50" charset="-128"/>
              </a:defRPr>
            </a:lvl1pPr>
          </a:lstStyle>
          <a:p>
            <a:r>
              <a:rPr lang="en-US" altLang="ja-JP"/>
              <a:t>#P20081</a:t>
            </a:r>
            <a:endParaRPr lang="ja-JP" altLang="en-US" dirty="0"/>
          </a:p>
        </p:txBody>
      </p:sp>
      <p:sp>
        <p:nvSpPr>
          <p:cNvPr id="6"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chemeClr val="tx2"/>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10" name="Rectangle 6"/>
          <p:cNvSpPr>
            <a:spLocks noChangeArrowheads="1"/>
          </p:cNvSpPr>
          <p:nvPr userDrawn="1"/>
        </p:nvSpPr>
        <p:spPr bwMode="gray">
          <a:xfrm>
            <a:off x="0" y="0"/>
            <a:ext cx="6858000" cy="9906000"/>
          </a:xfrm>
          <a:prstGeom prst="rect">
            <a:avLst/>
          </a:prstGeom>
          <a:solidFill>
            <a:schemeClr val="accent3">
              <a:lumMod val="20000"/>
              <a:lumOff val="80000"/>
            </a:schemeClr>
          </a:solidFill>
          <a:ln>
            <a:noFill/>
          </a:ln>
          <a:effectLst/>
        </p:spPr>
        <p:txBody>
          <a:bodyPr lIns="0" tIns="0" rIns="0" bIns="0" anchor="ctr">
            <a:noAutofit/>
          </a:bodyPr>
          <a:lstStyle/>
          <a:p>
            <a:endParaRPr lang="ja-JP" altLang="en-US" sz="1246"/>
          </a:p>
        </p:txBody>
      </p:sp>
    </p:spTree>
    <p:extLst>
      <p:ext uri="{BB962C8B-B14F-4D97-AF65-F5344CB8AC3E}">
        <p14:creationId xmlns:p14="http://schemas.microsoft.com/office/powerpoint/2010/main" val="22241296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b="0"/>
            </a:lvl1pPr>
          </a:lstStyle>
          <a:p>
            <a:r>
              <a:rPr kumimoji="1" lang="ja-JP" altLang="en-US"/>
              <a:t>マスター タイトルの書式設定</a:t>
            </a:r>
            <a:endParaRPr kumimoji="1" lang="ja-JP" altLang="en-US" dirty="0"/>
          </a:p>
        </p:txBody>
      </p:sp>
      <p:sp>
        <p:nvSpPr>
          <p:cNvPr id="7" name="Rectangle 10"/>
          <p:cNvSpPr>
            <a:spLocks noChangeArrowheads="1"/>
          </p:cNvSpPr>
          <p:nvPr/>
        </p:nvSpPr>
        <p:spPr bwMode="auto">
          <a:xfrm>
            <a:off x="0" y="924102"/>
            <a:ext cx="6858000" cy="52740"/>
          </a:xfrm>
          <a:prstGeom prst="rect">
            <a:avLst/>
          </a:prstGeom>
          <a:solidFill>
            <a:schemeClr val="accent1"/>
          </a:solidFill>
          <a:ln>
            <a:noFill/>
          </a:ln>
          <a:effectLst/>
        </p:spPr>
        <p:txBody>
          <a:bodyPr wrap="none" lIns="0" tIns="0" rIns="0" bIns="0" anchor="ctr">
            <a:noAutofit/>
          </a:bodyPr>
          <a:lstStyle/>
          <a:p>
            <a:endParaRPr lang="ja-JP" altLang="en-US" sz="1246"/>
          </a:p>
        </p:txBody>
      </p:sp>
      <p:sp>
        <p:nvSpPr>
          <p:cNvPr id="8"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969" b="1">
                <a:solidFill>
                  <a:srgbClr val="4D4D4D"/>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6" name="Rectangle 10"/>
          <p:cNvSpPr>
            <a:spLocks noChangeArrowheads="1"/>
          </p:cNvSpPr>
          <p:nvPr/>
        </p:nvSpPr>
        <p:spPr bwMode="auto">
          <a:xfrm>
            <a:off x="0" y="924102"/>
            <a:ext cx="6858000" cy="52740"/>
          </a:xfrm>
          <a:prstGeom prst="rect">
            <a:avLst/>
          </a:prstGeom>
          <a:solidFill>
            <a:schemeClr val="bg1">
              <a:lumMod val="85000"/>
            </a:schemeClr>
          </a:solidFill>
          <a:ln>
            <a:noFill/>
          </a:ln>
          <a:effectLst/>
        </p:spPr>
        <p:txBody>
          <a:bodyPr wrap="none" lIns="0" tIns="0" rIns="0" bIns="0" anchor="ctr">
            <a:noAutofit/>
          </a:bodyPr>
          <a:lstStyle/>
          <a:p>
            <a:endParaRPr lang="ja-JP" altLang="en-US" sz="1246"/>
          </a:p>
        </p:txBody>
      </p:sp>
      <p:sp>
        <p:nvSpPr>
          <p:cNvPr id="10" name="Rectangle 10">
            <a:extLst>
              <a:ext uri="{FF2B5EF4-FFF2-40B4-BE49-F238E27FC236}">
                <a16:creationId xmlns:a16="http://schemas.microsoft.com/office/drawing/2014/main" id="{FAD0C9D1-4EA2-4216-B8C1-B8C89D2E330B}"/>
              </a:ext>
            </a:extLst>
          </p:cNvPr>
          <p:cNvSpPr>
            <a:spLocks noChangeArrowheads="1"/>
          </p:cNvSpPr>
          <p:nvPr/>
        </p:nvSpPr>
        <p:spPr bwMode="auto">
          <a:xfrm>
            <a:off x="0" y="924102"/>
            <a:ext cx="6858000" cy="52740"/>
          </a:xfrm>
          <a:prstGeom prst="rect">
            <a:avLst/>
          </a:prstGeom>
          <a:solidFill>
            <a:schemeClr val="bg1">
              <a:lumMod val="85000"/>
            </a:schemeClr>
          </a:solidFill>
          <a:ln>
            <a:noFill/>
          </a:ln>
          <a:effectLst/>
        </p:spPr>
        <p:txBody>
          <a:bodyPr wrap="none" lIns="0" tIns="0" rIns="0" bIns="0" anchor="ctr">
            <a:noAutofit/>
          </a:bodyPr>
          <a:lstStyle/>
          <a:p>
            <a:endParaRPr lang="ja-JP" altLang="en-US" sz="1246"/>
          </a:p>
        </p:txBody>
      </p:sp>
      <p:sp>
        <p:nvSpPr>
          <p:cNvPr id="11" name="Rectangle 10"/>
          <p:cNvSpPr>
            <a:spLocks noChangeArrowheads="1"/>
          </p:cNvSpPr>
          <p:nvPr userDrawn="1"/>
        </p:nvSpPr>
        <p:spPr bwMode="auto">
          <a:xfrm>
            <a:off x="0" y="924102"/>
            <a:ext cx="6858000" cy="52740"/>
          </a:xfrm>
          <a:prstGeom prst="rect">
            <a:avLst/>
          </a:prstGeom>
          <a:solidFill>
            <a:schemeClr val="accent2"/>
          </a:solidFill>
          <a:ln>
            <a:noFill/>
          </a:ln>
          <a:effectLst/>
        </p:spPr>
        <p:txBody>
          <a:bodyPr wrap="none" lIns="0" tIns="0" rIns="0" bIns="0" anchor="ctr">
            <a:noAutofit/>
          </a:bodyPr>
          <a:lstStyle/>
          <a:p>
            <a:endParaRPr lang="ja-JP" altLang="en-US" sz="1246"/>
          </a:p>
        </p:txBody>
      </p:sp>
      <p:sp>
        <p:nvSpPr>
          <p:cNvPr id="13" name="テキスト プレースホルダー 12"/>
          <p:cNvSpPr>
            <a:spLocks noGrp="1"/>
          </p:cNvSpPr>
          <p:nvPr>
            <p:ph type="body" sz="quarter" idx="10"/>
          </p:nvPr>
        </p:nvSpPr>
        <p:spPr>
          <a:xfrm>
            <a:off x="188640" y="1260590"/>
            <a:ext cx="6480720" cy="728790"/>
          </a:xfrm>
          <a:prstGeom prst="roundRect">
            <a:avLst>
              <a:gd name="adj" fmla="val 10799"/>
            </a:avLst>
          </a:prstGeom>
          <a:ln>
            <a:solidFill>
              <a:schemeClr val="tx1"/>
            </a:solidFill>
          </a:ln>
        </p:spPr>
        <p:txBody>
          <a:bodyPr tIns="108000" bIns="72000">
            <a:spAutoFit/>
          </a:bodyPr>
          <a:lstStyle>
            <a:lvl1pPr marL="237390" indent="-237390">
              <a:buFont typeface="メイリオ" panose="020B0604030504040204" pitchFamily="50" charset="-128"/>
              <a:buChar char="○"/>
              <a:defRPr sz="969"/>
            </a:lvl1pPr>
          </a:lstStyle>
          <a:p>
            <a:pPr lvl="0"/>
            <a:r>
              <a:rPr kumimoji="1" lang="ja-JP" altLang="en-US" dirty="0"/>
              <a:t>マスター テキストの書式設定</a:t>
            </a:r>
            <a:endParaRPr kumimoji="1" lang="en-US" altLang="ja-JP" dirty="0"/>
          </a:p>
          <a:p>
            <a:pPr lvl="0"/>
            <a:endParaRPr kumimoji="1" lang="en-US" altLang="ja-JP" dirty="0"/>
          </a:p>
          <a:p>
            <a:pPr lvl="0"/>
            <a:endParaRPr kumimoji="1" lang="ja-JP" altLang="en-US" dirty="0"/>
          </a:p>
        </p:txBody>
      </p:sp>
    </p:spTree>
    <p:extLst>
      <p:ext uri="{BB962C8B-B14F-4D97-AF65-F5344CB8AC3E}">
        <p14:creationId xmlns:p14="http://schemas.microsoft.com/office/powerpoint/2010/main" val="3357244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補足#1">
    <p:spTree>
      <p:nvGrpSpPr>
        <p:cNvPr id="1" name=""/>
        <p:cNvGrpSpPr/>
        <p:nvPr/>
      </p:nvGrpSpPr>
      <p:grpSpPr>
        <a:xfrm>
          <a:off x="0" y="0"/>
          <a:ext cx="0" cy="0"/>
          <a:chOff x="0" y="0"/>
          <a:chExt cx="0" cy="0"/>
        </a:xfrm>
      </p:grpSpPr>
      <p:sp>
        <p:nvSpPr>
          <p:cNvPr id="4"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rgbClr val="4D4D4D"/>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8" name="角丸四角形 7"/>
          <p:cNvSpPr/>
          <p:nvPr/>
        </p:nvSpPr>
        <p:spPr bwMode="auto">
          <a:xfrm>
            <a:off x="-755" y="770"/>
            <a:ext cx="6858000" cy="948555"/>
          </a:xfrm>
          <a:prstGeom prst="roundRect">
            <a:avLst>
              <a:gd name="adj" fmla="val 0"/>
            </a:avLst>
          </a:prstGeom>
          <a:solidFill>
            <a:srgbClr val="777777"/>
          </a:solidFill>
          <a:ln>
            <a:noFill/>
          </a:ln>
          <a:effectLst/>
        </p:spPr>
        <p:txBody>
          <a:bodyPr lIns="0" tIns="0" rIns="0" bIns="0" rtlCol="0" anchor="ctr">
            <a:noAutofit/>
          </a:bodyPr>
          <a:lstStyle/>
          <a:p>
            <a:pPr algn="just">
              <a:lnSpc>
                <a:spcPct val="140000"/>
              </a:lnSpc>
              <a:spcBef>
                <a:spcPct val="0"/>
              </a:spcBef>
              <a:spcAft>
                <a:spcPts val="415"/>
              </a:spcAft>
            </a:pPr>
            <a:endParaRPr kumimoji="1" lang="ja-JP" altLang="en-US" sz="1108" dirty="0">
              <a:solidFill>
                <a:schemeClr val="bg1"/>
              </a:solidFill>
              <a:latin typeface="メイリオ" pitchFamily="50" charset="-128"/>
              <a:ea typeface="メイリオ" pitchFamily="50" charset="-128"/>
              <a:cs typeface="メイリオ" pitchFamily="50" charset="-128"/>
            </a:endParaRPr>
          </a:p>
        </p:txBody>
      </p:sp>
      <p:sp>
        <p:nvSpPr>
          <p:cNvPr id="12" name="タイトル 11"/>
          <p:cNvSpPr>
            <a:spLocks noGrp="1"/>
          </p:cNvSpPr>
          <p:nvPr>
            <p:ph type="title"/>
          </p:nvPr>
        </p:nvSpPr>
        <p:spPr bwMode="white"/>
        <p:txBody>
          <a:bodyPr/>
          <a:lstStyle>
            <a:lvl1pPr>
              <a:lnSpc>
                <a:spcPct val="110000"/>
              </a:lnSpc>
              <a:defRPr sz="1662" b="0">
                <a:solidFill>
                  <a:schemeClr val="bg1"/>
                </a:solidFill>
              </a:defRPr>
            </a:lvl1pPr>
          </a:lstStyle>
          <a:p>
            <a:r>
              <a:rPr kumimoji="1" lang="ja-JP" altLang="en-US"/>
              <a:t>マスター タイトルの書式設定</a:t>
            </a:r>
            <a:endParaRPr kumimoji="1" lang="ja-JP" altLang="en-US" dirty="0"/>
          </a:p>
        </p:txBody>
      </p:sp>
      <p:sp>
        <p:nvSpPr>
          <p:cNvPr id="7" name="角丸四角形 6"/>
          <p:cNvSpPr/>
          <p:nvPr userDrawn="1"/>
        </p:nvSpPr>
        <p:spPr bwMode="auto">
          <a:xfrm>
            <a:off x="0" y="2"/>
            <a:ext cx="6858000" cy="948555"/>
          </a:xfrm>
          <a:prstGeom prst="roundRect">
            <a:avLst>
              <a:gd name="adj" fmla="val 0"/>
            </a:avLst>
          </a:prstGeom>
          <a:solidFill>
            <a:schemeClr val="tx2">
              <a:alpha val="80000"/>
            </a:schemeClr>
          </a:solidFill>
          <a:ln>
            <a:noFill/>
          </a:ln>
          <a:effectLst/>
        </p:spPr>
        <p:txBody>
          <a:bodyPr lIns="0" tIns="0" rIns="0" bIns="0" rtlCol="0" anchor="ctr">
            <a:noAutofit/>
          </a:bodyPr>
          <a:lstStyle/>
          <a:p>
            <a:pPr algn="just">
              <a:lnSpc>
                <a:spcPct val="140000"/>
              </a:lnSpc>
              <a:spcBef>
                <a:spcPct val="0"/>
              </a:spcBef>
              <a:spcAft>
                <a:spcPts val="415"/>
              </a:spcAft>
            </a:pPr>
            <a:endParaRPr kumimoji="1" lang="ja-JP" altLang="en-US" sz="1108" dirty="0">
              <a:solidFill>
                <a:schemeClr val="bg1"/>
              </a:solidFill>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821290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補足#2">
    <p:spTree>
      <p:nvGrpSpPr>
        <p:cNvPr id="1" name=""/>
        <p:cNvGrpSpPr/>
        <p:nvPr/>
      </p:nvGrpSpPr>
      <p:grpSpPr>
        <a:xfrm>
          <a:off x="0" y="0"/>
          <a:ext cx="0" cy="0"/>
          <a:chOff x="0" y="0"/>
          <a:chExt cx="0" cy="0"/>
        </a:xfrm>
      </p:grpSpPr>
      <p:sp>
        <p:nvSpPr>
          <p:cNvPr id="11" name="角丸四角形 6"/>
          <p:cNvSpPr/>
          <p:nvPr/>
        </p:nvSpPr>
        <p:spPr bwMode="auto">
          <a:xfrm>
            <a:off x="0" y="0"/>
            <a:ext cx="6862165" cy="9906000"/>
          </a:xfrm>
          <a:prstGeom prst="frame">
            <a:avLst>
              <a:gd name="adj1" fmla="val 1174"/>
            </a:avLst>
          </a:prstGeom>
          <a:solidFill>
            <a:schemeClr val="tx2"/>
          </a:solidFill>
          <a:ln>
            <a:noFill/>
          </a:ln>
          <a:effectLst/>
        </p:spPr>
        <p:txBody>
          <a:bodyPr wrap="square" lIns="0" tIns="0" rIns="0" bIns="0" rtlCol="0" anchor="ctr">
            <a:noAutofit/>
          </a:bodyPr>
          <a:lstStyle/>
          <a:p>
            <a:pPr algn="just">
              <a:lnSpc>
                <a:spcPct val="140000"/>
              </a:lnSpc>
              <a:spcBef>
                <a:spcPct val="0"/>
              </a:spcBef>
              <a:spcAft>
                <a:spcPts val="415"/>
              </a:spcAft>
            </a:pPr>
            <a:endParaRPr lang="ja-JP" altLang="en-US" sz="1108" dirty="0">
              <a:solidFill>
                <a:srgbClr val="4D4D4D"/>
              </a:solidFill>
              <a:latin typeface="メイリオ" pitchFamily="50" charset="-128"/>
              <a:ea typeface="メイリオ" pitchFamily="50" charset="-128"/>
              <a:cs typeface="メイリオ" pitchFamily="50" charset="-128"/>
            </a:endParaRPr>
          </a:p>
        </p:txBody>
      </p:sp>
      <p:sp>
        <p:nvSpPr>
          <p:cNvPr id="2" name="タイトル 1"/>
          <p:cNvSpPr>
            <a:spLocks noGrp="1"/>
          </p:cNvSpPr>
          <p:nvPr>
            <p:ph type="title"/>
          </p:nvPr>
        </p:nvSpPr>
        <p:spPr>
          <a:xfrm>
            <a:off x="213566" y="584514"/>
            <a:ext cx="6405942" cy="572064"/>
          </a:xfrm>
        </p:spPr>
        <p:txBody>
          <a:bodyPr/>
          <a:lstStyle>
            <a:lvl1pPr algn="ctr">
              <a:lnSpc>
                <a:spcPct val="110000"/>
              </a:lnSpc>
              <a:defRPr b="0">
                <a:solidFill>
                  <a:schemeClr val="tx2"/>
                </a:solidFill>
              </a:defRPr>
            </a:lvl1pPr>
          </a:lstStyle>
          <a:p>
            <a:r>
              <a:rPr kumimoji="1" lang="ja-JP" altLang="en-US"/>
              <a:t>マスター タイトルの書式設定</a:t>
            </a:r>
            <a:endParaRPr kumimoji="1" lang="ja-JP" altLang="en-US" dirty="0"/>
          </a:p>
        </p:txBody>
      </p:sp>
      <p:sp>
        <p:nvSpPr>
          <p:cNvPr id="6" name="スライド番号プレースホルダー 5"/>
          <p:cNvSpPr>
            <a:spLocks noGrp="1"/>
          </p:cNvSpPr>
          <p:nvPr>
            <p:ph type="sldNum" sz="quarter" idx="4"/>
          </p:nvPr>
        </p:nvSpPr>
        <p:spPr>
          <a:xfrm>
            <a:off x="5074106" y="9262136"/>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20589570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ブランク（ベースカラー）">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nSpc>
                <a:spcPct val="110000"/>
              </a:lnSpc>
              <a:defRPr b="0">
                <a:solidFill>
                  <a:schemeClr val="tx1"/>
                </a:solidFill>
              </a:defRPr>
            </a:lvl1pPr>
          </a:lstStyle>
          <a:p>
            <a:r>
              <a:rPr kumimoji="1" lang="ja-JP" altLang="en-US"/>
              <a:t>マスター タイトルの書式設定</a:t>
            </a:r>
            <a:endParaRPr kumimoji="1" lang="ja-JP" altLang="en-US" dirty="0"/>
          </a:p>
        </p:txBody>
      </p:sp>
      <p:sp>
        <p:nvSpPr>
          <p:cNvPr id="4" name="スライド番号プレースホルダー 5"/>
          <p:cNvSpPr>
            <a:spLocks noGrp="1"/>
          </p:cNvSpPr>
          <p:nvPr>
            <p:ph type="sldNum" sz="quarter" idx="4"/>
          </p:nvPr>
        </p:nvSpPr>
        <p:spPr>
          <a:xfrm>
            <a:off x="5148883" y="9522164"/>
            <a:ext cx="1600200" cy="371385"/>
          </a:xfrm>
          <a:prstGeom prst="rect">
            <a:avLst/>
          </a:prstGeom>
        </p:spPr>
        <p:txBody>
          <a:bodyPr vert="horz" lIns="0" tIns="0" rIns="0" bIns="0" rtlCol="0" anchor="ctr"/>
          <a:lstStyle>
            <a:lvl1pPr algn="r">
              <a:defRPr sz="692" b="1">
                <a:solidFill>
                  <a:schemeClr val="tx1"/>
                </a:solidFill>
                <a:latin typeface="メイリオ" pitchFamily="50" charset="-128"/>
                <a:ea typeface="メイリオ" pitchFamily="50" charset="-128"/>
                <a:cs typeface="メイリオ" pitchFamily="50" charset="-128"/>
              </a:defRPr>
            </a:lvl1pPr>
          </a:lstStyle>
          <a:p>
            <a:fld id="{FB3508C7-2FE0-4945-9CBD-863E05F850D2}" type="slidenum">
              <a:rPr lang="ja-JP" altLang="en-US" smtClean="0"/>
              <a:pPr/>
              <a:t>‹#›</a:t>
            </a:fld>
            <a:endParaRPr lang="ja-JP" altLang="en-US" dirty="0"/>
          </a:p>
        </p:txBody>
      </p:sp>
    </p:spTree>
    <p:extLst>
      <p:ext uri="{BB962C8B-B14F-4D97-AF65-F5344CB8AC3E}">
        <p14:creationId xmlns:p14="http://schemas.microsoft.com/office/powerpoint/2010/main" val="1395146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ブランク（サブカラー｜無彩色）">
    <p:bg bwMode="gray">
      <p:bgRef idx="1001">
        <a:schemeClr val="bg1"/>
      </p:bgRef>
    </p:bg>
    <p:spTree>
      <p:nvGrpSpPr>
        <p:cNvPr id="1" name=""/>
        <p:cNvGrpSpPr/>
        <p:nvPr/>
      </p:nvGrpSpPr>
      <p:grpSpPr>
        <a:xfrm>
          <a:off x="0" y="0"/>
          <a:ext cx="0" cy="0"/>
          <a:chOff x="0" y="0"/>
          <a:chExt cx="0" cy="0"/>
        </a:xfrm>
      </p:grpSpPr>
      <p:sp>
        <p:nvSpPr>
          <p:cNvPr id="8" name="AutoShape 3">
            <a:extLst>
              <a:ext uri="{FF2B5EF4-FFF2-40B4-BE49-F238E27FC236}">
                <a16:creationId xmlns:a16="http://schemas.microsoft.com/office/drawing/2014/main" id="{679291F2-06DE-4B18-8093-3A036929E75E}"/>
              </a:ext>
            </a:extLst>
          </p:cNvPr>
          <p:cNvSpPr>
            <a:spLocks noChangeArrowheads="1"/>
          </p:cNvSpPr>
          <p:nvPr/>
        </p:nvSpPr>
        <p:spPr bwMode="auto">
          <a:xfrm>
            <a:off x="0" y="0"/>
            <a:ext cx="6858000" cy="9906000"/>
          </a:xfrm>
          <a:prstGeom prst="roundRect">
            <a:avLst>
              <a:gd name="adj" fmla="val 0"/>
            </a:avLst>
          </a:prstGeom>
          <a:solidFill>
            <a:schemeClr val="tx1">
              <a:lumMod val="20000"/>
              <a:lumOff val="80000"/>
            </a:schemeClr>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7" name="AutoShape 3">
            <a:extLst>
              <a:ext uri="{FF2B5EF4-FFF2-40B4-BE49-F238E27FC236}">
                <a16:creationId xmlns:a16="http://schemas.microsoft.com/office/drawing/2014/main" id="{A2B1BAEE-C037-6C4A-A005-57219A41A5F0}"/>
              </a:ext>
            </a:extLst>
          </p:cNvPr>
          <p:cNvSpPr>
            <a:spLocks noChangeArrowheads="1"/>
          </p:cNvSpPr>
          <p:nvPr/>
        </p:nvSpPr>
        <p:spPr bwMode="auto">
          <a:xfrm>
            <a:off x="0" y="0"/>
            <a:ext cx="6858000" cy="9906000"/>
          </a:xfrm>
          <a:prstGeom prst="roundRect">
            <a:avLst>
              <a:gd name="adj" fmla="val 0"/>
            </a:avLst>
          </a:prstGeom>
          <a:solidFill>
            <a:schemeClr val="tx1">
              <a:lumMod val="20000"/>
              <a:lumOff val="80000"/>
            </a:schemeClr>
          </a:solidFill>
          <a:ln>
            <a:noFill/>
          </a:ln>
          <a:effectLst/>
        </p:spPr>
        <p:txBody>
          <a:bodyPr wrap="square" lIns="0" tIns="0" rIns="0" bIns="0" anchor="ctr" anchorCtr="0">
            <a:noAutofit/>
          </a:bodyPr>
          <a:lstStyle/>
          <a:p>
            <a:pPr lvl="0" algn="ctr">
              <a:lnSpc>
                <a:spcPct val="110000"/>
              </a:lnSpc>
              <a:spcBef>
                <a:spcPct val="0"/>
              </a:spcBef>
              <a:spcAft>
                <a:spcPts val="415"/>
              </a:spcAft>
            </a:pPr>
            <a:endParaRPr lang="ja-JP" altLang="en-US" sz="1108" dirty="0">
              <a:solidFill>
                <a:srgbClr val="FFFFFF"/>
              </a:solidFill>
              <a:cs typeface="メイリオ" pitchFamily="50" charset="-128"/>
            </a:endParaRPr>
          </a:p>
        </p:txBody>
      </p:sp>
      <p:sp>
        <p:nvSpPr>
          <p:cNvPr id="2" name="タイトル 1"/>
          <p:cNvSpPr>
            <a:spLocks noGrp="1"/>
          </p:cNvSpPr>
          <p:nvPr>
            <p:ph type="title"/>
          </p:nvPr>
        </p:nvSpPr>
        <p:spPr bwMode="gray"/>
        <p:txBody>
          <a:bodyPr/>
          <a:lstStyle>
            <a:lvl1pPr>
              <a:lnSpc>
                <a:spcPct val="110000"/>
              </a:lnSpc>
              <a:defRPr b="0">
                <a:solidFill>
                  <a:schemeClr val="tx1"/>
                </a:solidFill>
              </a:defRPr>
            </a:lvl1pPr>
          </a:lstStyle>
          <a:p>
            <a:r>
              <a:rPr kumimoji="1" lang="ja-JP" altLang="en-US"/>
              <a:t>マスター タイトルの書式設定</a:t>
            </a:r>
            <a:endParaRPr kumimoji="1" lang="ja-JP" altLang="en-US" dirty="0"/>
          </a:p>
        </p:txBody>
      </p:sp>
      <p:sp>
        <p:nvSpPr>
          <p:cNvPr id="5" name="フッター プレースホルダー 2"/>
          <p:cNvSpPr>
            <a:spLocks noGrp="1"/>
          </p:cNvSpPr>
          <p:nvPr>
            <p:ph type="ftr" sz="quarter" idx="3"/>
          </p:nvPr>
        </p:nvSpPr>
        <p:spPr bwMode="gray">
          <a:xfrm>
            <a:off x="64011" y="9497384"/>
            <a:ext cx="437778" cy="292153"/>
          </a:xfrm>
          <a:prstGeom prst="rect">
            <a:avLst/>
          </a:prstGeom>
          <a:solidFill>
            <a:srgbClr val="FFFFFF"/>
          </a:solidFill>
        </p:spPr>
        <p:txBody>
          <a:bodyPr lIns="0" tIns="36000" rIns="0" bIns="18000" anchor="ctr" anchorCtr="0"/>
          <a:lstStyle>
            <a:lvl1pPr algn="ctr">
              <a:lnSpc>
                <a:spcPct val="120000"/>
              </a:lnSpc>
              <a:defRPr sz="554">
                <a:solidFill>
                  <a:schemeClr val="tx1"/>
                </a:solidFill>
                <a:latin typeface="+mn-ea"/>
                <a:ea typeface="+mn-ea"/>
                <a:cs typeface="メイリオ" pitchFamily="50" charset="-128"/>
              </a:defRPr>
            </a:lvl1pPr>
          </a:lstStyle>
          <a:p>
            <a:r>
              <a:rPr lang="en-US" altLang="ja-JP"/>
              <a:t>#P20081</a:t>
            </a:r>
            <a:endParaRPr lang="ja-JP" altLang="en-US" dirty="0"/>
          </a:p>
        </p:txBody>
      </p:sp>
      <p:sp>
        <p:nvSpPr>
          <p:cNvPr id="6" name="スライド番号プレースホルダー 5"/>
          <p:cNvSpPr>
            <a:spLocks noGrp="1"/>
          </p:cNvSpPr>
          <p:nvPr>
            <p:ph type="sldNum" sz="quarter" idx="4"/>
          </p:nvPr>
        </p:nvSpPr>
        <p:spPr bwMode="gray">
          <a:xfrm>
            <a:off x="5148883" y="9522164"/>
            <a:ext cx="1600200" cy="371385"/>
          </a:xfrm>
          <a:prstGeom prst="rect">
            <a:avLst/>
          </a:prstGeom>
        </p:spPr>
        <p:txBody>
          <a:bodyPr vert="horz" lIns="0" tIns="0" rIns="0" bIns="0" rtlCol="0" anchor="ctr"/>
          <a:lstStyle>
            <a:lvl1pPr algn="r">
              <a:defRPr sz="692" b="1">
                <a:solidFill>
                  <a:schemeClr val="tx1"/>
                </a:solidFill>
                <a:latin typeface="+mn-ea"/>
                <a:ea typeface="+mn-ea"/>
                <a:cs typeface="メイリオ" pitchFamily="50" charset="-128"/>
              </a:defRPr>
            </a:lvl1pPr>
          </a:lstStyle>
          <a:p>
            <a:fld id="{FB3508C7-2FE0-4945-9CBD-863E05F850D2}" type="slidenum">
              <a:rPr lang="ja-JP" altLang="en-US" smtClean="0"/>
              <a:pPr/>
              <a:t>‹#›</a:t>
            </a:fld>
            <a:endParaRPr lang="ja-JP" altLang="en-US" dirty="0"/>
          </a:p>
        </p:txBody>
      </p:sp>
      <p:sp>
        <p:nvSpPr>
          <p:cNvPr id="9" name="Rectangle 6"/>
          <p:cNvSpPr>
            <a:spLocks noChangeArrowheads="1"/>
          </p:cNvSpPr>
          <p:nvPr userDrawn="1"/>
        </p:nvSpPr>
        <p:spPr bwMode="gray">
          <a:xfrm>
            <a:off x="0" y="0"/>
            <a:ext cx="6858000" cy="9906000"/>
          </a:xfrm>
          <a:prstGeom prst="rect">
            <a:avLst/>
          </a:prstGeom>
          <a:solidFill>
            <a:schemeClr val="tx1">
              <a:lumMod val="20000"/>
              <a:lumOff val="80000"/>
            </a:schemeClr>
          </a:solidFill>
          <a:ln>
            <a:noFill/>
          </a:ln>
          <a:effectLst/>
        </p:spPr>
        <p:txBody>
          <a:bodyPr lIns="0" tIns="0" rIns="0" bIns="0" anchor="ctr">
            <a:noAutofit/>
          </a:bodyPr>
          <a:lstStyle/>
          <a:p>
            <a:endParaRPr lang="ja-JP" altLang="en-US" sz="1246"/>
          </a:p>
        </p:txBody>
      </p:sp>
    </p:spTree>
    <p:extLst>
      <p:ext uri="{BB962C8B-B14F-4D97-AF65-F5344CB8AC3E}">
        <p14:creationId xmlns:p14="http://schemas.microsoft.com/office/powerpoint/2010/main" val="228326632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88640" y="220474"/>
            <a:ext cx="6480720" cy="572064"/>
          </a:xfrm>
          <a:prstGeom prst="rect">
            <a:avLst/>
          </a:prstGeom>
        </p:spPr>
        <p:txBody>
          <a:bodyPr vert="horz" lIns="0" tIns="0" rIns="0" bIns="0" rtlCol="0" anchor="ctr">
            <a:noAutofit/>
          </a:bodyPr>
          <a:lstStyle/>
          <a:p>
            <a:r>
              <a:rPr kumimoji="1" lang="ja-JP" altLang="en-US" dirty="0"/>
              <a:t>マスター タイトルの書式設定</a:t>
            </a:r>
          </a:p>
        </p:txBody>
      </p:sp>
    </p:spTree>
    <p:extLst>
      <p:ext uri="{BB962C8B-B14F-4D97-AF65-F5344CB8AC3E}">
        <p14:creationId xmlns:p14="http://schemas.microsoft.com/office/powerpoint/2010/main" val="4071245390"/>
      </p:ext>
    </p:extLst>
  </p:cSld>
  <p:clrMap bg1="lt1" tx1="dk1" bg2="lt2" tx2="dk2" accent1="accent1" accent2="accent2" accent3="accent3" accent4="accent4" accent5="accent5" accent6="accent6" hlink="hlink" folHlink="folHlink"/>
  <p:sldLayoutIdLst>
    <p:sldLayoutId id="2147483758" r:id="rId1"/>
    <p:sldLayoutId id="2147483771"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defTabSz="633039" rtl="0" eaLnBrk="1" latinLnBrk="0" hangingPunct="1">
        <a:lnSpc>
          <a:spcPct val="110000"/>
        </a:lnSpc>
        <a:spcBef>
          <a:spcPct val="0"/>
        </a:spcBef>
        <a:buNone/>
        <a:defRPr kumimoji="1" sz="1662" kern="1200">
          <a:solidFill>
            <a:schemeClr val="tx1"/>
          </a:solidFill>
          <a:latin typeface="+mj-ea"/>
          <a:ea typeface="+mj-ea"/>
          <a:cs typeface="メイリオ" pitchFamily="50" charset="-128"/>
        </a:defRPr>
      </a:lvl1pPr>
    </p:titleStyle>
    <p:bodyStyle>
      <a:lvl1pPr marL="237390" indent="-237390" algn="l" defTabSz="633039" rtl="0" eaLnBrk="1" latinLnBrk="0" hangingPunct="1">
        <a:spcBef>
          <a:spcPct val="20000"/>
        </a:spcBef>
        <a:buFont typeface="Arial" pitchFamily="34" charset="0"/>
        <a:buChar char="•"/>
        <a:defRPr kumimoji="1" sz="2215" kern="1200">
          <a:solidFill>
            <a:schemeClr val="tx1"/>
          </a:solidFill>
          <a:latin typeface="+mn-lt"/>
          <a:ea typeface="+mn-ea"/>
          <a:cs typeface="+mn-cs"/>
        </a:defRPr>
      </a:lvl1pPr>
      <a:lvl2pPr marL="514344" indent="-197825" algn="l" defTabSz="633039" rtl="0" eaLnBrk="1" latinLnBrk="0" hangingPunct="1">
        <a:spcBef>
          <a:spcPct val="20000"/>
        </a:spcBef>
        <a:buFont typeface="Arial" pitchFamily="34" charset="0"/>
        <a:buChar char="–"/>
        <a:defRPr kumimoji="1" sz="1938" kern="1200">
          <a:solidFill>
            <a:schemeClr val="tx1"/>
          </a:solidFill>
          <a:latin typeface="+mn-lt"/>
          <a:ea typeface="+mn-ea"/>
          <a:cs typeface="+mn-cs"/>
        </a:defRPr>
      </a:lvl2pPr>
      <a:lvl3pPr marL="791299" indent="-158260" algn="l" defTabSz="633039" rtl="0" eaLnBrk="1" latinLnBrk="0" hangingPunct="1">
        <a:spcBef>
          <a:spcPct val="20000"/>
        </a:spcBef>
        <a:buFont typeface="Arial" pitchFamily="34" charset="0"/>
        <a:buChar char="•"/>
        <a:defRPr kumimoji="1" sz="1662" kern="1200">
          <a:solidFill>
            <a:schemeClr val="tx1"/>
          </a:solidFill>
          <a:latin typeface="+mn-lt"/>
          <a:ea typeface="+mn-ea"/>
          <a:cs typeface="+mn-cs"/>
        </a:defRPr>
      </a:lvl3pPr>
      <a:lvl4pPr marL="1107818"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4pPr>
      <a:lvl5pPr marL="1424338"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5pPr>
      <a:lvl6pPr marL="1740858"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6pPr>
      <a:lvl7pPr marL="2057377"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7pPr>
      <a:lvl8pPr marL="2373897"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8pPr>
      <a:lvl9pPr marL="2690416" indent="-158260" algn="l" defTabSz="633039" rtl="0" eaLnBrk="1" latinLnBrk="0" hangingPunct="1">
        <a:spcBef>
          <a:spcPct val="20000"/>
        </a:spcBef>
        <a:buFont typeface="Arial" pitchFamily="34" charset="0"/>
        <a:buChar char="•"/>
        <a:defRPr kumimoji="1" sz="1385" kern="1200">
          <a:solidFill>
            <a:schemeClr val="tx1"/>
          </a:solidFill>
          <a:latin typeface="+mn-lt"/>
          <a:ea typeface="+mn-ea"/>
          <a:cs typeface="+mn-cs"/>
        </a:defRPr>
      </a:lvl9pPr>
    </p:bodyStyle>
    <p:otherStyle>
      <a:defPPr>
        <a:defRPr lang="ja-JP"/>
      </a:defPPr>
      <a:lvl1pPr marL="0" algn="l" defTabSz="633039" rtl="0" eaLnBrk="1" latinLnBrk="0" hangingPunct="1">
        <a:defRPr kumimoji="1" sz="1246" kern="1200">
          <a:solidFill>
            <a:schemeClr val="tx1"/>
          </a:solidFill>
          <a:latin typeface="+mn-lt"/>
          <a:ea typeface="+mn-ea"/>
          <a:cs typeface="+mn-cs"/>
        </a:defRPr>
      </a:lvl1pPr>
      <a:lvl2pPr marL="316520" algn="l" defTabSz="633039" rtl="0" eaLnBrk="1" latinLnBrk="0" hangingPunct="1">
        <a:defRPr kumimoji="1" sz="1246" kern="1200">
          <a:solidFill>
            <a:schemeClr val="tx1"/>
          </a:solidFill>
          <a:latin typeface="+mn-lt"/>
          <a:ea typeface="+mn-ea"/>
          <a:cs typeface="+mn-cs"/>
        </a:defRPr>
      </a:lvl2pPr>
      <a:lvl3pPr marL="633039" algn="l" defTabSz="633039" rtl="0" eaLnBrk="1" latinLnBrk="0" hangingPunct="1">
        <a:defRPr kumimoji="1" sz="1246" kern="1200">
          <a:solidFill>
            <a:schemeClr val="tx1"/>
          </a:solidFill>
          <a:latin typeface="+mn-lt"/>
          <a:ea typeface="+mn-ea"/>
          <a:cs typeface="+mn-cs"/>
        </a:defRPr>
      </a:lvl3pPr>
      <a:lvl4pPr marL="949559" algn="l" defTabSz="633039" rtl="0" eaLnBrk="1" latinLnBrk="0" hangingPunct="1">
        <a:defRPr kumimoji="1" sz="1246" kern="1200">
          <a:solidFill>
            <a:schemeClr val="tx1"/>
          </a:solidFill>
          <a:latin typeface="+mn-lt"/>
          <a:ea typeface="+mn-ea"/>
          <a:cs typeface="+mn-cs"/>
        </a:defRPr>
      </a:lvl4pPr>
      <a:lvl5pPr marL="1266078" algn="l" defTabSz="633039" rtl="0" eaLnBrk="1" latinLnBrk="0" hangingPunct="1">
        <a:defRPr kumimoji="1" sz="1246" kern="1200">
          <a:solidFill>
            <a:schemeClr val="tx1"/>
          </a:solidFill>
          <a:latin typeface="+mn-lt"/>
          <a:ea typeface="+mn-ea"/>
          <a:cs typeface="+mn-cs"/>
        </a:defRPr>
      </a:lvl5pPr>
      <a:lvl6pPr marL="1582598" algn="l" defTabSz="633039" rtl="0" eaLnBrk="1" latinLnBrk="0" hangingPunct="1">
        <a:defRPr kumimoji="1" sz="1246" kern="1200">
          <a:solidFill>
            <a:schemeClr val="tx1"/>
          </a:solidFill>
          <a:latin typeface="+mn-lt"/>
          <a:ea typeface="+mn-ea"/>
          <a:cs typeface="+mn-cs"/>
        </a:defRPr>
      </a:lvl6pPr>
      <a:lvl7pPr marL="1899117" algn="l" defTabSz="633039" rtl="0" eaLnBrk="1" latinLnBrk="0" hangingPunct="1">
        <a:defRPr kumimoji="1" sz="1246" kern="1200">
          <a:solidFill>
            <a:schemeClr val="tx1"/>
          </a:solidFill>
          <a:latin typeface="+mn-lt"/>
          <a:ea typeface="+mn-ea"/>
          <a:cs typeface="+mn-cs"/>
        </a:defRPr>
      </a:lvl7pPr>
      <a:lvl8pPr marL="2215637" algn="l" defTabSz="633039" rtl="0" eaLnBrk="1" latinLnBrk="0" hangingPunct="1">
        <a:defRPr kumimoji="1" sz="1246" kern="1200">
          <a:solidFill>
            <a:schemeClr val="tx1"/>
          </a:solidFill>
          <a:latin typeface="+mn-lt"/>
          <a:ea typeface="+mn-ea"/>
          <a:cs typeface="+mn-cs"/>
        </a:defRPr>
      </a:lvl8pPr>
      <a:lvl9pPr marL="2532156" algn="l" defTabSz="633039" rtl="0" eaLnBrk="1" latinLnBrk="0" hangingPunct="1">
        <a:defRPr kumimoji="1" sz="1246"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3120" userDrawn="1">
          <p15:clr>
            <a:srgbClr val="F26B43"/>
          </p15:clr>
        </p15:guide>
        <p15:guide id="1" pos="2160" userDrawn="1">
          <p15:clr>
            <a:srgbClr val="F26B43"/>
          </p15:clr>
        </p15:guide>
        <p15:guide id="2" pos="2035" userDrawn="1">
          <p15:clr>
            <a:srgbClr val="F26B43"/>
          </p15:clr>
        </p15:guide>
        <p15:guide id="3" pos="2285" userDrawn="1">
          <p15:clr>
            <a:srgbClr val="F26B43"/>
          </p15:clr>
        </p15:guide>
        <p15:guide id="4" orient="horz" pos="1712" userDrawn="1">
          <p15:clr>
            <a:srgbClr val="F26B43"/>
          </p15:clr>
        </p15:guide>
        <p15:guide id="5" orient="horz" pos="4528" userDrawn="1">
          <p15:clr>
            <a:srgbClr val="F26B43"/>
          </p15:clr>
        </p15:guide>
        <p15:guide id="6" orient="horz" pos="5642" userDrawn="1">
          <p15:clr>
            <a:srgbClr val="F26B43"/>
          </p15:clr>
        </p15:guide>
        <p15:guide id="7" orient="horz" pos="598" userDrawn="1">
          <p15:clr>
            <a:srgbClr val="F26B43"/>
          </p15:clr>
        </p15:guide>
        <p15:guide id="8" pos="1485" userDrawn="1">
          <p15:clr>
            <a:srgbClr val="F26B43"/>
          </p15:clr>
        </p15:guide>
        <p15:guide id="9" pos="2835" userDrawn="1">
          <p15:clr>
            <a:srgbClr val="F26B43"/>
          </p15:clr>
        </p15:guide>
        <p15:guide id="10" pos="3966" userDrawn="1">
          <p15:clr>
            <a:srgbClr val="F26B43"/>
          </p15:clr>
        </p15:guide>
        <p15:guide id="11" pos="35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330200"/>
            <a:ext cx="1485900" cy="9589129"/>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15316" y="411"/>
            <a:ext cx="1464204" cy="9898732"/>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37160" cy="9906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458900" y="901492"/>
            <a:ext cx="4941900" cy="1850174"/>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6812" y="3081867"/>
            <a:ext cx="4943989" cy="56134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829300" y="8861796"/>
            <a:ext cx="574785" cy="534691"/>
          </a:xfrm>
          <a:prstGeom prst="rect">
            <a:avLst/>
          </a:prstGeom>
        </p:spPr>
        <p:txBody>
          <a:bodyPr vert="horz" lIns="91440" tIns="45720" rIns="91440" bIns="45720" rtlCol="0" anchor="ctr"/>
          <a:lstStyle>
            <a:lvl1pPr algn="r">
              <a:defRPr sz="675">
                <a:solidFill>
                  <a:schemeClr val="tx1">
                    <a:tint val="75000"/>
                  </a:schemeClr>
                </a:solidFill>
              </a:defRPr>
            </a:lvl1pPr>
          </a:lstStyle>
          <a:p>
            <a:fld id="{4D9FFFB4-400D-1240-AB24-6F86C96D4DFB}" type="datetimeFigureOut">
              <a:rPr lang="en-US" dirty="0"/>
              <a:t>10/8/2025</a:t>
            </a:fld>
            <a:endParaRPr lang="en-US" dirty="0"/>
          </a:p>
        </p:txBody>
      </p:sp>
      <p:sp>
        <p:nvSpPr>
          <p:cNvPr id="5" name="Footer Placeholder 4"/>
          <p:cNvSpPr>
            <a:spLocks noGrp="1"/>
          </p:cNvSpPr>
          <p:nvPr>
            <p:ph type="ftr" sz="quarter" idx="3"/>
          </p:nvPr>
        </p:nvSpPr>
        <p:spPr>
          <a:xfrm>
            <a:off x="1456811" y="8862836"/>
            <a:ext cx="4287366" cy="527403"/>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383421" y="1137909"/>
            <a:ext cx="438734" cy="527403"/>
          </a:xfrm>
          <a:prstGeom prst="rect">
            <a:avLst/>
          </a:prstGeom>
        </p:spPr>
        <p:txBody>
          <a:bodyPr vert="horz" lIns="91440" tIns="45720" rIns="91440" bIns="45720" rtlCol="0" anchor="ctr"/>
          <a:lstStyle>
            <a:lvl1pPr algn="r">
              <a:defRPr sz="15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26617159"/>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 id="2147484020" r:id="rId12"/>
    <p:sldLayoutId id="2147484021" r:id="rId13"/>
    <p:sldLayoutId id="2147484022" r:id="rId14"/>
    <p:sldLayoutId id="2147484023" r:id="rId15"/>
    <p:sldLayoutId id="2147484024" r:id="rId16"/>
    <p:sldLayoutId id="2147484025" r:id="rId17"/>
    <p:sldLayoutId id="2147484026" r:id="rId18"/>
  </p:sldLayoutIdLst>
  <p:hf hdr="0" ftr="0" dt="0"/>
  <p:txStyles>
    <p:titleStyle>
      <a:lvl1pPr algn="l" defTabSz="342900" rtl="0" eaLnBrk="1" latinLnBrk="0" hangingPunct="1">
        <a:spcBef>
          <a:spcPct val="0"/>
        </a:spcBef>
        <a:buNone/>
        <a:defRPr kumimoji="1" sz="27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57175" indent="-257175" algn="l" defTabSz="342900" rtl="0" eaLnBrk="1" latinLnBrk="0" hangingPunct="1">
        <a:spcBef>
          <a:spcPts val="750"/>
        </a:spcBef>
        <a:spcAft>
          <a:spcPts val="0"/>
        </a:spcAft>
        <a:buClr>
          <a:schemeClr val="accent1"/>
        </a:buClr>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Font typeface="Wingdings 3" charset="2"/>
        <a:buChar char=""/>
        <a:defRPr kumimoji="1"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kumimoji="1" sz="1350" kern="1200">
          <a:solidFill>
            <a:schemeClr val="tx1"/>
          </a:solidFill>
          <a:latin typeface="+mn-lt"/>
          <a:ea typeface="+mn-ea"/>
          <a:cs typeface="+mn-cs"/>
        </a:defRPr>
      </a:lvl1pPr>
      <a:lvl2pPr marL="342900" algn="l" defTabSz="342900" rtl="0" eaLnBrk="1" latinLnBrk="0" hangingPunct="1">
        <a:defRPr kumimoji="1" sz="1350" kern="1200">
          <a:solidFill>
            <a:schemeClr val="tx1"/>
          </a:solidFill>
          <a:latin typeface="+mn-lt"/>
          <a:ea typeface="+mn-ea"/>
          <a:cs typeface="+mn-cs"/>
        </a:defRPr>
      </a:lvl2pPr>
      <a:lvl3pPr marL="685800" algn="l" defTabSz="342900" rtl="0" eaLnBrk="1" latinLnBrk="0" hangingPunct="1">
        <a:defRPr kumimoji="1" sz="1350" kern="1200">
          <a:solidFill>
            <a:schemeClr val="tx1"/>
          </a:solidFill>
          <a:latin typeface="+mn-lt"/>
          <a:ea typeface="+mn-ea"/>
          <a:cs typeface="+mn-cs"/>
        </a:defRPr>
      </a:lvl3pPr>
      <a:lvl4pPr marL="1028700" algn="l" defTabSz="342900" rtl="0" eaLnBrk="1" latinLnBrk="0" hangingPunct="1">
        <a:defRPr kumimoji="1" sz="1350" kern="1200">
          <a:solidFill>
            <a:schemeClr val="tx1"/>
          </a:solidFill>
          <a:latin typeface="+mn-lt"/>
          <a:ea typeface="+mn-ea"/>
          <a:cs typeface="+mn-cs"/>
        </a:defRPr>
      </a:lvl4pPr>
      <a:lvl5pPr marL="1371600" algn="l" defTabSz="342900" rtl="0" eaLnBrk="1" latinLnBrk="0" hangingPunct="1">
        <a:defRPr kumimoji="1" sz="1350" kern="1200">
          <a:solidFill>
            <a:schemeClr val="tx1"/>
          </a:solidFill>
          <a:latin typeface="+mn-lt"/>
          <a:ea typeface="+mn-ea"/>
          <a:cs typeface="+mn-cs"/>
        </a:defRPr>
      </a:lvl5pPr>
      <a:lvl6pPr marL="1714500" algn="l" defTabSz="342900" rtl="0" eaLnBrk="1" latinLnBrk="0" hangingPunct="1">
        <a:defRPr kumimoji="1" sz="1350" kern="1200">
          <a:solidFill>
            <a:schemeClr val="tx1"/>
          </a:solidFill>
          <a:latin typeface="+mn-lt"/>
          <a:ea typeface="+mn-ea"/>
          <a:cs typeface="+mn-cs"/>
        </a:defRPr>
      </a:lvl6pPr>
      <a:lvl7pPr marL="2057400" algn="l" defTabSz="342900" rtl="0" eaLnBrk="1" latinLnBrk="0" hangingPunct="1">
        <a:defRPr kumimoji="1" sz="1350" kern="1200">
          <a:solidFill>
            <a:schemeClr val="tx1"/>
          </a:solidFill>
          <a:latin typeface="+mn-lt"/>
          <a:ea typeface="+mn-ea"/>
          <a:cs typeface="+mn-cs"/>
        </a:defRPr>
      </a:lvl7pPr>
      <a:lvl8pPr marL="2400300" algn="l" defTabSz="342900" rtl="0" eaLnBrk="1" latinLnBrk="0" hangingPunct="1">
        <a:defRPr kumimoji="1" sz="1350" kern="1200">
          <a:solidFill>
            <a:schemeClr val="tx1"/>
          </a:solidFill>
          <a:latin typeface="+mn-lt"/>
          <a:ea typeface="+mn-ea"/>
          <a:cs typeface="+mn-cs"/>
        </a:defRPr>
      </a:lvl8pPr>
      <a:lvl9pPr marL="2743200" algn="l" defTabSz="3429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120" userDrawn="1">
          <p15:clr>
            <a:srgbClr val="F26B43"/>
          </p15:clr>
        </p15:guide>
        <p15:guide id="2" pos="2160" userDrawn="1">
          <p15:clr>
            <a:srgbClr val="F26B43"/>
          </p15:clr>
        </p15:guide>
        <p15:guide id="3" pos="2035" userDrawn="1">
          <p15:clr>
            <a:srgbClr val="F26B43"/>
          </p15:clr>
        </p15:guide>
        <p15:guide id="4" pos="2285" userDrawn="1">
          <p15:clr>
            <a:srgbClr val="F26B43"/>
          </p15:clr>
        </p15:guide>
        <p15:guide id="5" orient="horz" pos="1712" userDrawn="1">
          <p15:clr>
            <a:srgbClr val="F26B43"/>
          </p15:clr>
        </p15:guide>
        <p15:guide id="6" orient="horz" pos="4528" userDrawn="1">
          <p15:clr>
            <a:srgbClr val="F26B43"/>
          </p15:clr>
        </p15:guide>
        <p15:guide id="7" orient="horz" pos="5642" userDrawn="1">
          <p15:clr>
            <a:srgbClr val="F26B43"/>
          </p15:clr>
        </p15:guide>
        <p15:guide id="8" orient="horz" pos="598" userDrawn="1">
          <p15:clr>
            <a:srgbClr val="F26B43"/>
          </p15:clr>
        </p15:guide>
        <p15:guide id="9" pos="1485" userDrawn="1">
          <p15:clr>
            <a:srgbClr val="F26B43"/>
          </p15:clr>
        </p15:guide>
        <p15:guide id="10" pos="2835" userDrawn="1">
          <p15:clr>
            <a:srgbClr val="F26B43"/>
          </p15:clr>
        </p15:guide>
        <p15:guide id="11" pos="3966" userDrawn="1">
          <p15:clr>
            <a:srgbClr val="F26B43"/>
          </p15:clr>
        </p15:guide>
        <p15:guide id="12" pos="35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5318B93F-02ED-4847-9CF1-C5E940B76507}"/>
              </a:ext>
            </a:extLst>
          </p:cNvPr>
          <p:cNvSpPr/>
          <p:nvPr/>
        </p:nvSpPr>
        <p:spPr bwMode="auto">
          <a:xfrm>
            <a:off x="3772095" y="2932702"/>
            <a:ext cx="1350120" cy="288000"/>
          </a:xfrm>
          <a:prstGeom prst="roundRect">
            <a:avLst/>
          </a:prstGeom>
          <a:solidFill>
            <a:schemeClr val="bg1">
              <a:lumMod val="75000"/>
            </a:schemeClr>
          </a:solidFill>
          <a:ln w="6350">
            <a:noFill/>
          </a:ln>
          <a:effectLst/>
        </p:spPr>
        <p:txBody>
          <a:bodyPr rot="0" spcFirstLastPara="0" vertOverflow="overflow" horzOverflow="overflow" vert="horz" wrap="square" lIns="180000" tIns="36000" rIns="180000" bIns="36000" numCol="1" spcCol="0" rtlCol="0" fromWordArt="0" anchor="ctr" anchorCtr="0" forceAA="0" compatLnSpc="1">
            <a:prstTxWarp prst="textNoShape">
              <a:avLst/>
            </a:prstTxWarp>
            <a:noAutofit/>
          </a:bodyPr>
          <a:lstStyle/>
          <a:p>
            <a:pPr algn="dist">
              <a:lnSpc>
                <a:spcPct val="140000"/>
              </a:lnSpc>
              <a:spcBef>
                <a:spcPct val="0"/>
              </a:spcBef>
              <a:spcAft>
                <a:spcPts val="600"/>
              </a:spcAft>
            </a:pPr>
            <a:r>
              <a:rPr lang="ja-JP" altLang="en-US" sz="1200" b="1" dirty="0">
                <a:latin typeface="メイリオ" pitchFamily="50" charset="-128"/>
                <a:ea typeface="メイリオ" pitchFamily="50" charset="-128"/>
                <a:cs typeface="メイリオ" pitchFamily="50" charset="-128"/>
              </a:rPr>
              <a:t>提供苗の詳細</a:t>
            </a:r>
            <a:endParaRPr kumimoji="1" lang="ja-JP" altLang="en-US" sz="1200" b="1" dirty="0">
              <a:latin typeface="メイリオ" pitchFamily="50" charset="-128"/>
              <a:ea typeface="メイリオ" pitchFamily="50" charset="-128"/>
              <a:cs typeface="メイリオ" pitchFamily="50" charset="-128"/>
            </a:endParaRPr>
          </a:p>
        </p:txBody>
      </p:sp>
      <p:sp>
        <p:nvSpPr>
          <p:cNvPr id="11" name="四角形: 角を丸くする 10">
            <a:extLst>
              <a:ext uri="{FF2B5EF4-FFF2-40B4-BE49-F238E27FC236}">
                <a16:creationId xmlns:a16="http://schemas.microsoft.com/office/drawing/2014/main" id="{891AEBAC-B310-4A30-B6F3-968A349DDFC2}"/>
              </a:ext>
            </a:extLst>
          </p:cNvPr>
          <p:cNvSpPr/>
          <p:nvPr/>
        </p:nvSpPr>
        <p:spPr bwMode="auto">
          <a:xfrm>
            <a:off x="3791283" y="4326607"/>
            <a:ext cx="1080000" cy="288000"/>
          </a:xfrm>
          <a:prstGeom prst="roundRect">
            <a:avLst/>
          </a:prstGeom>
          <a:solidFill>
            <a:schemeClr val="bg1">
              <a:lumMod val="75000"/>
            </a:schemeClr>
          </a:solidFill>
          <a:ln w="6350">
            <a:noFill/>
          </a:ln>
          <a:effectLst/>
        </p:spPr>
        <p:txBody>
          <a:bodyPr rot="0" spcFirstLastPara="0" vertOverflow="overflow" horzOverflow="overflow" vert="horz" wrap="square" lIns="180000" tIns="36000" rIns="180000" bIns="36000" numCol="1" spcCol="0" rtlCol="0" fromWordArt="0" anchor="ctr" anchorCtr="0" forceAA="0" compatLnSpc="1">
            <a:prstTxWarp prst="textNoShape">
              <a:avLst/>
            </a:prstTxWarp>
            <a:noAutofit/>
          </a:bodyPr>
          <a:lstStyle/>
          <a:p>
            <a:pPr algn="dist">
              <a:lnSpc>
                <a:spcPct val="140000"/>
              </a:lnSpc>
              <a:spcBef>
                <a:spcPct val="0"/>
              </a:spcBef>
              <a:spcAft>
                <a:spcPts val="600"/>
              </a:spcAft>
            </a:pPr>
            <a:r>
              <a:rPr kumimoji="1" lang="ja-JP" altLang="en-US" sz="1200" b="1" dirty="0">
                <a:latin typeface="メイリオ" pitchFamily="50" charset="-128"/>
                <a:ea typeface="メイリオ" pitchFamily="50" charset="-128"/>
                <a:cs typeface="メイリオ" pitchFamily="50" charset="-128"/>
              </a:rPr>
              <a:t>購入条件</a:t>
            </a:r>
          </a:p>
        </p:txBody>
      </p:sp>
      <p:sp>
        <p:nvSpPr>
          <p:cNvPr id="12" name="四角形: 角を丸くする 11">
            <a:extLst>
              <a:ext uri="{FF2B5EF4-FFF2-40B4-BE49-F238E27FC236}">
                <a16:creationId xmlns:a16="http://schemas.microsoft.com/office/drawing/2014/main" id="{EE2639EE-690B-4E3F-BE69-9921AA80569D}"/>
              </a:ext>
            </a:extLst>
          </p:cNvPr>
          <p:cNvSpPr/>
          <p:nvPr/>
        </p:nvSpPr>
        <p:spPr bwMode="auto">
          <a:xfrm>
            <a:off x="168754" y="2960647"/>
            <a:ext cx="1080000" cy="288000"/>
          </a:xfrm>
          <a:prstGeom prst="roundRect">
            <a:avLst/>
          </a:prstGeom>
          <a:solidFill>
            <a:schemeClr val="bg1">
              <a:lumMod val="75000"/>
            </a:schemeClr>
          </a:solidFill>
          <a:ln w="6350">
            <a:noFill/>
          </a:ln>
          <a:effectLst/>
        </p:spPr>
        <p:txBody>
          <a:bodyPr rot="0" spcFirstLastPara="0" vertOverflow="overflow" horzOverflow="overflow" vert="horz" wrap="square" lIns="180000" tIns="36000" rIns="180000" bIns="36000" numCol="1" spcCol="0" rtlCol="0" fromWordArt="0" anchor="ctr" anchorCtr="0" forceAA="0" compatLnSpc="1">
            <a:prstTxWarp prst="textNoShape">
              <a:avLst/>
            </a:prstTxWarp>
            <a:noAutofit/>
          </a:bodyPr>
          <a:lstStyle/>
          <a:p>
            <a:pPr algn="dist">
              <a:lnSpc>
                <a:spcPct val="140000"/>
              </a:lnSpc>
              <a:spcBef>
                <a:spcPct val="0"/>
              </a:spcBef>
              <a:spcAft>
                <a:spcPts val="600"/>
              </a:spcAft>
            </a:pPr>
            <a:r>
              <a:rPr lang="ja-JP" altLang="en-US" sz="1200" b="1" dirty="0">
                <a:latin typeface="メイリオ" pitchFamily="50" charset="-128"/>
                <a:ea typeface="メイリオ" pitchFamily="50" charset="-128"/>
                <a:cs typeface="メイリオ" pitchFamily="50" charset="-128"/>
              </a:rPr>
              <a:t>募集期間</a:t>
            </a:r>
            <a:endParaRPr kumimoji="1" lang="ja-JP" altLang="en-US" sz="1200" b="1" dirty="0">
              <a:latin typeface="メイリオ" pitchFamily="50" charset="-128"/>
              <a:ea typeface="メイリオ" pitchFamily="50" charset="-128"/>
              <a:cs typeface="メイリオ" pitchFamily="50" charset="-128"/>
            </a:endParaRPr>
          </a:p>
        </p:txBody>
      </p:sp>
      <p:sp>
        <p:nvSpPr>
          <p:cNvPr id="13" name="四角形: 角を丸くする 12">
            <a:extLst>
              <a:ext uri="{FF2B5EF4-FFF2-40B4-BE49-F238E27FC236}">
                <a16:creationId xmlns:a16="http://schemas.microsoft.com/office/drawing/2014/main" id="{E2A610D7-13F1-49A6-8D3E-4DD4D74F46D2}"/>
              </a:ext>
            </a:extLst>
          </p:cNvPr>
          <p:cNvSpPr/>
          <p:nvPr/>
        </p:nvSpPr>
        <p:spPr bwMode="auto">
          <a:xfrm>
            <a:off x="164482" y="3696410"/>
            <a:ext cx="1080000" cy="288000"/>
          </a:xfrm>
          <a:prstGeom prst="roundRect">
            <a:avLst/>
          </a:prstGeom>
          <a:solidFill>
            <a:schemeClr val="bg1">
              <a:lumMod val="75000"/>
            </a:schemeClr>
          </a:solidFill>
          <a:ln w="6350">
            <a:noFill/>
          </a:ln>
          <a:effectLst/>
        </p:spPr>
        <p:txBody>
          <a:bodyPr rot="0" spcFirstLastPara="0" vertOverflow="overflow" horzOverflow="overflow" vert="horz" wrap="square" lIns="180000" tIns="36000" rIns="180000" bIns="36000" numCol="1" spcCol="0" rtlCol="0" fromWordArt="0" anchor="ctr" anchorCtr="0" forceAA="0" compatLnSpc="1">
            <a:prstTxWarp prst="textNoShape">
              <a:avLst/>
            </a:prstTxWarp>
            <a:noAutofit/>
          </a:bodyPr>
          <a:lstStyle/>
          <a:p>
            <a:pPr algn="dist">
              <a:lnSpc>
                <a:spcPct val="140000"/>
              </a:lnSpc>
              <a:spcBef>
                <a:spcPct val="0"/>
              </a:spcBef>
              <a:spcAft>
                <a:spcPts val="600"/>
              </a:spcAft>
            </a:pPr>
            <a:r>
              <a:rPr kumimoji="1" lang="ja-JP" altLang="en-US" sz="1200" b="1" dirty="0">
                <a:latin typeface="メイリオ" pitchFamily="50" charset="-128"/>
                <a:ea typeface="メイリオ" pitchFamily="50" charset="-128"/>
                <a:cs typeface="メイリオ" pitchFamily="50" charset="-128"/>
              </a:rPr>
              <a:t>生産要件</a:t>
            </a:r>
          </a:p>
        </p:txBody>
      </p:sp>
      <p:sp>
        <p:nvSpPr>
          <p:cNvPr id="3" name="タイトル 2">
            <a:extLst>
              <a:ext uri="{FF2B5EF4-FFF2-40B4-BE49-F238E27FC236}">
                <a16:creationId xmlns:a16="http://schemas.microsoft.com/office/drawing/2014/main" id="{FBC02BEE-975D-48C0-983B-F129E6B17657}"/>
              </a:ext>
            </a:extLst>
          </p:cNvPr>
          <p:cNvSpPr>
            <a:spLocks noGrp="1"/>
          </p:cNvSpPr>
          <p:nvPr>
            <p:ph type="title"/>
          </p:nvPr>
        </p:nvSpPr>
        <p:spPr>
          <a:xfrm>
            <a:off x="126305" y="745115"/>
            <a:ext cx="6480720" cy="379810"/>
          </a:xfrm>
          <a:noFill/>
        </p:spPr>
        <p:txBody>
          <a:bodyPr>
            <a:normAutofit/>
          </a:bodyPr>
          <a:lstStyle/>
          <a:p>
            <a:pPr algn="ctr"/>
            <a:r>
              <a:rPr lang="ja-JP" altLang="en-US" sz="1400" b="1" u="sng" dirty="0"/>
              <a:t>令和８年産向け</a:t>
            </a:r>
            <a:r>
              <a:rPr lang="ja-JP" altLang="en-US" sz="1400" b="1" dirty="0"/>
              <a:t>イチゴ苗申込募集のご案内</a:t>
            </a:r>
          </a:p>
        </p:txBody>
      </p:sp>
      <p:sp>
        <p:nvSpPr>
          <p:cNvPr id="22" name="タイトル 2">
            <a:extLst>
              <a:ext uri="{FF2B5EF4-FFF2-40B4-BE49-F238E27FC236}">
                <a16:creationId xmlns:a16="http://schemas.microsoft.com/office/drawing/2014/main" id="{751597F9-16B8-4FF8-8D4D-F514F5CB2938}"/>
              </a:ext>
            </a:extLst>
          </p:cNvPr>
          <p:cNvSpPr txBox="1">
            <a:spLocks/>
          </p:cNvSpPr>
          <p:nvPr/>
        </p:nvSpPr>
        <p:spPr>
          <a:xfrm>
            <a:off x="3104964" y="1035139"/>
            <a:ext cx="3622650" cy="1786473"/>
          </a:xfrm>
          <a:prstGeom prst="rect">
            <a:avLst/>
          </a:prstGeom>
        </p:spPr>
        <p:txBody>
          <a:bodyPr vert="horz" lIns="0" tIns="0" rIns="0" bIns="0" rtlCol="0" anchor="ctr">
            <a:noAutofit/>
          </a:bodyPr>
          <a:lstStyle>
            <a:lvl1pPr algn="l" defTabSz="633039" rtl="0" eaLnBrk="1" latinLnBrk="0" hangingPunct="1">
              <a:lnSpc>
                <a:spcPct val="110000"/>
              </a:lnSpc>
              <a:spcBef>
                <a:spcPct val="0"/>
              </a:spcBef>
              <a:buNone/>
              <a:defRPr kumimoji="1" sz="1662" b="0" kern="1200">
                <a:solidFill>
                  <a:schemeClr val="tx1"/>
                </a:solidFill>
                <a:latin typeface="+mj-ea"/>
                <a:ea typeface="+mj-ea"/>
                <a:cs typeface="メイリオ" pitchFamily="50" charset="-128"/>
              </a:defRPr>
            </a:lvl1pPr>
          </a:lstStyle>
          <a:p>
            <a:pPr>
              <a:spcAft>
                <a:spcPts val="300"/>
              </a:spcAft>
            </a:pPr>
            <a:r>
              <a:rPr lang="ja-JP" altLang="en-US" sz="1200" b="1" dirty="0"/>
              <a:t>「みおしずく」の特徴は？</a:t>
            </a:r>
            <a:endParaRPr lang="en-US" altLang="ja-JP" sz="1200" b="1" dirty="0"/>
          </a:p>
          <a:p>
            <a:pPr marL="285750" indent="-285750">
              <a:spcAft>
                <a:spcPts val="300"/>
              </a:spcAft>
              <a:buFont typeface="Wingdings" panose="05000000000000000000" pitchFamily="2" charset="2"/>
              <a:buChar char="ü"/>
            </a:pPr>
            <a:r>
              <a:rPr lang="ja-JP" altLang="en-US" sz="1200" b="1" dirty="0"/>
              <a:t>滋賀県が初めて育成したイチゴ品種</a:t>
            </a:r>
            <a:endParaRPr lang="en-US" altLang="ja-JP" sz="1200" b="1" dirty="0"/>
          </a:p>
          <a:p>
            <a:pPr marL="285750" indent="-285750">
              <a:spcAft>
                <a:spcPts val="300"/>
              </a:spcAft>
              <a:buFont typeface="Wingdings" panose="05000000000000000000" pitchFamily="2" charset="2"/>
              <a:buChar char="ü"/>
            </a:pPr>
            <a:r>
              <a:rPr lang="ja-JP" altLang="en-US" sz="1200" b="1" dirty="0"/>
              <a:t>果実は明るい橙赤色</a:t>
            </a:r>
            <a:endParaRPr lang="en-US" altLang="ja-JP" sz="1200" b="1" dirty="0"/>
          </a:p>
          <a:p>
            <a:pPr marL="285750" indent="-285750">
              <a:spcAft>
                <a:spcPts val="300"/>
              </a:spcAft>
              <a:buFont typeface="Wingdings" panose="05000000000000000000" pitchFamily="2" charset="2"/>
              <a:buChar char="ü"/>
            </a:pPr>
            <a:r>
              <a:rPr lang="ja-JP" altLang="en-US" sz="1200" b="1" dirty="0"/>
              <a:t>生育は旺盛で株全体が大柄である</a:t>
            </a:r>
            <a:endParaRPr lang="en-US" altLang="ja-JP" sz="1200" b="1" dirty="0"/>
          </a:p>
          <a:p>
            <a:pPr marL="285750" indent="-285750">
              <a:spcAft>
                <a:spcPts val="300"/>
              </a:spcAft>
              <a:buFont typeface="Wingdings" panose="05000000000000000000" pitchFamily="2" charset="2"/>
              <a:buChar char="ü"/>
            </a:pPr>
            <a:r>
              <a:rPr lang="ja-JP" altLang="en-US" sz="1200" b="1" dirty="0"/>
              <a:t>吸水・吸肥量が「章姫」と比べて多い</a:t>
            </a:r>
            <a:endParaRPr lang="en-US" altLang="ja-JP" sz="1200" b="1" dirty="0"/>
          </a:p>
          <a:p>
            <a:pPr marL="285750" indent="-285750">
              <a:spcAft>
                <a:spcPts val="300"/>
              </a:spcAft>
              <a:buFont typeface="Wingdings" panose="05000000000000000000" pitchFamily="2" charset="2"/>
              <a:buChar char="ü"/>
            </a:pPr>
            <a:r>
              <a:rPr lang="ja-JP" altLang="en-US" sz="1200" b="1" dirty="0"/>
              <a:t>炭疽病耐病性は「かおり野」と同程度に強い</a:t>
            </a:r>
            <a:endParaRPr lang="en-US" altLang="ja-JP" sz="1200" b="1" dirty="0"/>
          </a:p>
        </p:txBody>
      </p:sp>
      <p:sp>
        <p:nvSpPr>
          <p:cNvPr id="27" name="テキスト ボックス 26">
            <a:extLst>
              <a:ext uri="{FF2B5EF4-FFF2-40B4-BE49-F238E27FC236}">
                <a16:creationId xmlns:a16="http://schemas.microsoft.com/office/drawing/2014/main" id="{56EE5390-0037-4F11-AD57-42FCB8F0426E}"/>
              </a:ext>
            </a:extLst>
          </p:cNvPr>
          <p:cNvSpPr txBox="1"/>
          <p:nvPr/>
        </p:nvSpPr>
        <p:spPr>
          <a:xfrm>
            <a:off x="126305" y="4000750"/>
            <a:ext cx="3645790" cy="1046440"/>
          </a:xfrm>
          <a:prstGeom prst="rect">
            <a:avLst/>
          </a:prstGeom>
          <a:noFill/>
        </p:spPr>
        <p:txBody>
          <a:bodyPr wrap="square" rtlCol="0">
            <a:spAutoFit/>
          </a:bodyPr>
          <a:lstStyle/>
          <a:p>
            <a:pPr marL="216000" indent="-216000">
              <a:spcAft>
                <a:spcPts val="600"/>
              </a:spcAft>
            </a:pPr>
            <a:r>
              <a:rPr kumimoji="1" lang="ja-JP" altLang="en-US" sz="1300" dirty="0"/>
              <a:t>□ </a:t>
            </a:r>
            <a:r>
              <a:rPr kumimoji="1" lang="ja-JP" altLang="en-US" sz="1300" b="1" dirty="0"/>
              <a:t>栽培地域は県内に限定</a:t>
            </a:r>
            <a:endParaRPr kumimoji="1" lang="en-US" altLang="ja-JP" sz="1300" b="1" dirty="0"/>
          </a:p>
          <a:p>
            <a:pPr marL="216000" indent="-216000">
              <a:spcAft>
                <a:spcPts val="600"/>
              </a:spcAft>
            </a:pPr>
            <a:r>
              <a:rPr lang="ja-JP" altLang="en-US" sz="1300" dirty="0"/>
              <a:t>□</a:t>
            </a:r>
            <a:r>
              <a:rPr lang="ja-JP" altLang="en-US" sz="1300" b="1" dirty="0"/>
              <a:t> 海外への苗の持ち出しは禁止</a:t>
            </a:r>
            <a:endParaRPr lang="en-US" altLang="ja-JP" sz="1300" b="1" dirty="0"/>
          </a:p>
          <a:p>
            <a:pPr marL="216000" indent="-216000">
              <a:spcAft>
                <a:spcPts val="600"/>
              </a:spcAft>
            </a:pPr>
            <a:r>
              <a:rPr lang="ja-JP" altLang="en-US" sz="1300" b="1" dirty="0"/>
              <a:t>□ 購入苗を基にした苗の増殖は許諾に基づき行う（許諾条件の遵守を誓約すること）</a:t>
            </a:r>
            <a:endParaRPr lang="en-US" altLang="ja-JP" sz="1300" dirty="0"/>
          </a:p>
        </p:txBody>
      </p:sp>
      <p:sp>
        <p:nvSpPr>
          <p:cNvPr id="28" name="テキスト ボックス 27">
            <a:extLst>
              <a:ext uri="{FF2B5EF4-FFF2-40B4-BE49-F238E27FC236}">
                <a16:creationId xmlns:a16="http://schemas.microsoft.com/office/drawing/2014/main" id="{59CE655D-3683-407B-BA9E-139EAA8827DF}"/>
              </a:ext>
            </a:extLst>
          </p:cNvPr>
          <p:cNvSpPr txBox="1"/>
          <p:nvPr/>
        </p:nvSpPr>
        <p:spPr>
          <a:xfrm>
            <a:off x="3772095" y="3217994"/>
            <a:ext cx="3053444" cy="1200329"/>
          </a:xfrm>
          <a:prstGeom prst="rect">
            <a:avLst/>
          </a:prstGeom>
          <a:noFill/>
        </p:spPr>
        <p:txBody>
          <a:bodyPr wrap="square" rtlCol="0">
            <a:spAutoFit/>
          </a:bodyPr>
          <a:lstStyle/>
          <a:p>
            <a:r>
              <a:rPr kumimoji="1" lang="en-US" altLang="ja-JP" sz="1400" b="1" dirty="0"/>
              <a:t>7.5</a:t>
            </a:r>
            <a:r>
              <a:rPr kumimoji="1" lang="ja-JP" altLang="en-US" sz="1400" b="1" dirty="0"/>
              <a:t>㎝ポリポット苗</a:t>
            </a:r>
            <a:r>
              <a:rPr kumimoji="1" lang="en-US" altLang="ja-JP" sz="1400" b="1" baseline="30000" dirty="0"/>
              <a:t>※</a:t>
            </a:r>
            <a:r>
              <a:rPr kumimoji="1" lang="ja-JP" altLang="en-US" sz="1400" b="1" dirty="0"/>
              <a:t>を</a:t>
            </a:r>
            <a:r>
              <a:rPr lang="ja-JP" altLang="en-US" sz="1400" b="1" dirty="0"/>
              <a:t>トレイに入れて提供します</a:t>
            </a:r>
            <a:endParaRPr lang="en-US" altLang="ja-JP" sz="1400" b="1" dirty="0"/>
          </a:p>
          <a:p>
            <a:r>
              <a:rPr lang="en-US" altLang="ja-JP" sz="1100" b="1" dirty="0"/>
              <a:t>※</a:t>
            </a:r>
            <a:r>
              <a:rPr lang="ja-JP" altLang="en-US" sz="1100" b="1" dirty="0"/>
              <a:t>茎頂培養した苗（いわゆる「ウイルスフリー苗」）を生産能力検定のために栽培し、その後に採苗したものです。</a:t>
            </a:r>
            <a:endParaRPr lang="en-US" altLang="ja-JP" sz="1100" b="1" dirty="0"/>
          </a:p>
          <a:p>
            <a:endParaRPr kumimoji="1" lang="ja-JP" altLang="en-US" sz="1100" b="1" dirty="0"/>
          </a:p>
        </p:txBody>
      </p:sp>
      <p:sp>
        <p:nvSpPr>
          <p:cNvPr id="2" name="テキスト ボックス 1">
            <a:extLst>
              <a:ext uri="{FF2B5EF4-FFF2-40B4-BE49-F238E27FC236}">
                <a16:creationId xmlns:a16="http://schemas.microsoft.com/office/drawing/2014/main" id="{492D3A3A-B22D-4C7D-8329-DFAB09D7719C}"/>
              </a:ext>
            </a:extLst>
          </p:cNvPr>
          <p:cNvSpPr txBox="1"/>
          <p:nvPr/>
        </p:nvSpPr>
        <p:spPr>
          <a:xfrm>
            <a:off x="126305" y="3264987"/>
            <a:ext cx="3645790" cy="292388"/>
          </a:xfrm>
          <a:prstGeom prst="rect">
            <a:avLst/>
          </a:prstGeom>
          <a:noFill/>
        </p:spPr>
        <p:txBody>
          <a:bodyPr wrap="square" lIns="36000" rIns="36000" rtlCol="0">
            <a:spAutoFit/>
          </a:bodyPr>
          <a:lstStyle/>
          <a:p>
            <a:r>
              <a:rPr lang="ja-JP" altLang="en-US" sz="1300" b="1" dirty="0"/>
              <a:t>　令和７年</a:t>
            </a:r>
            <a:r>
              <a:rPr lang="en-US" altLang="ja-JP" sz="1300" b="1" dirty="0"/>
              <a:t>10</a:t>
            </a:r>
            <a:r>
              <a:rPr lang="ja-JP" altLang="en-US" sz="1300" b="1" dirty="0"/>
              <a:t>月</a:t>
            </a:r>
            <a:r>
              <a:rPr lang="en-US" altLang="ja-JP" sz="1300" b="1" dirty="0"/>
              <a:t>10</a:t>
            </a:r>
            <a:r>
              <a:rPr lang="ja-JP" altLang="en-US" sz="1300" b="1" dirty="0"/>
              <a:t>日（金）～</a:t>
            </a:r>
            <a:r>
              <a:rPr lang="en-US" altLang="ja-JP" sz="1300" b="1" dirty="0"/>
              <a:t>12</a:t>
            </a:r>
            <a:r>
              <a:rPr lang="ja-JP" altLang="en-US" sz="1300" b="1" dirty="0"/>
              <a:t>月</a:t>
            </a:r>
            <a:r>
              <a:rPr lang="en-US" altLang="ja-JP" sz="1300" b="1" dirty="0"/>
              <a:t>10</a:t>
            </a:r>
            <a:r>
              <a:rPr lang="ja-JP" altLang="en-US" sz="1300" b="1" dirty="0"/>
              <a:t>日（水）</a:t>
            </a:r>
            <a:endParaRPr lang="en-US" altLang="ja-JP" sz="1300" b="1" u="sng" dirty="0"/>
          </a:p>
        </p:txBody>
      </p:sp>
      <p:sp>
        <p:nvSpPr>
          <p:cNvPr id="7" name="正方形/長方形 6"/>
          <p:cNvSpPr/>
          <p:nvPr/>
        </p:nvSpPr>
        <p:spPr>
          <a:xfrm>
            <a:off x="0" y="264317"/>
            <a:ext cx="6881198" cy="584775"/>
          </a:xfrm>
          <a:prstGeom prst="rect">
            <a:avLst/>
          </a:prstGeom>
          <a:noFill/>
        </p:spPr>
        <p:txBody>
          <a:bodyPr wrap="square" lIns="91440" tIns="45720" rIns="91440" bIns="45720">
            <a:spAutoFit/>
          </a:bodyPr>
          <a:lstStyle/>
          <a:p>
            <a:pPr algn="ctr"/>
            <a:r>
              <a:rPr lang="ja-JP" altLang="en-US" sz="3200" b="1" cap="none" spc="0" dirty="0">
                <a:ln w="22225">
                  <a:solidFill>
                    <a:schemeClr val="accent2"/>
                  </a:solidFill>
                  <a:prstDash val="solid"/>
                </a:ln>
                <a:solidFill>
                  <a:schemeClr val="accent2">
                    <a:lumMod val="40000"/>
                    <a:lumOff val="60000"/>
                  </a:schemeClr>
                </a:solidFill>
                <a:effectLst/>
              </a:rPr>
              <a:t>「みおしずく」をつくりませんか？</a:t>
            </a:r>
          </a:p>
        </p:txBody>
      </p:sp>
      <p:pic>
        <p:nvPicPr>
          <p:cNvPr id="25" name="図 24"/>
          <p:cNvPicPr>
            <a:picLocks noChangeAspect="1"/>
          </p:cNvPicPr>
          <p:nvPr/>
        </p:nvPicPr>
        <p:blipFill rotWithShape="1">
          <a:blip r:embed="rId2" cstate="print">
            <a:extLst>
              <a:ext uri="{28A0092B-C50C-407E-A947-70E740481C1C}">
                <a14:useLocalDpi xmlns:a14="http://schemas.microsoft.com/office/drawing/2010/main" val="0"/>
              </a:ext>
            </a:extLst>
          </a:blip>
          <a:srcRect t="2767"/>
          <a:stretch/>
        </p:blipFill>
        <p:spPr>
          <a:xfrm>
            <a:off x="130386" y="1125654"/>
            <a:ext cx="2538553" cy="1647009"/>
          </a:xfrm>
          <a:prstGeom prst="rect">
            <a:avLst/>
          </a:prstGeom>
          <a:ln>
            <a:noFill/>
          </a:ln>
          <a:effectLst>
            <a:softEdge rad="112500"/>
          </a:effectLst>
        </p:spPr>
      </p:pic>
      <p:sp>
        <p:nvSpPr>
          <p:cNvPr id="8" name="角丸四角形吹き出し 7"/>
          <p:cNvSpPr/>
          <p:nvPr/>
        </p:nvSpPr>
        <p:spPr>
          <a:xfrm>
            <a:off x="2456892" y="1035138"/>
            <a:ext cx="4270722" cy="1792139"/>
          </a:xfrm>
          <a:custGeom>
            <a:avLst/>
            <a:gdLst>
              <a:gd name="connsiteX0" fmla="*/ 0 w 3698499"/>
              <a:gd name="connsiteY0" fmla="*/ 265303 h 1591787"/>
              <a:gd name="connsiteX1" fmla="*/ 265303 w 3698499"/>
              <a:gd name="connsiteY1" fmla="*/ 0 h 1591787"/>
              <a:gd name="connsiteX2" fmla="*/ 616417 w 3698499"/>
              <a:gd name="connsiteY2" fmla="*/ 0 h 1591787"/>
              <a:gd name="connsiteX3" fmla="*/ 616417 w 3698499"/>
              <a:gd name="connsiteY3" fmla="*/ 0 h 1591787"/>
              <a:gd name="connsiteX4" fmla="*/ 1541041 w 3698499"/>
              <a:gd name="connsiteY4" fmla="*/ 0 h 1591787"/>
              <a:gd name="connsiteX5" fmla="*/ 3433196 w 3698499"/>
              <a:gd name="connsiteY5" fmla="*/ 0 h 1591787"/>
              <a:gd name="connsiteX6" fmla="*/ 3698499 w 3698499"/>
              <a:gd name="connsiteY6" fmla="*/ 265303 h 1591787"/>
              <a:gd name="connsiteX7" fmla="*/ 3698499 w 3698499"/>
              <a:gd name="connsiteY7" fmla="*/ 265298 h 1591787"/>
              <a:gd name="connsiteX8" fmla="*/ 3698499 w 3698499"/>
              <a:gd name="connsiteY8" fmla="*/ 265298 h 1591787"/>
              <a:gd name="connsiteX9" fmla="*/ 3698499 w 3698499"/>
              <a:gd name="connsiteY9" fmla="*/ 663245 h 1591787"/>
              <a:gd name="connsiteX10" fmla="*/ 3698499 w 3698499"/>
              <a:gd name="connsiteY10" fmla="*/ 1326484 h 1591787"/>
              <a:gd name="connsiteX11" fmla="*/ 3433196 w 3698499"/>
              <a:gd name="connsiteY11" fmla="*/ 1591787 h 1591787"/>
              <a:gd name="connsiteX12" fmla="*/ 1541041 w 3698499"/>
              <a:gd name="connsiteY12" fmla="*/ 1591787 h 1591787"/>
              <a:gd name="connsiteX13" fmla="*/ 616417 w 3698499"/>
              <a:gd name="connsiteY13" fmla="*/ 1591787 h 1591787"/>
              <a:gd name="connsiteX14" fmla="*/ 616417 w 3698499"/>
              <a:gd name="connsiteY14" fmla="*/ 1591787 h 1591787"/>
              <a:gd name="connsiteX15" fmla="*/ 265303 w 3698499"/>
              <a:gd name="connsiteY15" fmla="*/ 1591787 h 1591787"/>
              <a:gd name="connsiteX16" fmla="*/ 0 w 3698499"/>
              <a:gd name="connsiteY16" fmla="*/ 1326484 h 1591787"/>
              <a:gd name="connsiteX17" fmla="*/ 0 w 3698499"/>
              <a:gd name="connsiteY17" fmla="*/ 663245 h 1591787"/>
              <a:gd name="connsiteX18" fmla="*/ -728013 w 3698499"/>
              <a:gd name="connsiteY18" fmla="*/ 698381 h 1591787"/>
              <a:gd name="connsiteX19" fmla="*/ 0 w 3698499"/>
              <a:gd name="connsiteY19" fmla="*/ 265298 h 1591787"/>
              <a:gd name="connsiteX20" fmla="*/ 0 w 3698499"/>
              <a:gd name="connsiteY20" fmla="*/ 265303 h 1591787"/>
              <a:gd name="connsiteX0" fmla="*/ 705710 w 4426512"/>
              <a:gd name="connsiteY0" fmla="*/ 443723 h 1591787"/>
              <a:gd name="connsiteX1" fmla="*/ 993316 w 4426512"/>
              <a:gd name="connsiteY1" fmla="*/ 0 h 1591787"/>
              <a:gd name="connsiteX2" fmla="*/ 1344430 w 4426512"/>
              <a:gd name="connsiteY2" fmla="*/ 0 h 1591787"/>
              <a:gd name="connsiteX3" fmla="*/ 1344430 w 4426512"/>
              <a:gd name="connsiteY3" fmla="*/ 0 h 1591787"/>
              <a:gd name="connsiteX4" fmla="*/ 2269054 w 4426512"/>
              <a:gd name="connsiteY4" fmla="*/ 0 h 1591787"/>
              <a:gd name="connsiteX5" fmla="*/ 4161209 w 4426512"/>
              <a:gd name="connsiteY5" fmla="*/ 0 h 1591787"/>
              <a:gd name="connsiteX6" fmla="*/ 4426512 w 4426512"/>
              <a:gd name="connsiteY6" fmla="*/ 265303 h 1591787"/>
              <a:gd name="connsiteX7" fmla="*/ 4426512 w 4426512"/>
              <a:gd name="connsiteY7" fmla="*/ 265298 h 1591787"/>
              <a:gd name="connsiteX8" fmla="*/ 4426512 w 4426512"/>
              <a:gd name="connsiteY8" fmla="*/ 265298 h 1591787"/>
              <a:gd name="connsiteX9" fmla="*/ 4426512 w 4426512"/>
              <a:gd name="connsiteY9" fmla="*/ 663245 h 1591787"/>
              <a:gd name="connsiteX10" fmla="*/ 4426512 w 4426512"/>
              <a:gd name="connsiteY10" fmla="*/ 1326484 h 1591787"/>
              <a:gd name="connsiteX11" fmla="*/ 4161209 w 4426512"/>
              <a:gd name="connsiteY11" fmla="*/ 1591787 h 1591787"/>
              <a:gd name="connsiteX12" fmla="*/ 2269054 w 4426512"/>
              <a:gd name="connsiteY12" fmla="*/ 1591787 h 1591787"/>
              <a:gd name="connsiteX13" fmla="*/ 1344430 w 4426512"/>
              <a:gd name="connsiteY13" fmla="*/ 1591787 h 1591787"/>
              <a:gd name="connsiteX14" fmla="*/ 1344430 w 4426512"/>
              <a:gd name="connsiteY14" fmla="*/ 1591787 h 1591787"/>
              <a:gd name="connsiteX15" fmla="*/ 993316 w 4426512"/>
              <a:gd name="connsiteY15" fmla="*/ 1591787 h 1591787"/>
              <a:gd name="connsiteX16" fmla="*/ 728013 w 4426512"/>
              <a:gd name="connsiteY16" fmla="*/ 1326484 h 1591787"/>
              <a:gd name="connsiteX17" fmla="*/ 728013 w 4426512"/>
              <a:gd name="connsiteY17" fmla="*/ 663245 h 1591787"/>
              <a:gd name="connsiteX18" fmla="*/ 0 w 4426512"/>
              <a:gd name="connsiteY18" fmla="*/ 698381 h 1591787"/>
              <a:gd name="connsiteX19" fmla="*/ 728013 w 4426512"/>
              <a:gd name="connsiteY19" fmla="*/ 265298 h 1591787"/>
              <a:gd name="connsiteX20" fmla="*/ 705710 w 4426512"/>
              <a:gd name="connsiteY20" fmla="*/ 443723 h 1591787"/>
              <a:gd name="connsiteX0" fmla="*/ 705710 w 4426512"/>
              <a:gd name="connsiteY0" fmla="*/ 443723 h 1591787"/>
              <a:gd name="connsiteX1" fmla="*/ 993316 w 4426512"/>
              <a:gd name="connsiteY1" fmla="*/ 0 h 1591787"/>
              <a:gd name="connsiteX2" fmla="*/ 1344430 w 4426512"/>
              <a:gd name="connsiteY2" fmla="*/ 0 h 1591787"/>
              <a:gd name="connsiteX3" fmla="*/ 1344430 w 4426512"/>
              <a:gd name="connsiteY3" fmla="*/ 0 h 1591787"/>
              <a:gd name="connsiteX4" fmla="*/ 2269054 w 4426512"/>
              <a:gd name="connsiteY4" fmla="*/ 0 h 1591787"/>
              <a:gd name="connsiteX5" fmla="*/ 4161209 w 4426512"/>
              <a:gd name="connsiteY5" fmla="*/ 0 h 1591787"/>
              <a:gd name="connsiteX6" fmla="*/ 4426512 w 4426512"/>
              <a:gd name="connsiteY6" fmla="*/ 265303 h 1591787"/>
              <a:gd name="connsiteX7" fmla="*/ 4426512 w 4426512"/>
              <a:gd name="connsiteY7" fmla="*/ 265298 h 1591787"/>
              <a:gd name="connsiteX8" fmla="*/ 4426512 w 4426512"/>
              <a:gd name="connsiteY8" fmla="*/ 265298 h 1591787"/>
              <a:gd name="connsiteX9" fmla="*/ 4426512 w 4426512"/>
              <a:gd name="connsiteY9" fmla="*/ 663245 h 1591787"/>
              <a:gd name="connsiteX10" fmla="*/ 4426512 w 4426512"/>
              <a:gd name="connsiteY10" fmla="*/ 1326484 h 1591787"/>
              <a:gd name="connsiteX11" fmla="*/ 4161209 w 4426512"/>
              <a:gd name="connsiteY11" fmla="*/ 1591787 h 1591787"/>
              <a:gd name="connsiteX12" fmla="*/ 2269054 w 4426512"/>
              <a:gd name="connsiteY12" fmla="*/ 1591787 h 1591787"/>
              <a:gd name="connsiteX13" fmla="*/ 1344430 w 4426512"/>
              <a:gd name="connsiteY13" fmla="*/ 1591787 h 1591787"/>
              <a:gd name="connsiteX14" fmla="*/ 1344430 w 4426512"/>
              <a:gd name="connsiteY14" fmla="*/ 1591787 h 1591787"/>
              <a:gd name="connsiteX15" fmla="*/ 993316 w 4426512"/>
              <a:gd name="connsiteY15" fmla="*/ 1591787 h 1591787"/>
              <a:gd name="connsiteX16" fmla="*/ 728013 w 4426512"/>
              <a:gd name="connsiteY16" fmla="*/ 1326484 h 1591787"/>
              <a:gd name="connsiteX17" fmla="*/ 728013 w 4426512"/>
              <a:gd name="connsiteY17" fmla="*/ 663245 h 1591787"/>
              <a:gd name="connsiteX18" fmla="*/ 0 w 4426512"/>
              <a:gd name="connsiteY18" fmla="*/ 698381 h 1591787"/>
              <a:gd name="connsiteX19" fmla="*/ 750315 w 4426512"/>
              <a:gd name="connsiteY19" fmla="*/ 443718 h 1591787"/>
              <a:gd name="connsiteX20" fmla="*/ 705710 w 4426512"/>
              <a:gd name="connsiteY20" fmla="*/ 443723 h 1591787"/>
              <a:gd name="connsiteX0" fmla="*/ 705710 w 4426512"/>
              <a:gd name="connsiteY0" fmla="*/ 443723 h 1591787"/>
              <a:gd name="connsiteX1" fmla="*/ 993316 w 4426512"/>
              <a:gd name="connsiteY1" fmla="*/ 0 h 1591787"/>
              <a:gd name="connsiteX2" fmla="*/ 1344430 w 4426512"/>
              <a:gd name="connsiteY2" fmla="*/ 0 h 1591787"/>
              <a:gd name="connsiteX3" fmla="*/ 1344430 w 4426512"/>
              <a:gd name="connsiteY3" fmla="*/ 0 h 1591787"/>
              <a:gd name="connsiteX4" fmla="*/ 2269054 w 4426512"/>
              <a:gd name="connsiteY4" fmla="*/ 0 h 1591787"/>
              <a:gd name="connsiteX5" fmla="*/ 4161209 w 4426512"/>
              <a:gd name="connsiteY5" fmla="*/ 0 h 1591787"/>
              <a:gd name="connsiteX6" fmla="*/ 4426512 w 4426512"/>
              <a:gd name="connsiteY6" fmla="*/ 265303 h 1591787"/>
              <a:gd name="connsiteX7" fmla="*/ 4426512 w 4426512"/>
              <a:gd name="connsiteY7" fmla="*/ 265298 h 1591787"/>
              <a:gd name="connsiteX8" fmla="*/ 4426512 w 4426512"/>
              <a:gd name="connsiteY8" fmla="*/ 265298 h 1591787"/>
              <a:gd name="connsiteX9" fmla="*/ 4426512 w 4426512"/>
              <a:gd name="connsiteY9" fmla="*/ 663245 h 1591787"/>
              <a:gd name="connsiteX10" fmla="*/ 4426512 w 4426512"/>
              <a:gd name="connsiteY10" fmla="*/ 1326484 h 1591787"/>
              <a:gd name="connsiteX11" fmla="*/ 4161209 w 4426512"/>
              <a:gd name="connsiteY11" fmla="*/ 1591787 h 1591787"/>
              <a:gd name="connsiteX12" fmla="*/ 2269054 w 4426512"/>
              <a:gd name="connsiteY12" fmla="*/ 1591787 h 1591787"/>
              <a:gd name="connsiteX13" fmla="*/ 1344430 w 4426512"/>
              <a:gd name="connsiteY13" fmla="*/ 1591787 h 1591787"/>
              <a:gd name="connsiteX14" fmla="*/ 1344430 w 4426512"/>
              <a:gd name="connsiteY14" fmla="*/ 1591787 h 1591787"/>
              <a:gd name="connsiteX15" fmla="*/ 993316 w 4426512"/>
              <a:gd name="connsiteY15" fmla="*/ 1591787 h 1591787"/>
              <a:gd name="connsiteX16" fmla="*/ 728013 w 4426512"/>
              <a:gd name="connsiteY16" fmla="*/ 1326484 h 1591787"/>
              <a:gd name="connsiteX17" fmla="*/ 728013 w 4426512"/>
              <a:gd name="connsiteY17" fmla="*/ 663245 h 1591787"/>
              <a:gd name="connsiteX18" fmla="*/ 0 w 4426512"/>
              <a:gd name="connsiteY18" fmla="*/ 698381 h 1591787"/>
              <a:gd name="connsiteX19" fmla="*/ 694559 w 4426512"/>
              <a:gd name="connsiteY19" fmla="*/ 466021 h 1591787"/>
              <a:gd name="connsiteX20" fmla="*/ 705710 w 4426512"/>
              <a:gd name="connsiteY20" fmla="*/ 443723 h 1591787"/>
              <a:gd name="connsiteX0" fmla="*/ 516139 w 4236941"/>
              <a:gd name="connsiteY0" fmla="*/ 443723 h 1591787"/>
              <a:gd name="connsiteX1" fmla="*/ 803745 w 4236941"/>
              <a:gd name="connsiteY1" fmla="*/ 0 h 1591787"/>
              <a:gd name="connsiteX2" fmla="*/ 1154859 w 4236941"/>
              <a:gd name="connsiteY2" fmla="*/ 0 h 1591787"/>
              <a:gd name="connsiteX3" fmla="*/ 1154859 w 4236941"/>
              <a:gd name="connsiteY3" fmla="*/ 0 h 1591787"/>
              <a:gd name="connsiteX4" fmla="*/ 2079483 w 4236941"/>
              <a:gd name="connsiteY4" fmla="*/ 0 h 1591787"/>
              <a:gd name="connsiteX5" fmla="*/ 3971638 w 4236941"/>
              <a:gd name="connsiteY5" fmla="*/ 0 h 1591787"/>
              <a:gd name="connsiteX6" fmla="*/ 4236941 w 4236941"/>
              <a:gd name="connsiteY6" fmla="*/ 265303 h 1591787"/>
              <a:gd name="connsiteX7" fmla="*/ 4236941 w 4236941"/>
              <a:gd name="connsiteY7" fmla="*/ 265298 h 1591787"/>
              <a:gd name="connsiteX8" fmla="*/ 4236941 w 4236941"/>
              <a:gd name="connsiteY8" fmla="*/ 265298 h 1591787"/>
              <a:gd name="connsiteX9" fmla="*/ 4236941 w 4236941"/>
              <a:gd name="connsiteY9" fmla="*/ 663245 h 1591787"/>
              <a:gd name="connsiteX10" fmla="*/ 4236941 w 4236941"/>
              <a:gd name="connsiteY10" fmla="*/ 1326484 h 1591787"/>
              <a:gd name="connsiteX11" fmla="*/ 3971638 w 4236941"/>
              <a:gd name="connsiteY11" fmla="*/ 1591787 h 1591787"/>
              <a:gd name="connsiteX12" fmla="*/ 2079483 w 4236941"/>
              <a:gd name="connsiteY12" fmla="*/ 1591787 h 1591787"/>
              <a:gd name="connsiteX13" fmla="*/ 1154859 w 4236941"/>
              <a:gd name="connsiteY13" fmla="*/ 1591787 h 1591787"/>
              <a:gd name="connsiteX14" fmla="*/ 1154859 w 4236941"/>
              <a:gd name="connsiteY14" fmla="*/ 1591787 h 1591787"/>
              <a:gd name="connsiteX15" fmla="*/ 803745 w 4236941"/>
              <a:gd name="connsiteY15" fmla="*/ 1591787 h 1591787"/>
              <a:gd name="connsiteX16" fmla="*/ 538442 w 4236941"/>
              <a:gd name="connsiteY16" fmla="*/ 1326484 h 1591787"/>
              <a:gd name="connsiteX17" fmla="*/ 538442 w 4236941"/>
              <a:gd name="connsiteY17" fmla="*/ 663245 h 1591787"/>
              <a:gd name="connsiteX18" fmla="*/ 0 w 4236941"/>
              <a:gd name="connsiteY18" fmla="*/ 698381 h 1591787"/>
              <a:gd name="connsiteX19" fmla="*/ 504988 w 4236941"/>
              <a:gd name="connsiteY19" fmla="*/ 466021 h 1591787"/>
              <a:gd name="connsiteX20" fmla="*/ 516139 w 4236941"/>
              <a:gd name="connsiteY20" fmla="*/ 443723 h 1591787"/>
              <a:gd name="connsiteX0" fmla="*/ 404627 w 4125429"/>
              <a:gd name="connsiteY0" fmla="*/ 443723 h 1591787"/>
              <a:gd name="connsiteX1" fmla="*/ 692233 w 4125429"/>
              <a:gd name="connsiteY1" fmla="*/ 0 h 1591787"/>
              <a:gd name="connsiteX2" fmla="*/ 1043347 w 4125429"/>
              <a:gd name="connsiteY2" fmla="*/ 0 h 1591787"/>
              <a:gd name="connsiteX3" fmla="*/ 1043347 w 4125429"/>
              <a:gd name="connsiteY3" fmla="*/ 0 h 1591787"/>
              <a:gd name="connsiteX4" fmla="*/ 1967971 w 4125429"/>
              <a:gd name="connsiteY4" fmla="*/ 0 h 1591787"/>
              <a:gd name="connsiteX5" fmla="*/ 3860126 w 4125429"/>
              <a:gd name="connsiteY5" fmla="*/ 0 h 1591787"/>
              <a:gd name="connsiteX6" fmla="*/ 4125429 w 4125429"/>
              <a:gd name="connsiteY6" fmla="*/ 265303 h 1591787"/>
              <a:gd name="connsiteX7" fmla="*/ 4125429 w 4125429"/>
              <a:gd name="connsiteY7" fmla="*/ 265298 h 1591787"/>
              <a:gd name="connsiteX8" fmla="*/ 4125429 w 4125429"/>
              <a:gd name="connsiteY8" fmla="*/ 265298 h 1591787"/>
              <a:gd name="connsiteX9" fmla="*/ 4125429 w 4125429"/>
              <a:gd name="connsiteY9" fmla="*/ 663245 h 1591787"/>
              <a:gd name="connsiteX10" fmla="*/ 4125429 w 4125429"/>
              <a:gd name="connsiteY10" fmla="*/ 1326484 h 1591787"/>
              <a:gd name="connsiteX11" fmla="*/ 3860126 w 4125429"/>
              <a:gd name="connsiteY11" fmla="*/ 1591787 h 1591787"/>
              <a:gd name="connsiteX12" fmla="*/ 1967971 w 4125429"/>
              <a:gd name="connsiteY12" fmla="*/ 1591787 h 1591787"/>
              <a:gd name="connsiteX13" fmla="*/ 1043347 w 4125429"/>
              <a:gd name="connsiteY13" fmla="*/ 1591787 h 1591787"/>
              <a:gd name="connsiteX14" fmla="*/ 1043347 w 4125429"/>
              <a:gd name="connsiteY14" fmla="*/ 1591787 h 1591787"/>
              <a:gd name="connsiteX15" fmla="*/ 692233 w 4125429"/>
              <a:gd name="connsiteY15" fmla="*/ 1591787 h 1591787"/>
              <a:gd name="connsiteX16" fmla="*/ 426930 w 4125429"/>
              <a:gd name="connsiteY16" fmla="*/ 1326484 h 1591787"/>
              <a:gd name="connsiteX17" fmla="*/ 426930 w 4125429"/>
              <a:gd name="connsiteY17" fmla="*/ 663245 h 1591787"/>
              <a:gd name="connsiteX18" fmla="*/ 0 w 4125429"/>
              <a:gd name="connsiteY18" fmla="*/ 698381 h 1591787"/>
              <a:gd name="connsiteX19" fmla="*/ 393476 w 4125429"/>
              <a:gd name="connsiteY19" fmla="*/ 466021 h 1591787"/>
              <a:gd name="connsiteX20" fmla="*/ 404627 w 4125429"/>
              <a:gd name="connsiteY20" fmla="*/ 443723 h 15917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125429" h="1591787">
                <a:moveTo>
                  <a:pt x="404627" y="443723"/>
                </a:moveTo>
                <a:cubicBezTo>
                  <a:pt x="404627" y="297200"/>
                  <a:pt x="545710" y="0"/>
                  <a:pt x="692233" y="0"/>
                </a:cubicBezTo>
                <a:lnTo>
                  <a:pt x="1043347" y="0"/>
                </a:lnTo>
                <a:lnTo>
                  <a:pt x="1043347" y="0"/>
                </a:lnTo>
                <a:lnTo>
                  <a:pt x="1967971" y="0"/>
                </a:lnTo>
                <a:lnTo>
                  <a:pt x="3860126" y="0"/>
                </a:lnTo>
                <a:cubicBezTo>
                  <a:pt x="4006649" y="0"/>
                  <a:pt x="4125429" y="118780"/>
                  <a:pt x="4125429" y="265303"/>
                </a:cubicBezTo>
                <a:lnTo>
                  <a:pt x="4125429" y="265298"/>
                </a:lnTo>
                <a:lnTo>
                  <a:pt x="4125429" y="265298"/>
                </a:lnTo>
                <a:lnTo>
                  <a:pt x="4125429" y="663245"/>
                </a:lnTo>
                <a:lnTo>
                  <a:pt x="4125429" y="1326484"/>
                </a:lnTo>
                <a:cubicBezTo>
                  <a:pt x="4125429" y="1473007"/>
                  <a:pt x="4006649" y="1591787"/>
                  <a:pt x="3860126" y="1591787"/>
                </a:cubicBezTo>
                <a:lnTo>
                  <a:pt x="1967971" y="1591787"/>
                </a:lnTo>
                <a:lnTo>
                  <a:pt x="1043347" y="1591787"/>
                </a:lnTo>
                <a:lnTo>
                  <a:pt x="1043347" y="1591787"/>
                </a:lnTo>
                <a:lnTo>
                  <a:pt x="692233" y="1591787"/>
                </a:lnTo>
                <a:cubicBezTo>
                  <a:pt x="545710" y="1591787"/>
                  <a:pt x="426930" y="1473007"/>
                  <a:pt x="426930" y="1326484"/>
                </a:cubicBezTo>
                <a:lnTo>
                  <a:pt x="426930" y="663245"/>
                </a:lnTo>
                <a:lnTo>
                  <a:pt x="0" y="698381"/>
                </a:lnTo>
                <a:lnTo>
                  <a:pt x="393476" y="466021"/>
                </a:lnTo>
                <a:cubicBezTo>
                  <a:pt x="393476" y="466023"/>
                  <a:pt x="404627" y="443721"/>
                  <a:pt x="404627" y="443723"/>
                </a:cubicBezTo>
                <a:close/>
              </a:path>
            </a:pathLst>
          </a:cu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59CE655D-3683-407B-BA9E-139EAA8827DF}"/>
              </a:ext>
            </a:extLst>
          </p:cNvPr>
          <p:cNvSpPr txBox="1"/>
          <p:nvPr/>
        </p:nvSpPr>
        <p:spPr>
          <a:xfrm>
            <a:off x="3840434" y="4638356"/>
            <a:ext cx="3053444" cy="984885"/>
          </a:xfrm>
          <a:prstGeom prst="rect">
            <a:avLst/>
          </a:prstGeom>
          <a:noFill/>
        </p:spPr>
        <p:txBody>
          <a:bodyPr wrap="square" rtlCol="0">
            <a:spAutoFit/>
          </a:bodyPr>
          <a:lstStyle/>
          <a:p>
            <a:r>
              <a:rPr lang="ja-JP" altLang="en-US" sz="1400" b="1" dirty="0"/>
              <a:t>苗１株</a:t>
            </a:r>
            <a:r>
              <a:rPr lang="en-US" altLang="ja-JP" sz="1400" b="1" dirty="0"/>
              <a:t>500</a:t>
            </a:r>
            <a:r>
              <a:rPr lang="ja-JP" altLang="en-US" sz="1400" b="1" dirty="0"/>
              <a:t>円、</a:t>
            </a:r>
            <a:r>
              <a:rPr lang="en-US" altLang="ja-JP" sz="1400" b="1" dirty="0"/>
              <a:t>20</a:t>
            </a:r>
            <a:r>
              <a:rPr lang="ja-JP" altLang="en-US" sz="1400" b="1" dirty="0"/>
              <a:t>株単位</a:t>
            </a:r>
            <a:r>
              <a:rPr lang="en-US" altLang="ja-JP" sz="1400" b="1" baseline="30000" dirty="0"/>
              <a:t>※</a:t>
            </a:r>
            <a:r>
              <a:rPr lang="ja-JP" altLang="en-US" sz="1400" b="1" dirty="0"/>
              <a:t>で注文</a:t>
            </a:r>
            <a:endParaRPr lang="en-US" altLang="ja-JP" sz="1400" b="1" dirty="0"/>
          </a:p>
          <a:p>
            <a:r>
              <a:rPr kumimoji="1" lang="ja-JP" altLang="en-US" sz="1100" b="1" dirty="0"/>
              <a:t>　</a:t>
            </a:r>
            <a:r>
              <a:rPr kumimoji="1" lang="en-US" altLang="ja-JP" sz="1100" b="1" dirty="0"/>
              <a:t>(</a:t>
            </a:r>
            <a:r>
              <a:rPr kumimoji="1" lang="ja-JP" altLang="en-US" sz="1100" b="1" dirty="0"/>
              <a:t>注</a:t>
            </a:r>
            <a:r>
              <a:rPr kumimoji="1" lang="en-US" altLang="ja-JP" sz="1100" b="1" dirty="0"/>
              <a:t>)</a:t>
            </a:r>
            <a:r>
              <a:rPr kumimoji="1" lang="en-US" altLang="ja-JP" sz="1100" b="1" baseline="30000" dirty="0"/>
              <a:t>※</a:t>
            </a:r>
            <a:r>
              <a:rPr kumimoji="1" lang="ja-JP" altLang="en-US" sz="1100" b="1" dirty="0"/>
              <a:t>１名につき最低</a:t>
            </a:r>
            <a:r>
              <a:rPr kumimoji="1" lang="en-US" altLang="ja-JP" sz="1100" b="1" dirty="0"/>
              <a:t>20</a:t>
            </a:r>
            <a:r>
              <a:rPr kumimoji="1" lang="ja-JP" altLang="en-US" sz="1100" b="1" dirty="0"/>
              <a:t>株とします</a:t>
            </a:r>
            <a:endParaRPr kumimoji="1" lang="en-US" altLang="ja-JP" sz="1100" b="1" dirty="0"/>
          </a:p>
          <a:p>
            <a:r>
              <a:rPr lang="ja-JP" altLang="en-US" sz="1100" b="1" dirty="0"/>
              <a:t>　　　　</a:t>
            </a:r>
            <a:r>
              <a:rPr kumimoji="1" lang="ja-JP" altLang="en-US" sz="900" b="1" dirty="0"/>
              <a:t>（共同出荷団体の場合の特例あり）</a:t>
            </a:r>
            <a:endParaRPr kumimoji="1" lang="en-US" altLang="ja-JP" sz="900" b="1" dirty="0"/>
          </a:p>
          <a:p>
            <a:r>
              <a:rPr kumimoji="1" lang="ja-JP" altLang="en-US" sz="1100" b="1" dirty="0"/>
              <a:t>代金納付後、農業技術振興センターにて</a:t>
            </a:r>
            <a:r>
              <a:rPr lang="ja-JP" altLang="en-US" sz="1100" b="1" dirty="0"/>
              <a:t>３</a:t>
            </a:r>
            <a:r>
              <a:rPr kumimoji="1" lang="ja-JP" altLang="en-US" sz="1100" b="1" dirty="0"/>
              <a:t>月に苗を</a:t>
            </a:r>
            <a:r>
              <a:rPr lang="ja-JP" altLang="en-US" sz="1100" b="1" dirty="0"/>
              <a:t>受取</a:t>
            </a:r>
            <a:r>
              <a:rPr kumimoji="1" lang="ja-JP" altLang="en-US" sz="1100" b="1" dirty="0"/>
              <a:t>（受取日は指定日から選択）</a:t>
            </a:r>
          </a:p>
        </p:txBody>
      </p:sp>
      <p:sp>
        <p:nvSpPr>
          <p:cNvPr id="31" name="テキスト ボックス 30">
            <a:extLst>
              <a:ext uri="{FF2B5EF4-FFF2-40B4-BE49-F238E27FC236}">
                <a16:creationId xmlns:a16="http://schemas.microsoft.com/office/drawing/2014/main" id="{2D0B82E9-F32D-4010-B161-83D3F4C73266}"/>
              </a:ext>
            </a:extLst>
          </p:cNvPr>
          <p:cNvSpPr txBox="1"/>
          <p:nvPr/>
        </p:nvSpPr>
        <p:spPr>
          <a:xfrm>
            <a:off x="146180" y="5536351"/>
            <a:ext cx="3477155" cy="1136309"/>
          </a:xfrm>
          <a:prstGeom prst="rect">
            <a:avLst/>
          </a:prstGeom>
          <a:solidFill>
            <a:schemeClr val="accent3">
              <a:lumMod val="20000"/>
              <a:lumOff val="80000"/>
            </a:schemeClr>
          </a:solidFill>
        </p:spPr>
        <p:txBody>
          <a:bodyPr wrap="square" tIns="108000" bIns="108000" rtlCol="0">
            <a:spAutoFit/>
          </a:bodyPr>
          <a:lstStyle/>
          <a:p>
            <a:pPr marL="216000" indent="-216000">
              <a:spcAft>
                <a:spcPts val="300"/>
              </a:spcAft>
            </a:pPr>
            <a:r>
              <a:rPr kumimoji="1" lang="ja-JP" altLang="en-US" sz="1100" dirty="0"/>
              <a:t>□ 苗申込書</a:t>
            </a:r>
            <a:r>
              <a:rPr kumimoji="1" lang="en-US" altLang="ja-JP" sz="1100" baseline="30000" dirty="0"/>
              <a:t>※1</a:t>
            </a:r>
          </a:p>
          <a:p>
            <a:pPr marL="216000" indent="-216000">
              <a:spcAft>
                <a:spcPts val="300"/>
              </a:spcAft>
            </a:pPr>
            <a:r>
              <a:rPr lang="ja-JP" altLang="en-US" sz="1100" dirty="0"/>
              <a:t>□ 誓約書（２種）</a:t>
            </a:r>
            <a:r>
              <a:rPr lang="en-US" altLang="ja-JP" sz="1100" baseline="30000" dirty="0"/>
              <a:t>※2</a:t>
            </a:r>
          </a:p>
          <a:p>
            <a:pPr marL="216000" indent="-216000">
              <a:spcAft>
                <a:spcPts val="300"/>
              </a:spcAft>
            </a:pPr>
            <a:r>
              <a:rPr lang="en-US" altLang="ja-JP" sz="1100" dirty="0"/>
              <a:t>(</a:t>
            </a:r>
            <a:r>
              <a:rPr lang="ja-JP" altLang="en-US" sz="1100" dirty="0"/>
              <a:t>注</a:t>
            </a:r>
            <a:r>
              <a:rPr lang="en-US" altLang="ja-JP" sz="1100" dirty="0"/>
              <a:t>)</a:t>
            </a:r>
            <a:r>
              <a:rPr lang="en-US" altLang="ja-JP" sz="1000" baseline="30000" dirty="0"/>
              <a:t>※1</a:t>
            </a:r>
            <a:r>
              <a:rPr lang="ja-JP" altLang="en-US" sz="1000" dirty="0"/>
              <a:t>　グループで申し込みも可能（代金納付も一括）</a:t>
            </a:r>
            <a:endParaRPr lang="en-US" altLang="ja-JP" sz="1000" dirty="0"/>
          </a:p>
          <a:p>
            <a:pPr marL="216000" indent="-216000">
              <a:lnSpc>
                <a:spcPts val="1000"/>
              </a:lnSpc>
              <a:spcAft>
                <a:spcPts val="300"/>
              </a:spcAft>
            </a:pPr>
            <a:r>
              <a:rPr lang="ja-JP" altLang="en-US" sz="1000" dirty="0"/>
              <a:t>　　</a:t>
            </a:r>
            <a:r>
              <a:rPr lang="en-US" altLang="ja-JP" sz="1000" baseline="30000" dirty="0"/>
              <a:t>※2</a:t>
            </a:r>
            <a:r>
              <a:rPr lang="ja-JP" altLang="en-US" sz="1000" dirty="0"/>
              <a:t>　グループで申し込む場合も生産者ごとに提出が</a:t>
            </a:r>
            <a:endParaRPr lang="en-US" altLang="ja-JP" sz="1000" dirty="0"/>
          </a:p>
          <a:p>
            <a:pPr marL="216000" indent="-216000">
              <a:lnSpc>
                <a:spcPts val="1000"/>
              </a:lnSpc>
              <a:spcAft>
                <a:spcPts val="300"/>
              </a:spcAft>
            </a:pPr>
            <a:r>
              <a:rPr lang="ja-JP" altLang="en-US" sz="1000" dirty="0"/>
              <a:t>　　　必要（３人グループなら３者分を提出）</a:t>
            </a:r>
            <a:endParaRPr lang="en-US" altLang="ja-JP" sz="1000" dirty="0"/>
          </a:p>
        </p:txBody>
      </p:sp>
      <p:sp>
        <p:nvSpPr>
          <p:cNvPr id="32" name="星: 12 pt 3">
            <a:extLst>
              <a:ext uri="{FF2B5EF4-FFF2-40B4-BE49-F238E27FC236}">
                <a16:creationId xmlns:a16="http://schemas.microsoft.com/office/drawing/2014/main" id="{2F47F542-A73B-4956-968B-0BFA86A3856D}"/>
              </a:ext>
            </a:extLst>
          </p:cNvPr>
          <p:cNvSpPr/>
          <p:nvPr/>
        </p:nvSpPr>
        <p:spPr bwMode="auto">
          <a:xfrm>
            <a:off x="214519" y="5106117"/>
            <a:ext cx="789014" cy="505517"/>
          </a:xfrm>
          <a:prstGeom prst="star12">
            <a:avLst>
              <a:gd name="adj" fmla="val 39124"/>
            </a:avLst>
          </a:prstGeom>
          <a:solidFill>
            <a:schemeClr val="tx2"/>
          </a:solidFill>
          <a:ln w="6350">
            <a:noFill/>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lnSpc>
                <a:spcPct val="140000"/>
              </a:lnSpc>
              <a:spcBef>
                <a:spcPct val="0"/>
              </a:spcBef>
              <a:spcAft>
                <a:spcPts val="600"/>
              </a:spcAft>
            </a:pPr>
            <a:r>
              <a:rPr kumimoji="1" lang="ja-JP" altLang="en-US" sz="1200" b="1" dirty="0">
                <a:solidFill>
                  <a:schemeClr val="bg1"/>
                </a:solidFill>
                <a:latin typeface="メイリオ" pitchFamily="50" charset="-128"/>
                <a:ea typeface="メイリオ" pitchFamily="50" charset="-128"/>
                <a:cs typeface="メイリオ" pitchFamily="50" charset="-128"/>
              </a:rPr>
              <a:t>申込方法</a:t>
            </a:r>
          </a:p>
        </p:txBody>
      </p:sp>
      <p:sp>
        <p:nvSpPr>
          <p:cNvPr id="33" name="テキスト ボックス 32"/>
          <p:cNvSpPr txBox="1"/>
          <p:nvPr/>
        </p:nvSpPr>
        <p:spPr>
          <a:xfrm>
            <a:off x="1003533" y="5306233"/>
            <a:ext cx="2402042" cy="253916"/>
          </a:xfrm>
          <a:prstGeom prst="rect">
            <a:avLst/>
          </a:prstGeom>
          <a:noFill/>
        </p:spPr>
        <p:txBody>
          <a:bodyPr wrap="square" rtlCol="0">
            <a:spAutoFit/>
          </a:bodyPr>
          <a:lstStyle/>
          <a:p>
            <a:r>
              <a:rPr lang="ja-JP" altLang="en-US" sz="1050" dirty="0"/>
              <a:t>申込</a:t>
            </a:r>
            <a:r>
              <a:rPr kumimoji="1" lang="ja-JP" altLang="en-US" sz="1050" dirty="0"/>
              <a:t>には以下の書類が必要です</a:t>
            </a:r>
          </a:p>
        </p:txBody>
      </p:sp>
      <p:sp>
        <p:nvSpPr>
          <p:cNvPr id="37" name="正方形/長方形 36">
            <a:extLst>
              <a:ext uri="{FF2B5EF4-FFF2-40B4-BE49-F238E27FC236}">
                <a16:creationId xmlns:a16="http://schemas.microsoft.com/office/drawing/2014/main" id="{8C753E51-1070-40D6-AD0F-80FD2A1D4339}"/>
              </a:ext>
            </a:extLst>
          </p:cNvPr>
          <p:cNvSpPr/>
          <p:nvPr/>
        </p:nvSpPr>
        <p:spPr bwMode="auto">
          <a:xfrm>
            <a:off x="4077073" y="5647072"/>
            <a:ext cx="2272526" cy="909505"/>
          </a:xfrm>
          <a:prstGeom prst="rect">
            <a:avLst/>
          </a:prstGeom>
          <a:solidFill>
            <a:srgbClr val="0070C0"/>
          </a:solidFill>
          <a:ln w="6350">
            <a:noFill/>
          </a:ln>
          <a:effectLst/>
        </p:spPr>
        <p:txBody>
          <a:bodyPr rot="0" spcFirstLastPara="0" vertOverflow="overflow" horzOverflow="overflow" vert="horz" wrap="square" lIns="108000" tIns="108000" rIns="108000" bIns="90000" numCol="1" spcCol="0" rtlCol="0" fromWordArt="0" anchor="ctr" anchorCtr="0" forceAA="0" compatLnSpc="1">
            <a:prstTxWarp prst="textNoShape">
              <a:avLst/>
            </a:prstTxWarp>
            <a:noAutofit/>
          </a:bodyPr>
          <a:lstStyle/>
          <a:p>
            <a:pPr algn="just">
              <a:lnSpc>
                <a:spcPts val="1200"/>
              </a:lnSpc>
              <a:spcBef>
                <a:spcPct val="0"/>
              </a:spcBef>
              <a:spcAft>
                <a:spcPts val="600"/>
              </a:spcAft>
            </a:pPr>
            <a:r>
              <a:rPr lang="ja-JP" altLang="en-US" sz="1200" b="1" dirty="0">
                <a:solidFill>
                  <a:schemeClr val="bg1"/>
                </a:solidFill>
                <a:latin typeface="メイリオ" pitchFamily="50" charset="-128"/>
                <a:ea typeface="メイリオ" pitchFamily="50" charset="-128"/>
                <a:cs typeface="メイリオ" pitchFamily="50" charset="-128"/>
              </a:rPr>
              <a:t>最寄りの農業農村振興事務所農産普及課へご提出ください</a:t>
            </a:r>
            <a:endParaRPr lang="en-US" altLang="ja-JP" sz="1200" b="1" dirty="0">
              <a:solidFill>
                <a:schemeClr val="bg1"/>
              </a:solidFill>
              <a:latin typeface="メイリオ" pitchFamily="50" charset="-128"/>
              <a:ea typeface="メイリオ" pitchFamily="50" charset="-128"/>
              <a:cs typeface="メイリオ" pitchFamily="50" charset="-128"/>
            </a:endParaRPr>
          </a:p>
          <a:p>
            <a:pPr algn="just">
              <a:lnSpc>
                <a:spcPts val="1200"/>
              </a:lnSpc>
              <a:spcBef>
                <a:spcPct val="0"/>
              </a:spcBef>
              <a:spcAft>
                <a:spcPts val="600"/>
              </a:spcAft>
            </a:pPr>
            <a:r>
              <a:rPr lang="ja-JP" altLang="en-US" sz="1200" b="1" dirty="0">
                <a:solidFill>
                  <a:schemeClr val="bg1"/>
                </a:solidFill>
                <a:latin typeface="メイリオ" pitchFamily="50" charset="-128"/>
                <a:ea typeface="メイリオ" pitchFamily="50" charset="-128"/>
                <a:cs typeface="メイリオ" pitchFamily="50" charset="-128"/>
              </a:rPr>
              <a:t>（持参または郵送）</a:t>
            </a:r>
            <a:endParaRPr kumimoji="1" lang="ja-JP" altLang="en-US" sz="1200" b="1" dirty="0">
              <a:solidFill>
                <a:schemeClr val="bg1"/>
              </a:solidFill>
              <a:latin typeface="メイリオ" pitchFamily="50" charset="-128"/>
              <a:ea typeface="メイリオ" pitchFamily="50" charset="-128"/>
              <a:cs typeface="メイリオ" pitchFamily="50" charset="-128"/>
            </a:endParaRPr>
          </a:p>
        </p:txBody>
      </p:sp>
      <p:sp>
        <p:nvSpPr>
          <p:cNvPr id="19" name="右矢印 18"/>
          <p:cNvSpPr/>
          <p:nvPr/>
        </p:nvSpPr>
        <p:spPr>
          <a:xfrm>
            <a:off x="3544312" y="5722397"/>
            <a:ext cx="532760" cy="7072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82E4D5C6-8A95-47D2-9918-41EE225D2848}"/>
              </a:ext>
            </a:extLst>
          </p:cNvPr>
          <p:cNvSpPr txBox="1"/>
          <p:nvPr/>
        </p:nvSpPr>
        <p:spPr>
          <a:xfrm>
            <a:off x="9405664" y="591226"/>
            <a:ext cx="728700" cy="307777"/>
          </a:xfrm>
          <a:prstGeom prst="rect">
            <a:avLst/>
          </a:prstGeom>
          <a:noFill/>
          <a:ln w="19050">
            <a:solidFill>
              <a:schemeClr val="tx1"/>
            </a:solidFill>
          </a:ln>
        </p:spPr>
        <p:txBody>
          <a:bodyPr wrap="square" rtlCol="0">
            <a:spAutoFit/>
          </a:bodyPr>
          <a:lstStyle/>
          <a:p>
            <a:pPr algn="ctr"/>
            <a:r>
              <a:rPr kumimoji="1" lang="ja-JP" altLang="en-US" sz="1400" b="1" dirty="0"/>
              <a:t>未定稿</a:t>
            </a:r>
          </a:p>
        </p:txBody>
      </p:sp>
      <p:pic>
        <p:nvPicPr>
          <p:cNvPr id="4" name="図 3">
            <a:extLst>
              <a:ext uri="{FF2B5EF4-FFF2-40B4-BE49-F238E27FC236}">
                <a16:creationId xmlns:a16="http://schemas.microsoft.com/office/drawing/2014/main" id="{81146FDC-1290-4ACD-A853-7B9B257D7300}"/>
              </a:ext>
            </a:extLst>
          </p:cNvPr>
          <p:cNvPicPr>
            <a:picLocks noChangeAspect="1"/>
          </p:cNvPicPr>
          <p:nvPr/>
        </p:nvPicPr>
        <p:blipFill>
          <a:blip r:embed="rId3"/>
          <a:stretch>
            <a:fillRect/>
          </a:stretch>
        </p:blipFill>
        <p:spPr>
          <a:xfrm>
            <a:off x="472391" y="6709774"/>
            <a:ext cx="5964012" cy="3192355"/>
          </a:xfrm>
          <a:prstGeom prst="rect">
            <a:avLst/>
          </a:prstGeom>
        </p:spPr>
      </p:pic>
    </p:spTree>
    <p:extLst>
      <p:ext uri="{BB962C8B-B14F-4D97-AF65-F5344CB8AC3E}">
        <p14:creationId xmlns:p14="http://schemas.microsoft.com/office/powerpoint/2010/main" val="204868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25F3D902-1775-4B74-9E57-98E8D217417F}"/>
              </a:ext>
            </a:extLst>
          </p:cNvPr>
          <p:cNvSpPr txBox="1"/>
          <p:nvPr/>
        </p:nvSpPr>
        <p:spPr>
          <a:xfrm>
            <a:off x="72453" y="751162"/>
            <a:ext cx="6702716" cy="3216265"/>
          </a:xfrm>
          <a:prstGeom prst="rect">
            <a:avLst/>
          </a:prstGeom>
          <a:noFill/>
          <a:ln>
            <a:solidFill>
              <a:schemeClr val="tx1"/>
            </a:solidFill>
          </a:ln>
        </p:spPr>
        <p:txBody>
          <a:bodyPr wrap="square" rtlCol="0">
            <a:spAutoFit/>
          </a:bodyPr>
          <a:lstStyle/>
          <a:p>
            <a:pPr>
              <a:spcAft>
                <a:spcPts val="600"/>
              </a:spcAft>
            </a:pPr>
            <a:r>
              <a:rPr lang="ja-JP" altLang="en-US" sz="1100" b="1" dirty="0">
                <a:latin typeface="+mn-ea"/>
              </a:rPr>
              <a:t>＜</a:t>
            </a:r>
            <a:r>
              <a:rPr lang="ja-JP" altLang="en-US" sz="1100" b="1" dirty="0" err="1">
                <a:latin typeface="+mn-ea"/>
              </a:rPr>
              <a:t>み</a:t>
            </a:r>
            <a:r>
              <a:rPr lang="ja-JP" altLang="en-US" sz="1100" b="1" dirty="0">
                <a:latin typeface="+mn-ea"/>
              </a:rPr>
              <a:t>おしずくの苗購入にあたっての遵守事項＞</a:t>
            </a:r>
            <a:endParaRPr lang="en-US" altLang="ja-JP" sz="1100" b="1" dirty="0">
              <a:latin typeface="+mn-ea"/>
            </a:endParaRPr>
          </a:p>
          <a:p>
            <a:pPr>
              <a:spcAft>
                <a:spcPts val="600"/>
              </a:spcAft>
            </a:pPr>
            <a:r>
              <a:rPr lang="ja-JP" altLang="en-US" sz="1100" dirty="0">
                <a:latin typeface="+mn-ea"/>
              </a:rPr>
              <a:t>◎　購入種苗は、自己の経営における果実生産またはこれを目的にした増殖のみに使用すること。</a:t>
            </a:r>
          </a:p>
          <a:p>
            <a:pPr>
              <a:spcAft>
                <a:spcPts val="600"/>
              </a:spcAft>
            </a:pPr>
            <a:r>
              <a:rPr lang="ja-JP" altLang="en-US" sz="1100" dirty="0">
                <a:latin typeface="+mn-ea"/>
              </a:rPr>
              <a:t>◎　購入種苗およびそれに由来する増殖株は、有償・無償を問わず、第三者に譲渡しないこと。</a:t>
            </a:r>
            <a:endParaRPr lang="en-US" altLang="ja-JP" sz="1100" dirty="0">
              <a:latin typeface="+mn-ea"/>
            </a:endParaRPr>
          </a:p>
          <a:p>
            <a:pPr>
              <a:spcAft>
                <a:spcPts val="600"/>
              </a:spcAft>
            </a:pPr>
            <a:r>
              <a:rPr lang="ja-JP" altLang="en-US" sz="1100" dirty="0">
                <a:latin typeface="+mn-ea"/>
              </a:rPr>
              <a:t>◎　自己の農業経営において種苗として用いなかった本品種の種苗は、遅滞なく廃棄すること。</a:t>
            </a:r>
            <a:endParaRPr lang="en-US" altLang="ja-JP" sz="1100" dirty="0">
              <a:latin typeface="+mn-ea"/>
            </a:endParaRPr>
          </a:p>
          <a:p>
            <a:pPr>
              <a:spcAft>
                <a:spcPts val="600"/>
              </a:spcAft>
            </a:pPr>
            <a:r>
              <a:rPr lang="ja-JP" altLang="en-US" sz="1100" dirty="0">
                <a:latin typeface="+mn-ea"/>
              </a:rPr>
              <a:t>◎　第三者から本品種の種苗を譲り受けたいまたは譲渡したい旨の申し出があった場合は、遅滞なく</a:t>
            </a:r>
            <a:endParaRPr lang="en-US" altLang="ja-JP" sz="1100" dirty="0">
              <a:latin typeface="+mn-ea"/>
            </a:endParaRPr>
          </a:p>
          <a:p>
            <a:pPr>
              <a:spcAft>
                <a:spcPts val="600"/>
              </a:spcAft>
            </a:pPr>
            <a:r>
              <a:rPr lang="ja-JP" altLang="en-US" sz="1100" dirty="0">
                <a:latin typeface="+mn-ea"/>
              </a:rPr>
              <a:t>　　その旨を滋賀県に報告すること。</a:t>
            </a:r>
          </a:p>
          <a:p>
            <a:pPr>
              <a:spcAft>
                <a:spcPts val="600"/>
              </a:spcAft>
            </a:pPr>
            <a:r>
              <a:rPr lang="ja-JP" altLang="en-US" sz="1100" dirty="0">
                <a:latin typeface="+mn-ea"/>
              </a:rPr>
              <a:t>◎　本品種の種苗を海外に持ち出さないこと。</a:t>
            </a:r>
            <a:endParaRPr lang="en-US" altLang="ja-JP" sz="1100" dirty="0">
              <a:latin typeface="+mn-ea"/>
            </a:endParaRPr>
          </a:p>
          <a:p>
            <a:pPr>
              <a:spcAft>
                <a:spcPts val="600"/>
              </a:spcAft>
            </a:pPr>
            <a:r>
              <a:rPr lang="ja-JP" altLang="en-US" sz="1100" dirty="0">
                <a:latin typeface="+mn-ea"/>
              </a:rPr>
              <a:t>◎　本品種の種苗を用いた果実生産（収穫物を生産する行為）を滋賀県内において行うこと。</a:t>
            </a:r>
            <a:endParaRPr lang="en-US" altLang="ja-JP" sz="1100" dirty="0">
              <a:latin typeface="+mn-ea"/>
            </a:endParaRPr>
          </a:p>
          <a:p>
            <a:pPr>
              <a:spcAft>
                <a:spcPts val="600"/>
              </a:spcAft>
            </a:pPr>
            <a:r>
              <a:rPr lang="ja-JP" altLang="en-US" sz="1100" dirty="0">
                <a:latin typeface="+mn-ea"/>
              </a:rPr>
              <a:t>◎　年１回以上は種苗の更新を行うこと。</a:t>
            </a:r>
            <a:endParaRPr lang="en-US" altLang="ja-JP" sz="1100" dirty="0">
              <a:latin typeface="+mn-ea"/>
            </a:endParaRPr>
          </a:p>
          <a:p>
            <a:pPr>
              <a:spcAft>
                <a:spcPts val="600"/>
              </a:spcAft>
            </a:pPr>
            <a:r>
              <a:rPr lang="ja-JP" altLang="en-US" sz="1100" dirty="0">
                <a:latin typeface="+mn-ea"/>
              </a:rPr>
              <a:t>◎　滋賀県内の市場を通じた販売の取組にできる限り協力すること。</a:t>
            </a:r>
          </a:p>
          <a:p>
            <a:pPr>
              <a:spcAft>
                <a:spcPts val="600"/>
              </a:spcAft>
            </a:pPr>
            <a:r>
              <a:rPr lang="ja-JP" altLang="en-US" sz="1100" dirty="0">
                <a:latin typeface="+mn-ea"/>
              </a:rPr>
              <a:t>◎　滋賀県が作成する栽培管理指針を参考に、品種に適した栽培管理を行うこと。</a:t>
            </a:r>
          </a:p>
          <a:p>
            <a:pPr>
              <a:spcAft>
                <a:spcPts val="600"/>
              </a:spcAft>
            </a:pPr>
            <a:r>
              <a:rPr lang="ja-JP" altLang="en-US" sz="1100" dirty="0">
                <a:latin typeface="+mn-ea"/>
              </a:rPr>
              <a:t>◎　良品生産に努めること。</a:t>
            </a:r>
            <a:endParaRPr lang="en-US" altLang="ja-JP" sz="1100" dirty="0">
              <a:latin typeface="+mn-ea"/>
            </a:endParaRPr>
          </a:p>
          <a:p>
            <a:pPr>
              <a:spcAft>
                <a:spcPts val="600"/>
              </a:spcAft>
            </a:pPr>
            <a:r>
              <a:rPr kumimoji="1" lang="ja-JP" altLang="en-US" sz="1100" dirty="0">
                <a:latin typeface="+mn-ea"/>
              </a:rPr>
              <a:t>（注）遵守事項について違反があった場合、本品種の利用にかかる許諾を解除することがあります。</a:t>
            </a:r>
            <a:endParaRPr kumimoji="1" lang="en-US" altLang="ja-JP" sz="1100" dirty="0">
              <a:latin typeface="+mn-ea"/>
            </a:endParaRPr>
          </a:p>
        </p:txBody>
      </p:sp>
      <p:sp>
        <p:nvSpPr>
          <p:cNvPr id="49" name="正方形/長方形 48">
            <a:extLst>
              <a:ext uri="{FF2B5EF4-FFF2-40B4-BE49-F238E27FC236}">
                <a16:creationId xmlns:a16="http://schemas.microsoft.com/office/drawing/2014/main" id="{8C753E51-1070-40D6-AD0F-80FD2A1D4339}"/>
              </a:ext>
            </a:extLst>
          </p:cNvPr>
          <p:cNvSpPr/>
          <p:nvPr/>
        </p:nvSpPr>
        <p:spPr bwMode="auto">
          <a:xfrm>
            <a:off x="0" y="8852380"/>
            <a:ext cx="6858000" cy="1019066"/>
          </a:xfrm>
          <a:prstGeom prst="rect">
            <a:avLst/>
          </a:prstGeom>
          <a:solidFill>
            <a:schemeClr val="tx2">
              <a:lumMod val="75000"/>
            </a:schemeClr>
          </a:solidFill>
          <a:ln w="6350">
            <a:noFill/>
          </a:ln>
          <a:effectLst/>
        </p:spPr>
        <p:txBody>
          <a:bodyPr rot="0" spcFirstLastPara="0" vertOverflow="overflow" horzOverflow="overflow" vert="horz" wrap="square" lIns="108000" tIns="108000" rIns="108000" bIns="90000" numCol="1" spcCol="0" rtlCol="0" fromWordArt="0" anchor="ctr" anchorCtr="0" forceAA="0" compatLnSpc="1">
            <a:prstTxWarp prst="textNoShape">
              <a:avLst/>
            </a:prstTxWarp>
            <a:noAutofit/>
          </a:bodyPr>
          <a:lstStyle/>
          <a:p>
            <a:pPr algn="just">
              <a:lnSpc>
                <a:spcPts val="1200"/>
              </a:lnSpc>
              <a:spcBef>
                <a:spcPct val="0"/>
              </a:spcBef>
              <a:spcAft>
                <a:spcPts val="600"/>
              </a:spcAft>
            </a:pPr>
            <a:r>
              <a:rPr lang="en-US" altLang="ja-JP" sz="1100" b="1" dirty="0">
                <a:solidFill>
                  <a:schemeClr val="bg1"/>
                </a:solidFill>
                <a:latin typeface="メイリオ" pitchFamily="50" charset="-128"/>
                <a:ea typeface="メイリオ" pitchFamily="50" charset="-128"/>
                <a:cs typeface="メイリオ" pitchFamily="50" charset="-128"/>
              </a:rPr>
              <a:t>【</a:t>
            </a:r>
            <a:r>
              <a:rPr lang="ja-JP" altLang="en-US" sz="1100" b="1" dirty="0">
                <a:solidFill>
                  <a:schemeClr val="bg1"/>
                </a:solidFill>
                <a:latin typeface="メイリオ" pitchFamily="50" charset="-128"/>
                <a:ea typeface="メイリオ" pitchFamily="50" charset="-128"/>
                <a:cs typeface="メイリオ" pitchFamily="50" charset="-128"/>
              </a:rPr>
              <a:t>問合せ先（電話番号）</a:t>
            </a:r>
            <a:r>
              <a:rPr lang="en-US" altLang="ja-JP" sz="1100" b="1" dirty="0">
                <a:solidFill>
                  <a:schemeClr val="bg1"/>
                </a:solidFill>
                <a:latin typeface="メイリオ" pitchFamily="50" charset="-128"/>
                <a:ea typeface="メイリオ" pitchFamily="50" charset="-128"/>
                <a:cs typeface="メイリオ" pitchFamily="50" charset="-128"/>
              </a:rPr>
              <a:t>】</a:t>
            </a:r>
          </a:p>
          <a:p>
            <a:pPr algn="just">
              <a:lnSpc>
                <a:spcPts val="1200"/>
              </a:lnSpc>
              <a:spcBef>
                <a:spcPct val="0"/>
              </a:spcBef>
              <a:spcAft>
                <a:spcPts val="600"/>
              </a:spcAft>
            </a:pPr>
            <a:r>
              <a:rPr lang="ja-JP" altLang="en-US" sz="1100" b="1" dirty="0">
                <a:solidFill>
                  <a:schemeClr val="bg1"/>
                </a:solidFill>
                <a:latin typeface="メイリオ" pitchFamily="50" charset="-128"/>
                <a:ea typeface="メイリオ" pitchFamily="50" charset="-128"/>
                <a:cs typeface="メイリオ" pitchFamily="50" charset="-128"/>
              </a:rPr>
              <a:t>　</a:t>
            </a:r>
            <a:r>
              <a:rPr lang="ja-JP" altLang="en-US" sz="1050" b="1" dirty="0">
                <a:solidFill>
                  <a:schemeClr val="bg1"/>
                </a:solidFill>
                <a:latin typeface="メイリオ" pitchFamily="50" charset="-128"/>
                <a:ea typeface="メイリオ" pitchFamily="50" charset="-128"/>
                <a:cs typeface="メイリオ" pitchFamily="50" charset="-128"/>
              </a:rPr>
              <a:t>各農業農村振興事務所農産普及課（大津・南部：</a:t>
            </a:r>
            <a:r>
              <a:rPr lang="en-US" altLang="ja-JP" sz="1050" b="1" dirty="0">
                <a:solidFill>
                  <a:schemeClr val="bg1"/>
                </a:solidFill>
                <a:latin typeface="メイリオ" pitchFamily="50" charset="-128"/>
                <a:ea typeface="メイリオ" pitchFamily="50" charset="-128"/>
                <a:cs typeface="メイリオ" pitchFamily="50" charset="-128"/>
              </a:rPr>
              <a:t>077-567-5421</a:t>
            </a:r>
            <a:r>
              <a:rPr lang="ja-JP" altLang="en-US" sz="1050" b="1" dirty="0">
                <a:solidFill>
                  <a:schemeClr val="bg1"/>
                </a:solidFill>
                <a:latin typeface="メイリオ" pitchFamily="50" charset="-128"/>
                <a:ea typeface="メイリオ" pitchFamily="50" charset="-128"/>
                <a:cs typeface="メイリオ" pitchFamily="50" charset="-128"/>
              </a:rPr>
              <a:t>、甲賀：</a:t>
            </a:r>
            <a:r>
              <a:rPr lang="en-US" altLang="ja-JP" sz="1050" b="1" dirty="0">
                <a:solidFill>
                  <a:schemeClr val="bg1"/>
                </a:solidFill>
                <a:latin typeface="メイリオ" pitchFamily="50" charset="-128"/>
                <a:ea typeface="メイリオ" pitchFamily="50" charset="-128"/>
                <a:cs typeface="メイリオ" pitchFamily="50" charset="-128"/>
              </a:rPr>
              <a:t>0748-63-6128</a:t>
            </a:r>
            <a:r>
              <a:rPr lang="ja-JP" altLang="en-US" sz="1050" b="1" dirty="0">
                <a:solidFill>
                  <a:schemeClr val="bg1"/>
                </a:solidFill>
                <a:latin typeface="メイリオ" pitchFamily="50" charset="-128"/>
                <a:ea typeface="メイリオ" pitchFamily="50" charset="-128"/>
                <a:cs typeface="メイリオ" pitchFamily="50" charset="-128"/>
              </a:rPr>
              <a:t>、</a:t>
            </a:r>
            <a:endParaRPr lang="en-US" altLang="ja-JP" sz="1050" b="1" dirty="0">
              <a:solidFill>
                <a:schemeClr val="bg1"/>
              </a:solidFill>
              <a:latin typeface="メイリオ" pitchFamily="50" charset="-128"/>
              <a:ea typeface="メイリオ" pitchFamily="50" charset="-128"/>
              <a:cs typeface="メイリオ" pitchFamily="50" charset="-128"/>
            </a:endParaRPr>
          </a:p>
          <a:p>
            <a:pPr algn="just">
              <a:lnSpc>
                <a:spcPts val="1200"/>
              </a:lnSpc>
              <a:spcBef>
                <a:spcPct val="0"/>
              </a:spcBef>
              <a:spcAft>
                <a:spcPts val="600"/>
              </a:spcAft>
            </a:pPr>
            <a:r>
              <a:rPr lang="ja-JP" altLang="en-US" sz="1050" b="1" dirty="0">
                <a:solidFill>
                  <a:schemeClr val="bg1"/>
                </a:solidFill>
                <a:latin typeface="メイリオ" pitchFamily="50" charset="-128"/>
                <a:ea typeface="メイリオ" pitchFamily="50" charset="-128"/>
                <a:cs typeface="メイリオ" pitchFamily="50" charset="-128"/>
              </a:rPr>
              <a:t>　東近江：</a:t>
            </a:r>
            <a:r>
              <a:rPr lang="en-US" altLang="ja-JP" sz="1050" b="1" dirty="0">
                <a:solidFill>
                  <a:schemeClr val="bg1"/>
                </a:solidFill>
                <a:latin typeface="メイリオ" pitchFamily="50" charset="-128"/>
                <a:ea typeface="メイリオ" pitchFamily="50" charset="-128"/>
                <a:cs typeface="メイリオ" pitchFamily="50" charset="-128"/>
              </a:rPr>
              <a:t>0748-22-7728</a:t>
            </a:r>
            <a:r>
              <a:rPr lang="ja-JP" altLang="en-US" sz="1050" b="1" dirty="0">
                <a:solidFill>
                  <a:schemeClr val="bg1"/>
                </a:solidFill>
                <a:latin typeface="メイリオ" pitchFamily="50" charset="-128"/>
                <a:ea typeface="メイリオ" pitchFamily="50" charset="-128"/>
                <a:cs typeface="メイリオ" pitchFamily="50" charset="-128"/>
              </a:rPr>
              <a:t>、湖東：</a:t>
            </a:r>
            <a:r>
              <a:rPr lang="en-US" altLang="ja-JP" sz="1050" b="1" dirty="0">
                <a:solidFill>
                  <a:schemeClr val="bg1"/>
                </a:solidFill>
                <a:latin typeface="メイリオ" pitchFamily="50" charset="-128"/>
                <a:ea typeface="メイリオ" pitchFamily="50" charset="-128"/>
                <a:cs typeface="メイリオ" pitchFamily="50" charset="-128"/>
              </a:rPr>
              <a:t>0749-27-2232</a:t>
            </a:r>
            <a:r>
              <a:rPr lang="ja-JP" altLang="en-US" sz="1050" b="1" dirty="0">
                <a:solidFill>
                  <a:schemeClr val="bg1"/>
                </a:solidFill>
                <a:latin typeface="メイリオ" pitchFamily="50" charset="-128"/>
                <a:ea typeface="メイリオ" pitchFamily="50" charset="-128"/>
                <a:cs typeface="メイリオ" pitchFamily="50" charset="-128"/>
              </a:rPr>
              <a:t>、湖北：</a:t>
            </a:r>
            <a:r>
              <a:rPr lang="en-US" altLang="ja-JP" sz="1050" b="1" dirty="0">
                <a:solidFill>
                  <a:schemeClr val="bg1"/>
                </a:solidFill>
                <a:latin typeface="メイリオ" pitchFamily="50" charset="-128"/>
                <a:ea typeface="メイリオ" pitchFamily="50" charset="-128"/>
                <a:cs typeface="メイリオ" pitchFamily="50" charset="-128"/>
              </a:rPr>
              <a:t>0749-65-6630</a:t>
            </a:r>
            <a:r>
              <a:rPr lang="ja-JP" altLang="en-US" sz="1050" b="1" dirty="0">
                <a:solidFill>
                  <a:schemeClr val="bg1"/>
                </a:solidFill>
                <a:latin typeface="メイリオ" pitchFamily="50" charset="-128"/>
                <a:ea typeface="メイリオ" pitchFamily="50" charset="-128"/>
                <a:cs typeface="メイリオ" pitchFamily="50" charset="-128"/>
              </a:rPr>
              <a:t>、高島：</a:t>
            </a:r>
            <a:r>
              <a:rPr lang="en-US" altLang="ja-JP" sz="1050" b="1" dirty="0">
                <a:solidFill>
                  <a:schemeClr val="bg1"/>
                </a:solidFill>
                <a:latin typeface="メイリオ" pitchFamily="50" charset="-128"/>
                <a:ea typeface="メイリオ" pitchFamily="50" charset="-128"/>
                <a:cs typeface="メイリオ" pitchFamily="50" charset="-128"/>
              </a:rPr>
              <a:t>0740-22-6027</a:t>
            </a:r>
            <a:r>
              <a:rPr lang="ja-JP" altLang="en-US" sz="1050" b="1" dirty="0">
                <a:solidFill>
                  <a:schemeClr val="bg1"/>
                </a:solidFill>
                <a:latin typeface="メイリオ" pitchFamily="50" charset="-128"/>
                <a:ea typeface="メイリオ" pitchFamily="50" charset="-128"/>
                <a:cs typeface="メイリオ" pitchFamily="50" charset="-128"/>
              </a:rPr>
              <a:t>）</a:t>
            </a:r>
            <a:endParaRPr lang="en-US" altLang="ja-JP" sz="1050" b="1" dirty="0">
              <a:solidFill>
                <a:schemeClr val="bg1"/>
              </a:solidFill>
              <a:latin typeface="メイリオ" pitchFamily="50" charset="-128"/>
              <a:ea typeface="メイリオ" pitchFamily="50" charset="-128"/>
              <a:cs typeface="メイリオ" pitchFamily="50" charset="-128"/>
            </a:endParaRPr>
          </a:p>
          <a:p>
            <a:pPr algn="just">
              <a:lnSpc>
                <a:spcPts val="1200"/>
              </a:lnSpc>
              <a:spcBef>
                <a:spcPct val="0"/>
              </a:spcBef>
              <a:spcAft>
                <a:spcPts val="600"/>
              </a:spcAft>
            </a:pPr>
            <a:r>
              <a:rPr kumimoji="1" lang="ja-JP" altLang="en-US" sz="1050" b="1" dirty="0">
                <a:solidFill>
                  <a:schemeClr val="bg1"/>
                </a:solidFill>
                <a:latin typeface="メイリオ" pitchFamily="50" charset="-128"/>
                <a:ea typeface="メイリオ" pitchFamily="50" charset="-128"/>
                <a:cs typeface="メイリオ" pitchFamily="50" charset="-128"/>
              </a:rPr>
              <a:t>　みらいの農業振興課食のブランド推進室</a:t>
            </a:r>
            <a:r>
              <a:rPr lang="ja-JP" altLang="en-US" sz="1050" b="1" dirty="0">
                <a:solidFill>
                  <a:schemeClr val="bg1"/>
                </a:solidFill>
                <a:latin typeface="メイリオ" pitchFamily="50" charset="-128"/>
                <a:ea typeface="メイリオ" pitchFamily="50" charset="-128"/>
                <a:cs typeface="メイリオ" pitchFamily="50" charset="-128"/>
              </a:rPr>
              <a:t>（</a:t>
            </a:r>
            <a:r>
              <a:rPr kumimoji="1" lang="en-US" altLang="ja-JP" sz="1050" b="1" dirty="0">
                <a:solidFill>
                  <a:schemeClr val="bg1"/>
                </a:solidFill>
                <a:latin typeface="メイリオ" pitchFamily="50" charset="-128"/>
                <a:ea typeface="メイリオ" pitchFamily="50" charset="-128"/>
                <a:cs typeface="メイリオ" pitchFamily="50" charset="-128"/>
              </a:rPr>
              <a:t>077-528-3834</a:t>
            </a:r>
            <a:r>
              <a:rPr kumimoji="1" lang="ja-JP" altLang="en-US" sz="1050" b="1" dirty="0">
                <a:solidFill>
                  <a:schemeClr val="bg1"/>
                </a:solidFill>
                <a:latin typeface="メイリオ" pitchFamily="50" charset="-128"/>
                <a:ea typeface="メイリオ" pitchFamily="50" charset="-128"/>
                <a:cs typeface="メイリオ" pitchFamily="50" charset="-128"/>
              </a:rPr>
              <a:t>）</a:t>
            </a:r>
            <a:endParaRPr lang="en-US" altLang="ja-JP" sz="1050" b="1" dirty="0">
              <a:solidFill>
                <a:schemeClr val="bg1"/>
              </a:solidFill>
              <a:latin typeface="メイリオ" pitchFamily="50" charset="-128"/>
              <a:cs typeface="メイリオ" pitchFamily="50" charset="-128"/>
            </a:endParaRPr>
          </a:p>
        </p:txBody>
      </p:sp>
      <p:sp>
        <p:nvSpPr>
          <p:cNvPr id="7" name="テキスト ボックス 6">
            <a:extLst>
              <a:ext uri="{FF2B5EF4-FFF2-40B4-BE49-F238E27FC236}">
                <a16:creationId xmlns:a16="http://schemas.microsoft.com/office/drawing/2014/main" id="{59CE655D-3683-407B-BA9E-139EAA8827DF}"/>
              </a:ext>
            </a:extLst>
          </p:cNvPr>
          <p:cNvSpPr txBox="1"/>
          <p:nvPr/>
        </p:nvSpPr>
        <p:spPr>
          <a:xfrm>
            <a:off x="72453" y="157897"/>
            <a:ext cx="6692339" cy="523220"/>
          </a:xfrm>
          <a:prstGeom prst="rect">
            <a:avLst/>
          </a:prstGeom>
          <a:noFill/>
          <a:ln>
            <a:solidFill>
              <a:srgbClr val="FF0000"/>
            </a:solidFill>
          </a:ln>
        </p:spPr>
        <p:txBody>
          <a:bodyPr wrap="square" rtlCol="0">
            <a:spAutoFit/>
          </a:bodyPr>
          <a:lstStyle/>
          <a:p>
            <a:pPr algn="ctr"/>
            <a:r>
              <a:rPr kumimoji="1" lang="ja-JP" altLang="en-US" sz="1400" b="1" dirty="0"/>
              <a:t>「みおしずく」は品種名</a:t>
            </a:r>
            <a:r>
              <a:rPr kumimoji="1" lang="en-US" altLang="ja-JP" sz="1400" b="1" dirty="0"/>
              <a:t>『</a:t>
            </a:r>
            <a:r>
              <a:rPr kumimoji="1" lang="ja-JP" altLang="en-US" sz="1400" b="1" dirty="0"/>
              <a:t>滋賀ＳＢ２号</a:t>
            </a:r>
            <a:r>
              <a:rPr kumimoji="1" lang="en-US" altLang="ja-JP" sz="1400" b="1" dirty="0"/>
              <a:t>』</a:t>
            </a:r>
            <a:r>
              <a:rPr kumimoji="1" lang="ja-JP" altLang="en-US" sz="1400" b="1" dirty="0"/>
              <a:t>により品種登録を出願しています</a:t>
            </a:r>
            <a:endParaRPr kumimoji="1" lang="en-US" altLang="ja-JP" sz="1400" b="1" dirty="0"/>
          </a:p>
          <a:p>
            <a:pPr algn="ctr"/>
            <a:r>
              <a:rPr lang="ja-JP" altLang="en-US" sz="1400" b="1" dirty="0"/>
              <a:t>品種登録出願番号：第</a:t>
            </a:r>
            <a:r>
              <a:rPr lang="en-US" altLang="ja-JP" sz="1400" b="1" dirty="0"/>
              <a:t>35750</a:t>
            </a:r>
            <a:r>
              <a:rPr lang="ja-JP" altLang="en-US" sz="1400" b="1" dirty="0"/>
              <a:t>号　出願年月日：令和３年</a:t>
            </a:r>
            <a:r>
              <a:rPr lang="en-US" altLang="ja-JP" sz="1400" b="1" dirty="0"/>
              <a:t>10</a:t>
            </a:r>
            <a:r>
              <a:rPr lang="ja-JP" altLang="en-US" sz="1400" b="1" dirty="0"/>
              <a:t>月</a:t>
            </a:r>
            <a:r>
              <a:rPr lang="en-US" altLang="ja-JP" sz="1400" b="1" dirty="0"/>
              <a:t>1</a:t>
            </a:r>
            <a:r>
              <a:rPr lang="ja-JP" altLang="en-US" sz="1400" b="1" dirty="0"/>
              <a:t>日</a:t>
            </a:r>
            <a:endParaRPr lang="en-US" altLang="ja-JP" sz="1400" b="1" dirty="0"/>
          </a:p>
        </p:txBody>
      </p:sp>
      <p:sp>
        <p:nvSpPr>
          <p:cNvPr id="25" name="タイトル 2">
            <a:extLst>
              <a:ext uri="{FF2B5EF4-FFF2-40B4-BE49-F238E27FC236}">
                <a16:creationId xmlns:a16="http://schemas.microsoft.com/office/drawing/2014/main" id="{8F58B7EE-AD16-459B-B315-D70A01A9ED64}"/>
              </a:ext>
            </a:extLst>
          </p:cNvPr>
          <p:cNvSpPr txBox="1">
            <a:spLocks/>
          </p:cNvSpPr>
          <p:nvPr/>
        </p:nvSpPr>
        <p:spPr>
          <a:xfrm>
            <a:off x="0" y="4139178"/>
            <a:ext cx="6858000" cy="447475"/>
          </a:xfrm>
          <a:prstGeom prst="rect">
            <a:avLst/>
          </a:prstGeom>
          <a:solidFill>
            <a:srgbClr val="00B050"/>
          </a:solidFill>
          <a:ln>
            <a:noFill/>
          </a:ln>
        </p:spPr>
        <p:txBody>
          <a:bodyPr vert="horz" lIns="91440" tIns="45720" rIns="91440" bIns="45720" rtlCol="0" anchor="ctr" anchorCtr="0">
            <a:normAutofit/>
          </a:bodyPr>
          <a:lstStyle>
            <a:lvl1pPr algn="ctr" defTabSz="342900" rtl="0" eaLnBrk="1" latinLnBrk="0" hangingPunct="1">
              <a:lnSpc>
                <a:spcPct val="110000"/>
              </a:lnSpc>
              <a:spcBef>
                <a:spcPct val="0"/>
              </a:spcBef>
              <a:buNone/>
              <a:defRPr kumimoji="1" sz="2700" b="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ja-JP" altLang="en-US" sz="1800" b="1" dirty="0">
                <a:solidFill>
                  <a:schemeClr val="bg1"/>
                </a:solidFill>
              </a:rPr>
              <a:t>「みおしずく」による県内一産地の育成に取り組みます</a:t>
            </a:r>
          </a:p>
        </p:txBody>
      </p:sp>
      <p:sp>
        <p:nvSpPr>
          <p:cNvPr id="26" name="テキスト ボックス 25">
            <a:extLst>
              <a:ext uri="{FF2B5EF4-FFF2-40B4-BE49-F238E27FC236}">
                <a16:creationId xmlns:a16="http://schemas.microsoft.com/office/drawing/2014/main" id="{56EE5390-0037-4F11-AD57-42FCB8F0426E}"/>
              </a:ext>
            </a:extLst>
          </p:cNvPr>
          <p:cNvSpPr txBox="1"/>
          <p:nvPr/>
        </p:nvSpPr>
        <p:spPr>
          <a:xfrm>
            <a:off x="128986" y="4586653"/>
            <a:ext cx="6648864" cy="1800493"/>
          </a:xfrm>
          <a:prstGeom prst="rect">
            <a:avLst/>
          </a:prstGeom>
          <a:noFill/>
        </p:spPr>
        <p:txBody>
          <a:bodyPr wrap="square" rtlCol="0">
            <a:spAutoFit/>
          </a:bodyPr>
          <a:lstStyle/>
          <a:p>
            <a:pPr marL="216000" indent="-216000">
              <a:spcAft>
                <a:spcPts val="600"/>
              </a:spcAft>
            </a:pPr>
            <a:r>
              <a:rPr lang="en-US" altLang="ja-JP" sz="1200" b="1" dirty="0"/>
              <a:t>【</a:t>
            </a:r>
            <a:r>
              <a:rPr lang="ja-JP" altLang="en-US" sz="1200" b="1" dirty="0"/>
              <a:t>目指す姿：市場等を通じた新たな安定出荷体制の構築による県内一産地の育成</a:t>
            </a:r>
            <a:r>
              <a:rPr lang="en-US" altLang="ja-JP" sz="1200" b="1" dirty="0"/>
              <a:t>】</a:t>
            </a:r>
          </a:p>
          <a:p>
            <a:pPr marL="216000" indent="-216000">
              <a:spcAft>
                <a:spcPts val="600"/>
              </a:spcAft>
            </a:pPr>
            <a:r>
              <a:rPr lang="ja-JP" altLang="en-US" sz="1200" dirty="0"/>
              <a:t>◆滋賀県初のオリジナル品種という唯一無二の特徴を活かし、イチゴの大きな購入先である「量販店」での安定販売に向け、県内一産地化による安定生産・安定供給を進め、県産イチゴのファンを拡大することで、新たな販路を確立します。</a:t>
            </a:r>
          </a:p>
          <a:p>
            <a:pPr marL="216000" indent="-216000">
              <a:spcAft>
                <a:spcPts val="600"/>
              </a:spcAft>
            </a:pPr>
            <a:r>
              <a:rPr lang="ja-JP" altLang="en-US" sz="1200" dirty="0"/>
              <a:t>◆県内限定生産とすることで、新たに確立した販路において、販売価格の高位安定や販売ロスの削減による農家所得の向上を図ります。</a:t>
            </a:r>
          </a:p>
          <a:p>
            <a:pPr marL="216000" indent="-216000">
              <a:spcAft>
                <a:spcPts val="600"/>
              </a:spcAft>
            </a:pPr>
            <a:r>
              <a:rPr lang="ja-JP" altLang="en-US" sz="1200" dirty="0"/>
              <a:t>◆安定した所得確保・販売体制の確立により「新規就農者の確保・育成」を進め、生産拡大を図ります。</a:t>
            </a:r>
          </a:p>
        </p:txBody>
      </p:sp>
      <p:pic>
        <p:nvPicPr>
          <p:cNvPr id="2" name="図 1">
            <a:extLst>
              <a:ext uri="{FF2B5EF4-FFF2-40B4-BE49-F238E27FC236}">
                <a16:creationId xmlns:a16="http://schemas.microsoft.com/office/drawing/2014/main" id="{96352C2C-D4CA-4E1C-845B-7CE322DCB99C}"/>
              </a:ext>
            </a:extLst>
          </p:cNvPr>
          <p:cNvPicPr>
            <a:picLocks noChangeAspect="1"/>
          </p:cNvPicPr>
          <p:nvPr/>
        </p:nvPicPr>
        <p:blipFill>
          <a:blip r:embed="rId2"/>
          <a:stretch>
            <a:fillRect/>
          </a:stretch>
        </p:blipFill>
        <p:spPr>
          <a:xfrm>
            <a:off x="2439048" y="6406947"/>
            <a:ext cx="4308133" cy="2385253"/>
          </a:xfrm>
          <a:prstGeom prst="rect">
            <a:avLst/>
          </a:prstGeom>
        </p:spPr>
      </p:pic>
      <p:pic>
        <p:nvPicPr>
          <p:cNvPr id="5" name="図 4">
            <a:extLst>
              <a:ext uri="{FF2B5EF4-FFF2-40B4-BE49-F238E27FC236}">
                <a16:creationId xmlns:a16="http://schemas.microsoft.com/office/drawing/2014/main" id="{B5D72860-FA30-4C3C-96EE-E56549FF99E7}"/>
              </a:ext>
            </a:extLst>
          </p:cNvPr>
          <p:cNvPicPr>
            <a:picLocks noChangeAspect="1"/>
          </p:cNvPicPr>
          <p:nvPr/>
        </p:nvPicPr>
        <p:blipFill>
          <a:blip r:embed="rId3"/>
          <a:stretch>
            <a:fillRect/>
          </a:stretch>
        </p:blipFill>
        <p:spPr>
          <a:xfrm>
            <a:off x="596275" y="6623889"/>
            <a:ext cx="1356992" cy="1863819"/>
          </a:xfrm>
          <a:prstGeom prst="rect">
            <a:avLst/>
          </a:prstGeom>
        </p:spPr>
      </p:pic>
      <p:sp>
        <p:nvSpPr>
          <p:cNvPr id="3" name="テキスト ボックス 2">
            <a:extLst>
              <a:ext uri="{FF2B5EF4-FFF2-40B4-BE49-F238E27FC236}">
                <a16:creationId xmlns:a16="http://schemas.microsoft.com/office/drawing/2014/main" id="{FB87D0DE-F873-4138-8224-421333AEA253}"/>
              </a:ext>
            </a:extLst>
          </p:cNvPr>
          <p:cNvSpPr txBox="1"/>
          <p:nvPr/>
        </p:nvSpPr>
        <p:spPr>
          <a:xfrm>
            <a:off x="2448506" y="6213144"/>
            <a:ext cx="1600427" cy="261610"/>
          </a:xfrm>
          <a:prstGeom prst="rect">
            <a:avLst/>
          </a:prstGeom>
          <a:noFill/>
        </p:spPr>
        <p:txBody>
          <a:bodyPr wrap="square" rtlCol="0">
            <a:spAutoFit/>
          </a:bodyPr>
          <a:lstStyle/>
          <a:p>
            <a:r>
              <a:rPr kumimoji="1" lang="ja-JP" altLang="en-US" sz="1100" b="1" dirty="0"/>
              <a:t>流通・販売戦略図</a:t>
            </a:r>
          </a:p>
        </p:txBody>
      </p:sp>
      <p:sp>
        <p:nvSpPr>
          <p:cNvPr id="10" name="テキスト ボックス 9">
            <a:extLst>
              <a:ext uri="{FF2B5EF4-FFF2-40B4-BE49-F238E27FC236}">
                <a16:creationId xmlns:a16="http://schemas.microsoft.com/office/drawing/2014/main" id="{09E65E9B-3C82-4AFD-B7E4-9AAD9433496C}"/>
              </a:ext>
            </a:extLst>
          </p:cNvPr>
          <p:cNvSpPr txBox="1"/>
          <p:nvPr/>
        </p:nvSpPr>
        <p:spPr>
          <a:xfrm>
            <a:off x="596275" y="8476301"/>
            <a:ext cx="1356992" cy="261610"/>
          </a:xfrm>
          <a:prstGeom prst="rect">
            <a:avLst/>
          </a:prstGeom>
          <a:noFill/>
        </p:spPr>
        <p:txBody>
          <a:bodyPr wrap="square" rtlCol="0">
            <a:spAutoFit/>
          </a:bodyPr>
          <a:lstStyle/>
          <a:p>
            <a:pPr algn="ctr"/>
            <a:r>
              <a:rPr kumimoji="1" lang="ja-JP" altLang="en-US" sz="1100" b="1" dirty="0"/>
              <a:t>統一資材で販売</a:t>
            </a:r>
          </a:p>
        </p:txBody>
      </p:sp>
    </p:spTree>
    <p:extLst>
      <p:ext uri="{BB962C8B-B14F-4D97-AF65-F5344CB8AC3E}">
        <p14:creationId xmlns:p14="http://schemas.microsoft.com/office/powerpoint/2010/main" val="2063377912"/>
      </p:ext>
    </p:extLst>
  </p:cSld>
  <p:clrMapOvr>
    <a:masterClrMapping/>
  </p:clrMapOvr>
</p:sld>
</file>

<file path=ppt/theme/theme1.xml><?xml version="1.0" encoding="utf-8"?>
<a:theme xmlns:a="http://schemas.openxmlformats.org/drawingml/2006/main" name="presentation-design-theme-green">
  <a:themeElements>
    <a:clrScheme name="20210906">
      <a:dk1>
        <a:srgbClr val="373737"/>
      </a:dk1>
      <a:lt1>
        <a:srgbClr val="FFFFFF"/>
      </a:lt1>
      <a:dk2>
        <a:srgbClr val="008970"/>
      </a:dk2>
      <a:lt2>
        <a:srgbClr val="E7F9F5"/>
      </a:lt2>
      <a:accent1>
        <a:srgbClr val="004F5C"/>
      </a:accent1>
      <a:accent2>
        <a:srgbClr val="007C89"/>
      </a:accent2>
      <a:accent3>
        <a:srgbClr val="4DABB9"/>
      </a:accent3>
      <a:accent4>
        <a:srgbClr val="FFFF5C"/>
      </a:accent4>
      <a:accent5>
        <a:srgbClr val="FFE01B"/>
      </a:accent5>
      <a:accent6>
        <a:srgbClr val="D1D1D1"/>
      </a:accent6>
      <a:hlink>
        <a:srgbClr val="008970"/>
      </a:hlink>
      <a:folHlink>
        <a:srgbClr val="005B56"/>
      </a:folHlink>
    </a:clrScheme>
    <a:fontScheme name="PowerPoint Design">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6350">
          <a:solidFill>
            <a:schemeClr val="tx1"/>
          </a:solidFill>
        </a:ln>
        <a:effectLst/>
      </a:spPr>
      <a:bodyPr rot="0" spcFirstLastPara="0" vertOverflow="overflow" horzOverflow="overflow" vert="horz" wrap="square" lIns="108000" tIns="108000" rIns="108000" bIns="90000" numCol="1" spcCol="0" rtlCol="0" fromWordArt="0" anchor="ctr" anchorCtr="0" forceAA="0" compatLnSpc="1">
        <a:prstTxWarp prst="textNoShape">
          <a:avLst/>
        </a:prstTxWarp>
        <a:spAutoFit/>
      </a:bodyPr>
      <a:lstStyle>
        <a:defPPr algn="just">
          <a:lnSpc>
            <a:spcPct val="140000"/>
          </a:lnSpc>
          <a:spcBef>
            <a:spcPct val="0"/>
          </a:spcBef>
          <a:spcAft>
            <a:spcPts val="600"/>
          </a:spcAft>
          <a:defRPr kumimoji="1" sz="1600" dirty="0" smtClean="0">
            <a:solidFill>
              <a:srgbClr val="4D4D4D"/>
            </a:solidFill>
            <a:latin typeface="メイリオ" pitchFamily="50" charset="-128"/>
            <a:ea typeface="メイリオ" pitchFamily="50" charset="-128"/>
            <a:cs typeface="メイリオ" pitchFamily="50" charset="-128"/>
          </a:defRPr>
        </a:defPPr>
      </a:lst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design-theme-green" id="{9B018DA8-92DA-4698-B799-DE04D322D331}" vid="{E366E713-59EB-49F8-997E-08E2BF757133}"/>
    </a:ext>
  </a:extLst>
</a:theme>
</file>

<file path=ppt/theme/theme2.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29650</TotalTime>
  <Words>804</Words>
  <Application>Microsoft Office PowerPoint</Application>
  <PresentationFormat>A4 210 x 297 mm</PresentationFormat>
  <Paragraphs>58</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2</vt:i4>
      </vt:variant>
    </vt:vector>
  </HeadingPairs>
  <TitlesOfParts>
    <vt:vector size="10" baseType="lpstr">
      <vt:lpstr>メイリオ</vt:lpstr>
      <vt:lpstr>Arial</vt:lpstr>
      <vt:lpstr>Calibri</vt:lpstr>
      <vt:lpstr>Century Gothic</vt:lpstr>
      <vt:lpstr>Wingdings</vt:lpstr>
      <vt:lpstr>Wingdings 3</vt:lpstr>
      <vt:lpstr>presentation-design-theme-green</vt:lpstr>
      <vt:lpstr>ウィスプ</vt:lpstr>
      <vt:lpstr>令和８年産向けイチゴ苗申込募集のご案内</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燃油高騰対策_JGAH</dc:creator>
  <cp:lastModifiedBy>丸橋　のぞみ</cp:lastModifiedBy>
  <cp:revision>211</cp:revision>
  <cp:lastPrinted>2024-10-01T08:48:40Z</cp:lastPrinted>
  <dcterms:created xsi:type="dcterms:W3CDTF">2013-06-19T15:30:58Z</dcterms:created>
  <dcterms:modified xsi:type="dcterms:W3CDTF">2025-10-08T00:54:55Z</dcterms:modified>
</cp:coreProperties>
</file>