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9" r:id="rId2"/>
  </p:sldIdLst>
  <p:sldSz cx="6858000" cy="9906000" type="A4"/>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00" d="100"/>
          <a:sy n="100" d="100"/>
        </p:scale>
        <p:origin x="2616" y="-12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CFCA837-395F-4251-BDA1-AA211309DAB5}" type="datetimeFigureOut">
              <a:rPr kumimoji="1" lang="ja-JP" altLang="en-US" smtClean="0"/>
              <a:t>2025/7/4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451A21-5BEF-4405-9071-5B9BF07A38D9}" type="slidenum">
              <a:rPr kumimoji="1" lang="ja-JP" altLang="en-US" smtClean="0"/>
              <a:t>‹#›</a:t>
            </a:fld>
            <a:endParaRPr kumimoji="1" lang="ja-JP" altLang="en-US"/>
          </a:p>
        </p:txBody>
      </p:sp>
    </p:spTree>
    <p:extLst>
      <p:ext uri="{BB962C8B-B14F-4D97-AF65-F5344CB8AC3E}">
        <p14:creationId xmlns:p14="http://schemas.microsoft.com/office/powerpoint/2010/main" val="3734166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CFCA837-395F-4251-BDA1-AA211309DAB5}" type="datetimeFigureOut">
              <a:rPr kumimoji="1" lang="ja-JP" altLang="en-US" smtClean="0"/>
              <a:t>2025/7/4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451A21-5BEF-4405-9071-5B9BF07A38D9}" type="slidenum">
              <a:rPr kumimoji="1" lang="ja-JP" altLang="en-US" smtClean="0"/>
              <a:t>‹#›</a:t>
            </a:fld>
            <a:endParaRPr kumimoji="1" lang="ja-JP" altLang="en-US"/>
          </a:p>
        </p:txBody>
      </p:sp>
    </p:spTree>
    <p:extLst>
      <p:ext uri="{BB962C8B-B14F-4D97-AF65-F5344CB8AC3E}">
        <p14:creationId xmlns:p14="http://schemas.microsoft.com/office/powerpoint/2010/main" val="485329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CFCA837-395F-4251-BDA1-AA211309DAB5}" type="datetimeFigureOut">
              <a:rPr kumimoji="1" lang="ja-JP" altLang="en-US" smtClean="0"/>
              <a:t>2025/7/4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451A21-5BEF-4405-9071-5B9BF07A38D9}" type="slidenum">
              <a:rPr kumimoji="1" lang="ja-JP" altLang="en-US" smtClean="0"/>
              <a:t>‹#›</a:t>
            </a:fld>
            <a:endParaRPr kumimoji="1" lang="ja-JP" altLang="en-US"/>
          </a:p>
        </p:txBody>
      </p:sp>
    </p:spTree>
    <p:extLst>
      <p:ext uri="{BB962C8B-B14F-4D97-AF65-F5344CB8AC3E}">
        <p14:creationId xmlns:p14="http://schemas.microsoft.com/office/powerpoint/2010/main" val="4176294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CFCA837-395F-4251-BDA1-AA211309DAB5}" type="datetimeFigureOut">
              <a:rPr kumimoji="1" lang="ja-JP" altLang="en-US" smtClean="0"/>
              <a:t>2025/7/4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451A21-5BEF-4405-9071-5B9BF07A38D9}" type="slidenum">
              <a:rPr kumimoji="1" lang="ja-JP" altLang="en-US" smtClean="0"/>
              <a:t>‹#›</a:t>
            </a:fld>
            <a:endParaRPr kumimoji="1" lang="ja-JP" altLang="en-US"/>
          </a:p>
        </p:txBody>
      </p:sp>
    </p:spTree>
    <p:extLst>
      <p:ext uri="{BB962C8B-B14F-4D97-AF65-F5344CB8AC3E}">
        <p14:creationId xmlns:p14="http://schemas.microsoft.com/office/powerpoint/2010/main" val="4094901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CFCA837-395F-4251-BDA1-AA211309DAB5}" type="datetimeFigureOut">
              <a:rPr kumimoji="1" lang="ja-JP" altLang="en-US" smtClean="0"/>
              <a:t>2025/7/4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451A21-5BEF-4405-9071-5B9BF07A38D9}" type="slidenum">
              <a:rPr kumimoji="1" lang="ja-JP" altLang="en-US" smtClean="0"/>
              <a:t>‹#›</a:t>
            </a:fld>
            <a:endParaRPr kumimoji="1" lang="ja-JP" altLang="en-US"/>
          </a:p>
        </p:txBody>
      </p:sp>
    </p:spTree>
    <p:extLst>
      <p:ext uri="{BB962C8B-B14F-4D97-AF65-F5344CB8AC3E}">
        <p14:creationId xmlns:p14="http://schemas.microsoft.com/office/powerpoint/2010/main" val="3219976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CFCA837-395F-4251-BDA1-AA211309DAB5}" type="datetimeFigureOut">
              <a:rPr kumimoji="1" lang="ja-JP" altLang="en-US" smtClean="0"/>
              <a:t>2025/7/4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451A21-5BEF-4405-9071-5B9BF07A38D9}" type="slidenum">
              <a:rPr kumimoji="1" lang="ja-JP" altLang="en-US" smtClean="0"/>
              <a:t>‹#›</a:t>
            </a:fld>
            <a:endParaRPr kumimoji="1" lang="ja-JP" altLang="en-US"/>
          </a:p>
        </p:txBody>
      </p:sp>
    </p:spTree>
    <p:extLst>
      <p:ext uri="{BB962C8B-B14F-4D97-AF65-F5344CB8AC3E}">
        <p14:creationId xmlns:p14="http://schemas.microsoft.com/office/powerpoint/2010/main" val="4219964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CFCA837-395F-4251-BDA1-AA211309DAB5}" type="datetimeFigureOut">
              <a:rPr kumimoji="1" lang="ja-JP" altLang="en-US" smtClean="0"/>
              <a:t>2025/7/4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2451A21-5BEF-4405-9071-5B9BF07A38D9}" type="slidenum">
              <a:rPr kumimoji="1" lang="ja-JP" altLang="en-US" smtClean="0"/>
              <a:t>‹#›</a:t>
            </a:fld>
            <a:endParaRPr kumimoji="1" lang="ja-JP" altLang="en-US"/>
          </a:p>
        </p:txBody>
      </p:sp>
    </p:spTree>
    <p:extLst>
      <p:ext uri="{BB962C8B-B14F-4D97-AF65-F5344CB8AC3E}">
        <p14:creationId xmlns:p14="http://schemas.microsoft.com/office/powerpoint/2010/main" val="4012850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CFCA837-395F-4251-BDA1-AA211309DAB5}" type="datetimeFigureOut">
              <a:rPr kumimoji="1" lang="ja-JP" altLang="en-US" smtClean="0"/>
              <a:t>2025/7/4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2451A21-5BEF-4405-9071-5B9BF07A38D9}" type="slidenum">
              <a:rPr kumimoji="1" lang="ja-JP" altLang="en-US" smtClean="0"/>
              <a:t>‹#›</a:t>
            </a:fld>
            <a:endParaRPr kumimoji="1" lang="ja-JP" altLang="en-US"/>
          </a:p>
        </p:txBody>
      </p:sp>
    </p:spTree>
    <p:extLst>
      <p:ext uri="{BB962C8B-B14F-4D97-AF65-F5344CB8AC3E}">
        <p14:creationId xmlns:p14="http://schemas.microsoft.com/office/powerpoint/2010/main" val="2229418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FCA837-395F-4251-BDA1-AA211309DAB5}" type="datetimeFigureOut">
              <a:rPr kumimoji="1" lang="ja-JP" altLang="en-US" smtClean="0"/>
              <a:t>2025/7/4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2451A21-5BEF-4405-9071-5B9BF07A38D9}" type="slidenum">
              <a:rPr kumimoji="1" lang="ja-JP" altLang="en-US" smtClean="0"/>
              <a:t>‹#›</a:t>
            </a:fld>
            <a:endParaRPr kumimoji="1" lang="ja-JP" altLang="en-US"/>
          </a:p>
        </p:txBody>
      </p:sp>
    </p:spTree>
    <p:extLst>
      <p:ext uri="{BB962C8B-B14F-4D97-AF65-F5344CB8AC3E}">
        <p14:creationId xmlns:p14="http://schemas.microsoft.com/office/powerpoint/2010/main" val="934613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CFCA837-395F-4251-BDA1-AA211309DAB5}" type="datetimeFigureOut">
              <a:rPr kumimoji="1" lang="ja-JP" altLang="en-US" smtClean="0"/>
              <a:t>2025/7/4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451A21-5BEF-4405-9071-5B9BF07A38D9}" type="slidenum">
              <a:rPr kumimoji="1" lang="ja-JP" altLang="en-US" smtClean="0"/>
              <a:t>‹#›</a:t>
            </a:fld>
            <a:endParaRPr kumimoji="1" lang="ja-JP" altLang="en-US"/>
          </a:p>
        </p:txBody>
      </p:sp>
    </p:spTree>
    <p:extLst>
      <p:ext uri="{BB962C8B-B14F-4D97-AF65-F5344CB8AC3E}">
        <p14:creationId xmlns:p14="http://schemas.microsoft.com/office/powerpoint/2010/main" val="2290928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CFCA837-395F-4251-BDA1-AA211309DAB5}" type="datetimeFigureOut">
              <a:rPr kumimoji="1" lang="ja-JP" altLang="en-US" smtClean="0"/>
              <a:t>2025/7/4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451A21-5BEF-4405-9071-5B9BF07A38D9}" type="slidenum">
              <a:rPr kumimoji="1" lang="ja-JP" altLang="en-US" smtClean="0"/>
              <a:t>‹#›</a:t>
            </a:fld>
            <a:endParaRPr kumimoji="1" lang="ja-JP" altLang="en-US"/>
          </a:p>
        </p:txBody>
      </p:sp>
    </p:spTree>
    <p:extLst>
      <p:ext uri="{BB962C8B-B14F-4D97-AF65-F5344CB8AC3E}">
        <p14:creationId xmlns:p14="http://schemas.microsoft.com/office/powerpoint/2010/main" val="2116886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CFCA837-395F-4251-BDA1-AA211309DAB5}" type="datetimeFigureOut">
              <a:rPr kumimoji="1" lang="ja-JP" altLang="en-US" smtClean="0"/>
              <a:t>2025/7/4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2451A21-5BEF-4405-9071-5B9BF07A38D9}" type="slidenum">
              <a:rPr kumimoji="1" lang="ja-JP" altLang="en-US" smtClean="0"/>
              <a:t>‹#›</a:t>
            </a:fld>
            <a:endParaRPr kumimoji="1" lang="ja-JP" altLang="en-US"/>
          </a:p>
        </p:txBody>
      </p:sp>
    </p:spTree>
    <p:extLst>
      <p:ext uri="{BB962C8B-B14F-4D97-AF65-F5344CB8AC3E}">
        <p14:creationId xmlns:p14="http://schemas.microsoft.com/office/powerpoint/2010/main" val="22730289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8760131C-BA75-412C-8DA9-35F4D0E1A484}"/>
              </a:ext>
            </a:extLst>
          </p:cNvPr>
          <p:cNvSpPr txBox="1">
            <a:spLocks/>
          </p:cNvSpPr>
          <p:nvPr/>
        </p:nvSpPr>
        <p:spPr>
          <a:xfrm>
            <a:off x="448014" y="463550"/>
            <a:ext cx="5961972" cy="8528050"/>
          </a:xfrm>
          <a:prstGeom prst="rect">
            <a:avLst/>
          </a:prstGeom>
        </p:spPr>
        <p:txBody>
          <a:bodyPr vert="horz" lIns="0" tIns="0" rIns="0" bIns="0" rtlCol="0" anchor="ctr" anchorCtr="0">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200" dirty="0">
                <a:latin typeface="BIZ UDP明朝 Medium" panose="02020500000000000000" pitchFamily="18" charset="-128"/>
                <a:ea typeface="BIZ UDP明朝 Medium" panose="02020500000000000000" pitchFamily="18" charset="-128"/>
              </a:rPr>
              <a:t>別紙</a:t>
            </a:r>
            <a:endParaRPr lang="en-US" altLang="ja-JP" sz="1200" dirty="0">
              <a:latin typeface="BIZ UDP明朝 Medium" panose="02020500000000000000" pitchFamily="18" charset="-128"/>
              <a:ea typeface="BIZ UDP明朝 Medium" panose="02020500000000000000" pitchFamily="18" charset="-128"/>
            </a:endParaRPr>
          </a:p>
          <a:p>
            <a:pPr algn="l"/>
            <a:endParaRPr lang="ja-JP" altLang="en-US" sz="1200" dirty="0">
              <a:latin typeface="BIZ UDP明朝 Medium" panose="02020500000000000000" pitchFamily="18" charset="-128"/>
              <a:ea typeface="BIZ UDP明朝 Medium" panose="02020500000000000000" pitchFamily="18" charset="-128"/>
            </a:endParaRPr>
          </a:p>
          <a:p>
            <a:pPr algn="l"/>
            <a:endParaRPr lang="ja-JP" altLang="en-US" sz="1200" dirty="0">
              <a:latin typeface="BIZ UDP明朝 Medium" panose="02020500000000000000" pitchFamily="18" charset="-128"/>
              <a:ea typeface="BIZ UDP明朝 Medium" panose="02020500000000000000" pitchFamily="18" charset="-128"/>
            </a:endParaRPr>
          </a:p>
          <a:p>
            <a:r>
              <a:rPr lang="ja-JP" altLang="en-US" sz="1400" dirty="0">
                <a:latin typeface="BIZ UDP明朝 Medium" panose="02020500000000000000" pitchFamily="18" charset="-128"/>
                <a:ea typeface="BIZ UDP明朝 Medium" panose="02020500000000000000" pitchFamily="18" charset="-128"/>
              </a:rPr>
              <a:t>誓　　　約　　　書</a:t>
            </a:r>
            <a:endParaRPr lang="en-US" altLang="ja-JP" sz="1400" dirty="0">
              <a:latin typeface="BIZ UDP明朝 Medium" panose="02020500000000000000" pitchFamily="18" charset="-128"/>
              <a:ea typeface="BIZ UDP明朝 Medium" panose="02020500000000000000" pitchFamily="18" charset="-128"/>
            </a:endParaRPr>
          </a:p>
          <a:p>
            <a:endParaRPr lang="en-US" altLang="ja-JP" sz="1200" dirty="0">
              <a:latin typeface="BIZ UDP明朝 Medium" panose="02020500000000000000" pitchFamily="18" charset="-128"/>
              <a:ea typeface="BIZ UDP明朝 Medium" panose="02020500000000000000" pitchFamily="18" charset="-128"/>
            </a:endParaRPr>
          </a:p>
          <a:p>
            <a:endParaRPr lang="en-US" altLang="ja-JP" sz="1200" dirty="0">
              <a:latin typeface="BIZ UDP明朝 Medium" panose="02020500000000000000" pitchFamily="18" charset="-128"/>
              <a:ea typeface="BIZ UDP明朝 Medium" panose="02020500000000000000" pitchFamily="18" charset="-128"/>
            </a:endParaRPr>
          </a:p>
          <a:p>
            <a:endParaRPr lang="en-US" altLang="ja-JP" sz="1200" dirty="0">
              <a:latin typeface="BIZ UDP明朝 Medium" panose="02020500000000000000" pitchFamily="18" charset="-128"/>
              <a:ea typeface="BIZ UDP明朝 Medium" panose="02020500000000000000" pitchFamily="18" charset="-128"/>
            </a:endParaRPr>
          </a:p>
          <a:p>
            <a:pPr algn="l"/>
            <a:r>
              <a:rPr lang="ja-JP" altLang="en-US" sz="1200" dirty="0">
                <a:latin typeface="BIZ UDP明朝 Medium" panose="02020500000000000000" pitchFamily="18" charset="-128"/>
                <a:ea typeface="BIZ UDP明朝 Medium" panose="02020500000000000000" pitchFamily="18" charset="-128"/>
              </a:rPr>
              <a:t>　　私は、下記の事項について誓約します。</a:t>
            </a:r>
          </a:p>
          <a:p>
            <a:pPr algn="l"/>
            <a:r>
              <a:rPr lang="ja-JP" altLang="en-US" sz="1200" dirty="0">
                <a:latin typeface="BIZ UDP明朝 Medium" panose="02020500000000000000" pitchFamily="18" charset="-128"/>
                <a:ea typeface="BIZ UDP明朝 Medium" panose="02020500000000000000" pitchFamily="18" charset="-128"/>
              </a:rPr>
              <a:t>　　なお、県が必要な場合には、滋賀県警察本部に照会することについて承諾します。</a:t>
            </a:r>
          </a:p>
          <a:p>
            <a:pPr algn="l"/>
            <a:r>
              <a:rPr lang="ja-JP" altLang="en-US" sz="1200" dirty="0">
                <a:latin typeface="BIZ UDP明朝 Medium" panose="02020500000000000000" pitchFamily="18" charset="-128"/>
                <a:ea typeface="BIZ UDP明朝 Medium" panose="02020500000000000000" pitchFamily="18" charset="-128"/>
              </a:rPr>
              <a:t>　　</a:t>
            </a:r>
          </a:p>
          <a:p>
            <a:r>
              <a:rPr lang="ja-JP" altLang="en-US" sz="1200" dirty="0">
                <a:latin typeface="BIZ UDP明朝 Medium" panose="02020500000000000000" pitchFamily="18" charset="-128"/>
                <a:ea typeface="BIZ UDP明朝 Medium" panose="02020500000000000000" pitchFamily="18" charset="-128"/>
              </a:rPr>
              <a:t>記</a:t>
            </a:r>
            <a:endParaRPr lang="en-US" altLang="ja-JP" sz="1200" dirty="0">
              <a:latin typeface="BIZ UDP明朝 Medium" panose="02020500000000000000" pitchFamily="18" charset="-128"/>
              <a:ea typeface="BIZ UDP明朝 Medium" panose="02020500000000000000" pitchFamily="18" charset="-128"/>
            </a:endParaRPr>
          </a:p>
          <a:p>
            <a:endParaRPr lang="ja-JP" altLang="en-US" sz="1200" dirty="0">
              <a:latin typeface="BIZ UDP明朝 Medium" panose="02020500000000000000" pitchFamily="18" charset="-128"/>
              <a:ea typeface="BIZ UDP明朝 Medium" panose="02020500000000000000" pitchFamily="18" charset="-128"/>
            </a:endParaRPr>
          </a:p>
          <a:p>
            <a:pPr algn="l"/>
            <a:endParaRPr lang="ja-JP" altLang="en-US" sz="1200" dirty="0">
              <a:latin typeface="BIZ UDP明朝 Medium" panose="02020500000000000000" pitchFamily="18" charset="-128"/>
              <a:ea typeface="BIZ UDP明朝 Medium" panose="02020500000000000000" pitchFamily="18" charset="-128"/>
            </a:endParaRPr>
          </a:p>
          <a:p>
            <a:pPr algn="l">
              <a:lnSpc>
                <a:spcPts val="1400"/>
              </a:lnSpc>
            </a:pPr>
            <a:r>
              <a:rPr lang="ja-JP" altLang="en-US" sz="1200" dirty="0">
                <a:latin typeface="BIZ UDP明朝 Medium" panose="02020500000000000000" pitchFamily="18" charset="-128"/>
                <a:ea typeface="BIZ UDP明朝 Medium" panose="02020500000000000000" pitchFamily="18" charset="-128"/>
              </a:rPr>
              <a:t>１ 自己または自社もしくは自社の役員等が、次の各号のいずれにも該当する者ではありません。</a:t>
            </a:r>
          </a:p>
          <a:p>
            <a:pPr algn="l">
              <a:lnSpc>
                <a:spcPts val="1400"/>
              </a:lnSpc>
            </a:pPr>
            <a:r>
              <a:rPr lang="ja-JP" altLang="en-US" sz="1200" dirty="0">
                <a:latin typeface="BIZ UDP明朝 Medium" panose="02020500000000000000" pitchFamily="18" charset="-128"/>
                <a:ea typeface="BIZ UDP明朝 Medium" panose="02020500000000000000" pitchFamily="18" charset="-128"/>
              </a:rPr>
              <a:t>（</a:t>
            </a:r>
            <a:r>
              <a:rPr lang="en-US" altLang="ja-JP" sz="1200" dirty="0">
                <a:latin typeface="BIZ UDP明朝 Medium" panose="02020500000000000000" pitchFamily="18" charset="-128"/>
                <a:ea typeface="BIZ UDP明朝 Medium" panose="02020500000000000000" pitchFamily="18" charset="-128"/>
              </a:rPr>
              <a:t>1</a:t>
            </a:r>
            <a:r>
              <a:rPr lang="ja-JP" altLang="en-US" sz="1200" dirty="0">
                <a:latin typeface="BIZ UDP明朝 Medium" panose="02020500000000000000" pitchFamily="18" charset="-128"/>
                <a:ea typeface="BIZ UDP明朝 Medium" panose="02020500000000000000" pitchFamily="18" charset="-128"/>
              </a:rPr>
              <a:t>） 暴力団（暴力団員による不当な行為の防止等に関する法律（平成３年法律第</a:t>
            </a:r>
            <a:r>
              <a:rPr lang="en-US" altLang="ja-JP" sz="1200" dirty="0">
                <a:latin typeface="BIZ UDP明朝 Medium" panose="02020500000000000000" pitchFamily="18" charset="-128"/>
                <a:ea typeface="BIZ UDP明朝 Medium" panose="02020500000000000000" pitchFamily="18" charset="-128"/>
              </a:rPr>
              <a:t>77</a:t>
            </a:r>
            <a:r>
              <a:rPr lang="ja-JP" altLang="en-US" sz="1200" dirty="0">
                <a:latin typeface="BIZ UDP明朝 Medium" panose="02020500000000000000" pitchFamily="18" charset="-128"/>
                <a:ea typeface="BIZ UDP明朝 Medium" panose="02020500000000000000" pitchFamily="18" charset="-128"/>
              </a:rPr>
              <a:t>号。以下</a:t>
            </a:r>
            <a:endParaRPr lang="en-US" altLang="ja-JP" sz="1200" dirty="0">
              <a:latin typeface="BIZ UDP明朝 Medium" panose="02020500000000000000" pitchFamily="18" charset="-128"/>
              <a:ea typeface="BIZ UDP明朝 Medium" panose="02020500000000000000" pitchFamily="18" charset="-128"/>
            </a:endParaRPr>
          </a:p>
          <a:p>
            <a:pPr algn="l">
              <a:lnSpc>
                <a:spcPts val="1400"/>
              </a:lnSpc>
            </a:pPr>
            <a:r>
              <a:rPr lang="ja-JP" altLang="en-US" sz="1200" dirty="0">
                <a:latin typeface="BIZ UDP明朝 Medium" panose="02020500000000000000" pitchFamily="18" charset="-128"/>
                <a:ea typeface="BIZ UDP明朝 Medium" panose="02020500000000000000" pitchFamily="18" charset="-128"/>
              </a:rPr>
              <a:t>　 　「法」という。</a:t>
            </a:r>
            <a:r>
              <a:rPr lang="en-US" altLang="ja-JP" sz="1200" dirty="0">
                <a:latin typeface="BIZ UDP明朝 Medium" panose="02020500000000000000" pitchFamily="18" charset="-128"/>
                <a:ea typeface="BIZ UDP明朝 Medium" panose="02020500000000000000" pitchFamily="18" charset="-128"/>
              </a:rPr>
              <a:t>) </a:t>
            </a:r>
            <a:r>
              <a:rPr lang="ja-JP" altLang="en-US" sz="1200" dirty="0">
                <a:latin typeface="BIZ UDP明朝 Medium" panose="02020500000000000000" pitchFamily="18" charset="-128"/>
                <a:ea typeface="BIZ UDP明朝 Medium" panose="02020500000000000000" pitchFamily="18" charset="-128"/>
              </a:rPr>
              <a:t>第２条第２号に規定する暴力団をいう。以下同じ。）</a:t>
            </a:r>
          </a:p>
          <a:p>
            <a:pPr algn="l">
              <a:lnSpc>
                <a:spcPts val="1400"/>
              </a:lnSpc>
            </a:pPr>
            <a:r>
              <a:rPr lang="ja-JP" altLang="en-US" sz="1200" dirty="0">
                <a:latin typeface="BIZ UDP明朝 Medium" panose="02020500000000000000" pitchFamily="18" charset="-128"/>
                <a:ea typeface="BIZ UDP明朝 Medium" panose="02020500000000000000" pitchFamily="18" charset="-128"/>
              </a:rPr>
              <a:t>（</a:t>
            </a:r>
            <a:r>
              <a:rPr lang="en-US" altLang="ja-JP" sz="1200" dirty="0">
                <a:latin typeface="BIZ UDP明朝 Medium" panose="02020500000000000000" pitchFamily="18" charset="-128"/>
                <a:ea typeface="BIZ UDP明朝 Medium" panose="02020500000000000000" pitchFamily="18" charset="-128"/>
              </a:rPr>
              <a:t>2</a:t>
            </a:r>
            <a:r>
              <a:rPr lang="ja-JP" altLang="en-US" sz="1200" dirty="0">
                <a:latin typeface="BIZ UDP明朝 Medium" panose="02020500000000000000" pitchFamily="18" charset="-128"/>
                <a:ea typeface="BIZ UDP明朝 Medium" panose="02020500000000000000" pitchFamily="18" charset="-128"/>
              </a:rPr>
              <a:t>） 暴力団員（法第２条第６号に規定する暴力団員をいう。以下同じ。）</a:t>
            </a:r>
          </a:p>
          <a:p>
            <a:pPr algn="l">
              <a:lnSpc>
                <a:spcPts val="1400"/>
              </a:lnSpc>
            </a:pPr>
            <a:r>
              <a:rPr lang="ja-JP" altLang="en-US" sz="1200" dirty="0">
                <a:latin typeface="BIZ UDP明朝 Medium" panose="02020500000000000000" pitchFamily="18" charset="-128"/>
                <a:ea typeface="BIZ UDP明朝 Medium" panose="02020500000000000000" pitchFamily="18" charset="-128"/>
              </a:rPr>
              <a:t>（</a:t>
            </a:r>
            <a:r>
              <a:rPr lang="en-US" altLang="ja-JP" sz="1200" dirty="0">
                <a:latin typeface="BIZ UDP明朝 Medium" panose="02020500000000000000" pitchFamily="18" charset="-128"/>
                <a:ea typeface="BIZ UDP明朝 Medium" panose="02020500000000000000" pitchFamily="18" charset="-128"/>
              </a:rPr>
              <a:t>3</a:t>
            </a:r>
            <a:r>
              <a:rPr lang="ja-JP" altLang="en-US" sz="1200" dirty="0">
                <a:latin typeface="BIZ UDP明朝 Medium" panose="02020500000000000000" pitchFamily="18" charset="-128"/>
                <a:ea typeface="BIZ UDP明朝 Medium" panose="02020500000000000000" pitchFamily="18" charset="-128"/>
              </a:rPr>
              <a:t>） 自己、自社もしくは第三者の不正の利益を図る目的または第三者に損害を与える目的を</a:t>
            </a:r>
            <a:endParaRPr lang="en-US" altLang="ja-JP" sz="1200" dirty="0">
              <a:latin typeface="BIZ UDP明朝 Medium" panose="02020500000000000000" pitchFamily="18" charset="-128"/>
              <a:ea typeface="BIZ UDP明朝 Medium" panose="02020500000000000000" pitchFamily="18" charset="-128"/>
            </a:endParaRPr>
          </a:p>
          <a:p>
            <a:pPr algn="l">
              <a:lnSpc>
                <a:spcPts val="1400"/>
              </a:lnSpc>
            </a:pPr>
            <a:r>
              <a:rPr lang="ja-JP" altLang="en-US" sz="1200" dirty="0">
                <a:latin typeface="BIZ UDP明朝 Medium" panose="02020500000000000000" pitchFamily="18" charset="-128"/>
                <a:ea typeface="BIZ UDP明朝 Medium" panose="02020500000000000000" pitchFamily="18" charset="-128"/>
              </a:rPr>
              <a:t>　　もって、暴力団または暴力団員を利用している者</a:t>
            </a:r>
          </a:p>
          <a:p>
            <a:pPr algn="l">
              <a:lnSpc>
                <a:spcPts val="1400"/>
              </a:lnSpc>
            </a:pPr>
            <a:r>
              <a:rPr lang="ja-JP" altLang="en-US" sz="1200" dirty="0">
                <a:latin typeface="BIZ UDP明朝 Medium" panose="02020500000000000000" pitchFamily="18" charset="-128"/>
                <a:ea typeface="BIZ UDP明朝 Medium" panose="02020500000000000000" pitchFamily="18" charset="-128"/>
              </a:rPr>
              <a:t>（</a:t>
            </a:r>
            <a:r>
              <a:rPr lang="en-US" altLang="ja-JP" sz="1200" dirty="0">
                <a:latin typeface="BIZ UDP明朝 Medium" panose="02020500000000000000" pitchFamily="18" charset="-128"/>
                <a:ea typeface="BIZ UDP明朝 Medium" panose="02020500000000000000" pitchFamily="18" charset="-128"/>
              </a:rPr>
              <a:t>4</a:t>
            </a:r>
            <a:r>
              <a:rPr lang="ja-JP" altLang="en-US" sz="1200" dirty="0">
                <a:latin typeface="BIZ UDP明朝 Medium" panose="02020500000000000000" pitchFamily="18" charset="-128"/>
                <a:ea typeface="BIZ UDP明朝 Medium" panose="02020500000000000000" pitchFamily="18" charset="-128"/>
              </a:rPr>
              <a:t>） 暴力団または暴力団員に対して資金等を供給し、または便宜を供与するなど、直接的も</a:t>
            </a:r>
            <a:endParaRPr lang="en-US" altLang="ja-JP" sz="1200" dirty="0">
              <a:latin typeface="BIZ UDP明朝 Medium" panose="02020500000000000000" pitchFamily="18" charset="-128"/>
              <a:ea typeface="BIZ UDP明朝 Medium" panose="02020500000000000000" pitchFamily="18" charset="-128"/>
            </a:endParaRPr>
          </a:p>
          <a:p>
            <a:pPr algn="l">
              <a:lnSpc>
                <a:spcPts val="1400"/>
              </a:lnSpc>
            </a:pPr>
            <a:r>
              <a:rPr lang="ja-JP" altLang="en-US" sz="1200" dirty="0">
                <a:latin typeface="BIZ UDP明朝 Medium" panose="02020500000000000000" pitchFamily="18" charset="-128"/>
                <a:ea typeface="BIZ UDP明朝 Medium" panose="02020500000000000000" pitchFamily="18" charset="-128"/>
              </a:rPr>
              <a:t>　　しくは積極的に暴力団の維持、運営に協力し、または関与している者</a:t>
            </a:r>
          </a:p>
          <a:p>
            <a:pPr algn="l">
              <a:lnSpc>
                <a:spcPts val="1400"/>
              </a:lnSpc>
            </a:pPr>
            <a:r>
              <a:rPr lang="ja-JP" altLang="en-US" sz="1200" dirty="0">
                <a:latin typeface="BIZ UDP明朝 Medium" panose="02020500000000000000" pitchFamily="18" charset="-128"/>
                <a:ea typeface="BIZ UDP明朝 Medium" panose="02020500000000000000" pitchFamily="18" charset="-128"/>
              </a:rPr>
              <a:t>（</a:t>
            </a:r>
            <a:r>
              <a:rPr lang="en-US" altLang="ja-JP" sz="1200" dirty="0">
                <a:latin typeface="BIZ UDP明朝 Medium" panose="02020500000000000000" pitchFamily="18" charset="-128"/>
                <a:ea typeface="BIZ UDP明朝 Medium" panose="02020500000000000000" pitchFamily="18" charset="-128"/>
              </a:rPr>
              <a:t>5</a:t>
            </a:r>
            <a:r>
              <a:rPr lang="ja-JP" altLang="en-US" sz="1200" dirty="0">
                <a:latin typeface="BIZ UDP明朝 Medium" panose="02020500000000000000" pitchFamily="18" charset="-128"/>
                <a:ea typeface="BIZ UDP明朝 Medium" panose="02020500000000000000" pitchFamily="18" charset="-128"/>
              </a:rPr>
              <a:t>） 暴力団または暴力団員と社会的に非難されるべき関係を有している者</a:t>
            </a:r>
          </a:p>
          <a:p>
            <a:pPr algn="l">
              <a:lnSpc>
                <a:spcPts val="1400"/>
              </a:lnSpc>
            </a:pPr>
            <a:r>
              <a:rPr lang="ja-JP" altLang="en-US" sz="1200" dirty="0">
                <a:latin typeface="BIZ UDP明朝 Medium" panose="02020500000000000000" pitchFamily="18" charset="-128"/>
                <a:ea typeface="BIZ UDP明朝 Medium" panose="02020500000000000000" pitchFamily="18" charset="-128"/>
              </a:rPr>
              <a:t>（</a:t>
            </a:r>
            <a:r>
              <a:rPr lang="en-US" altLang="ja-JP" sz="1200" dirty="0">
                <a:latin typeface="BIZ UDP明朝 Medium" panose="02020500000000000000" pitchFamily="18" charset="-128"/>
                <a:ea typeface="BIZ UDP明朝 Medium" panose="02020500000000000000" pitchFamily="18" charset="-128"/>
              </a:rPr>
              <a:t>6</a:t>
            </a:r>
            <a:r>
              <a:rPr lang="ja-JP" altLang="en-US" sz="1200" dirty="0">
                <a:latin typeface="BIZ UDP明朝 Medium" panose="02020500000000000000" pitchFamily="18" charset="-128"/>
                <a:ea typeface="BIZ UDP明朝 Medium" panose="02020500000000000000" pitchFamily="18" charset="-128"/>
              </a:rPr>
              <a:t>） 上記（</a:t>
            </a:r>
            <a:r>
              <a:rPr lang="en-US" altLang="ja-JP" sz="1200" dirty="0">
                <a:latin typeface="BIZ UDP明朝 Medium" panose="02020500000000000000" pitchFamily="18" charset="-128"/>
                <a:ea typeface="BIZ UDP明朝 Medium" panose="02020500000000000000" pitchFamily="18" charset="-128"/>
              </a:rPr>
              <a:t>1</a:t>
            </a:r>
            <a:r>
              <a:rPr lang="ja-JP" altLang="en-US" sz="1200" dirty="0">
                <a:latin typeface="BIZ UDP明朝 Medium" panose="02020500000000000000" pitchFamily="18" charset="-128"/>
                <a:ea typeface="BIZ UDP明朝 Medium" panose="02020500000000000000" pitchFamily="18" charset="-128"/>
              </a:rPr>
              <a:t>）から（</a:t>
            </a:r>
            <a:r>
              <a:rPr lang="en-US" altLang="ja-JP" sz="1200" dirty="0">
                <a:latin typeface="BIZ UDP明朝 Medium" panose="02020500000000000000" pitchFamily="18" charset="-128"/>
                <a:ea typeface="BIZ UDP明朝 Medium" panose="02020500000000000000" pitchFamily="18" charset="-128"/>
              </a:rPr>
              <a:t>5</a:t>
            </a:r>
            <a:r>
              <a:rPr lang="ja-JP" altLang="en-US" sz="1200" dirty="0">
                <a:latin typeface="BIZ UDP明朝 Medium" panose="02020500000000000000" pitchFamily="18" charset="-128"/>
                <a:ea typeface="BIZ UDP明朝 Medium" panose="02020500000000000000" pitchFamily="18" charset="-128"/>
              </a:rPr>
              <a:t>）までのいずれかに該当する者であることを知りながら、これを不当に利</a:t>
            </a:r>
            <a:endParaRPr lang="en-US" altLang="ja-JP" sz="1200" dirty="0">
              <a:latin typeface="BIZ UDP明朝 Medium" panose="02020500000000000000" pitchFamily="18" charset="-128"/>
              <a:ea typeface="BIZ UDP明朝 Medium" panose="02020500000000000000" pitchFamily="18" charset="-128"/>
            </a:endParaRPr>
          </a:p>
          <a:p>
            <a:pPr algn="l">
              <a:lnSpc>
                <a:spcPts val="1400"/>
              </a:lnSpc>
            </a:pPr>
            <a:r>
              <a:rPr lang="ja-JP" altLang="en-US" sz="1200" dirty="0">
                <a:latin typeface="BIZ UDP明朝 Medium" panose="02020500000000000000" pitchFamily="18" charset="-128"/>
                <a:ea typeface="BIZ UDP明朝 Medium" panose="02020500000000000000" pitchFamily="18" charset="-128"/>
              </a:rPr>
              <a:t>　　用するなどしている者</a:t>
            </a:r>
          </a:p>
          <a:p>
            <a:pPr algn="l"/>
            <a:r>
              <a:rPr lang="ja-JP" altLang="en-US" sz="1200" dirty="0">
                <a:latin typeface="BIZ UDP明朝 Medium" panose="02020500000000000000" pitchFamily="18" charset="-128"/>
                <a:ea typeface="BIZ UDP明朝 Medium" panose="02020500000000000000" pitchFamily="18" charset="-128"/>
              </a:rPr>
              <a:t>　　　　</a:t>
            </a:r>
          </a:p>
          <a:p>
            <a:pPr algn="l"/>
            <a:r>
              <a:rPr lang="ja-JP" altLang="en-US" sz="1200" dirty="0">
                <a:latin typeface="BIZ UDP明朝 Medium" panose="02020500000000000000" pitchFamily="18" charset="-128"/>
                <a:ea typeface="BIZ UDP明朝 Medium" panose="02020500000000000000" pitchFamily="18" charset="-128"/>
              </a:rPr>
              <a:t>２ １の（</a:t>
            </a:r>
            <a:r>
              <a:rPr lang="en-US" altLang="ja-JP" sz="1200" dirty="0">
                <a:latin typeface="BIZ UDP明朝 Medium" panose="02020500000000000000" pitchFamily="18" charset="-128"/>
                <a:ea typeface="BIZ UDP明朝 Medium" panose="02020500000000000000" pitchFamily="18" charset="-128"/>
              </a:rPr>
              <a:t>2</a:t>
            </a:r>
            <a:r>
              <a:rPr lang="ja-JP" altLang="en-US" sz="1200" dirty="0">
                <a:latin typeface="BIZ UDP明朝 Medium" panose="02020500000000000000" pitchFamily="18" charset="-128"/>
                <a:ea typeface="BIZ UDP明朝 Medium" panose="02020500000000000000" pitchFamily="18" charset="-128"/>
              </a:rPr>
              <a:t>）から（</a:t>
            </a:r>
            <a:r>
              <a:rPr lang="en-US" altLang="ja-JP" sz="1200" dirty="0">
                <a:latin typeface="BIZ UDP明朝 Medium" panose="02020500000000000000" pitchFamily="18" charset="-128"/>
                <a:ea typeface="BIZ UDP明朝 Medium" panose="02020500000000000000" pitchFamily="18" charset="-128"/>
              </a:rPr>
              <a:t>6</a:t>
            </a:r>
            <a:r>
              <a:rPr lang="ja-JP" altLang="en-US" sz="1200" dirty="0">
                <a:latin typeface="BIZ UDP明朝 Medium" panose="02020500000000000000" pitchFamily="18" charset="-128"/>
                <a:ea typeface="BIZ UDP明朝 Medium" panose="02020500000000000000" pitchFamily="18" charset="-128"/>
              </a:rPr>
              <a:t>）までに掲げる者が、その経営に実質的に関与している法人その他の団体または個人ではありません。</a:t>
            </a:r>
          </a:p>
          <a:p>
            <a:pPr algn="l"/>
            <a:endParaRPr lang="ja-JP" altLang="en-US" sz="1200" dirty="0">
              <a:latin typeface="BIZ UDP明朝 Medium" panose="02020500000000000000" pitchFamily="18" charset="-128"/>
              <a:ea typeface="BIZ UDP明朝 Medium" panose="02020500000000000000" pitchFamily="18" charset="-128"/>
            </a:endParaRPr>
          </a:p>
          <a:p>
            <a:pPr algn="l"/>
            <a:endParaRPr lang="ja-JP" altLang="en-US" sz="1200" dirty="0">
              <a:latin typeface="BIZ UDP明朝 Medium" panose="02020500000000000000" pitchFamily="18" charset="-128"/>
              <a:ea typeface="BIZ UDP明朝 Medium" panose="02020500000000000000" pitchFamily="18" charset="-128"/>
            </a:endParaRPr>
          </a:p>
          <a:p>
            <a:pPr algn="l"/>
            <a:r>
              <a:rPr lang="ja-JP" altLang="en-US" sz="1200" dirty="0">
                <a:latin typeface="BIZ UDP明朝 Medium" panose="02020500000000000000" pitchFamily="18" charset="-128"/>
                <a:ea typeface="BIZ UDP明朝 Medium" panose="02020500000000000000" pitchFamily="18" charset="-128"/>
              </a:rPr>
              <a:t> 　　　　年　　月　　日</a:t>
            </a:r>
          </a:p>
          <a:p>
            <a:pPr algn="l"/>
            <a:endParaRPr lang="ja-JP" altLang="en-US" sz="1200" dirty="0">
              <a:latin typeface="BIZ UDP明朝 Medium" panose="02020500000000000000" pitchFamily="18" charset="-128"/>
              <a:ea typeface="BIZ UDP明朝 Medium" panose="02020500000000000000" pitchFamily="18" charset="-128"/>
            </a:endParaRPr>
          </a:p>
          <a:p>
            <a:pPr algn="l"/>
            <a:endParaRPr lang="ja-JP" altLang="en-US" sz="1200" dirty="0">
              <a:latin typeface="BIZ UDP明朝 Medium" panose="02020500000000000000" pitchFamily="18" charset="-128"/>
              <a:ea typeface="BIZ UDP明朝 Medium" panose="02020500000000000000" pitchFamily="18" charset="-128"/>
            </a:endParaRPr>
          </a:p>
          <a:p>
            <a:pPr algn="l"/>
            <a:r>
              <a:rPr lang="ja-JP" altLang="en-US" sz="1200" dirty="0">
                <a:latin typeface="BIZ UDP明朝 Medium" panose="02020500000000000000" pitchFamily="18" charset="-128"/>
                <a:ea typeface="BIZ UDP明朝 Medium" panose="02020500000000000000" pitchFamily="18" charset="-128"/>
              </a:rPr>
              <a:t>　（宛先）</a:t>
            </a:r>
          </a:p>
          <a:p>
            <a:pPr algn="l"/>
            <a:r>
              <a:rPr lang="ja-JP" altLang="en-US" sz="1200" dirty="0">
                <a:latin typeface="BIZ UDP明朝 Medium" panose="02020500000000000000" pitchFamily="18" charset="-128"/>
                <a:ea typeface="BIZ UDP明朝 Medium" panose="02020500000000000000" pitchFamily="18" charset="-128"/>
              </a:rPr>
              <a:t>　　滋賀県知事　</a:t>
            </a:r>
            <a:r>
              <a:rPr lang="ja-JP" altLang="en-US" sz="1200">
                <a:latin typeface="BIZ UDP明朝 Medium" panose="02020500000000000000" pitchFamily="18" charset="-128"/>
                <a:ea typeface="BIZ UDP明朝 Medium" panose="02020500000000000000" pitchFamily="18" charset="-128"/>
              </a:rPr>
              <a:t>三日月　大造</a:t>
            </a:r>
            <a:endParaRPr lang="ja-JP" altLang="en-US" sz="1200" dirty="0">
              <a:latin typeface="BIZ UDP明朝 Medium" panose="02020500000000000000" pitchFamily="18" charset="-128"/>
              <a:ea typeface="BIZ UDP明朝 Medium" panose="02020500000000000000" pitchFamily="18" charset="-128"/>
            </a:endParaRPr>
          </a:p>
          <a:p>
            <a:pPr algn="l"/>
            <a:endParaRPr lang="ja-JP" altLang="en-US" sz="1200" dirty="0">
              <a:latin typeface="BIZ UDP明朝 Medium" panose="02020500000000000000" pitchFamily="18" charset="-128"/>
              <a:ea typeface="BIZ UDP明朝 Medium" panose="02020500000000000000" pitchFamily="18" charset="-128"/>
            </a:endParaRPr>
          </a:p>
          <a:p>
            <a:pPr algn="l"/>
            <a:endParaRPr lang="ja-JP" altLang="en-US" sz="1200" dirty="0">
              <a:latin typeface="BIZ UDP明朝 Medium" panose="02020500000000000000" pitchFamily="18" charset="-128"/>
              <a:ea typeface="BIZ UDP明朝 Medium" panose="02020500000000000000" pitchFamily="18" charset="-128"/>
            </a:endParaRPr>
          </a:p>
          <a:p>
            <a:pPr algn="l"/>
            <a:r>
              <a:rPr lang="ja-JP" altLang="en-US" sz="1200" dirty="0">
                <a:latin typeface="BIZ UDP明朝 Medium" panose="02020500000000000000" pitchFamily="18" charset="-128"/>
                <a:ea typeface="BIZ UDP明朝 Medium" panose="02020500000000000000" pitchFamily="18" charset="-128"/>
              </a:rPr>
              <a:t>　　　　　　　　　　　　　　　　　　　　　　</a:t>
            </a:r>
            <a:r>
              <a:rPr lang="en-US" altLang="ja-JP" sz="1200" dirty="0">
                <a:latin typeface="BIZ UDP明朝 Medium" panose="02020500000000000000" pitchFamily="18" charset="-128"/>
                <a:ea typeface="BIZ UDP明朝 Medium" panose="02020500000000000000" pitchFamily="18" charset="-128"/>
              </a:rPr>
              <a:t>〔</a:t>
            </a:r>
            <a:r>
              <a:rPr lang="ja-JP" altLang="en-US" sz="1200" dirty="0">
                <a:latin typeface="BIZ UDP明朝 Medium" panose="02020500000000000000" pitchFamily="18" charset="-128"/>
                <a:ea typeface="BIZ UDP明朝 Medium" panose="02020500000000000000" pitchFamily="18" charset="-128"/>
              </a:rPr>
              <a:t>法人、団体にあっては事務所所在地</a:t>
            </a:r>
            <a:r>
              <a:rPr lang="en-US" altLang="ja-JP" sz="1200" dirty="0">
                <a:latin typeface="BIZ UDP明朝 Medium" panose="02020500000000000000" pitchFamily="18" charset="-128"/>
                <a:ea typeface="BIZ UDP明朝 Medium" panose="02020500000000000000" pitchFamily="18" charset="-128"/>
              </a:rPr>
              <a:t>〕</a:t>
            </a:r>
          </a:p>
          <a:p>
            <a:pPr algn="l"/>
            <a:endParaRPr lang="en-US" altLang="ja-JP" sz="1200" dirty="0">
              <a:latin typeface="BIZ UDP明朝 Medium" panose="02020500000000000000" pitchFamily="18" charset="-128"/>
              <a:ea typeface="BIZ UDP明朝 Medium" panose="02020500000000000000" pitchFamily="18" charset="-128"/>
            </a:endParaRPr>
          </a:p>
          <a:p>
            <a:pPr algn="l"/>
            <a:r>
              <a:rPr lang="ja-JP" altLang="en-US" sz="1200" dirty="0">
                <a:latin typeface="BIZ UDP明朝 Medium" panose="02020500000000000000" pitchFamily="18" charset="-128"/>
                <a:ea typeface="BIZ UDP明朝 Medium" panose="02020500000000000000" pitchFamily="18" charset="-128"/>
              </a:rPr>
              <a:t>　　　　　　　　　　住　　　 　所　　　　　　　　　　　　　　　　　　　　　　　　　　　　　　　　</a:t>
            </a:r>
          </a:p>
          <a:p>
            <a:pPr algn="l"/>
            <a:endParaRPr lang="ja-JP" altLang="en-US" sz="1200" dirty="0">
              <a:latin typeface="BIZ UDP明朝 Medium" panose="02020500000000000000" pitchFamily="18" charset="-128"/>
              <a:ea typeface="BIZ UDP明朝 Medium" panose="02020500000000000000" pitchFamily="18" charset="-128"/>
            </a:endParaRPr>
          </a:p>
          <a:p>
            <a:pPr algn="l"/>
            <a:endParaRPr lang="ja-JP" altLang="en-US" sz="1200" dirty="0">
              <a:latin typeface="BIZ UDP明朝 Medium" panose="02020500000000000000" pitchFamily="18" charset="-128"/>
              <a:ea typeface="BIZ UDP明朝 Medium" panose="02020500000000000000" pitchFamily="18" charset="-128"/>
            </a:endParaRPr>
          </a:p>
          <a:p>
            <a:pPr algn="l"/>
            <a:r>
              <a:rPr lang="ja-JP" altLang="en-US" sz="1200" dirty="0">
                <a:latin typeface="BIZ UDP明朝 Medium" panose="02020500000000000000" pitchFamily="18" charset="-128"/>
                <a:ea typeface="BIZ UDP明朝 Medium" panose="02020500000000000000" pitchFamily="18" charset="-128"/>
              </a:rPr>
              <a:t>　　　　　　　　　　　　　　　　　　　　　　</a:t>
            </a:r>
            <a:r>
              <a:rPr lang="en-US" altLang="ja-JP" sz="1200" dirty="0">
                <a:latin typeface="BIZ UDP明朝 Medium" panose="02020500000000000000" pitchFamily="18" charset="-128"/>
                <a:ea typeface="BIZ UDP明朝 Medium" panose="02020500000000000000" pitchFamily="18" charset="-128"/>
              </a:rPr>
              <a:t>〔</a:t>
            </a:r>
            <a:r>
              <a:rPr lang="ja-JP" altLang="en-US" sz="1200" dirty="0">
                <a:latin typeface="BIZ UDP明朝 Medium" panose="02020500000000000000" pitchFamily="18" charset="-128"/>
                <a:ea typeface="BIZ UDP明朝 Medium" panose="02020500000000000000" pitchFamily="18" charset="-128"/>
              </a:rPr>
              <a:t>法人、団体にあっては法人・団体名、代表者名</a:t>
            </a:r>
            <a:r>
              <a:rPr lang="en-US" altLang="ja-JP" sz="1200" dirty="0">
                <a:latin typeface="BIZ UDP明朝 Medium" panose="02020500000000000000" pitchFamily="18" charset="-128"/>
                <a:ea typeface="BIZ UDP明朝 Medium" panose="02020500000000000000" pitchFamily="18" charset="-128"/>
              </a:rPr>
              <a:t>〕</a:t>
            </a:r>
          </a:p>
          <a:p>
            <a:pPr algn="l"/>
            <a:r>
              <a:rPr lang="ja-JP" altLang="en-US" sz="1200" dirty="0">
                <a:latin typeface="BIZ UDP明朝 Medium" panose="02020500000000000000" pitchFamily="18" charset="-128"/>
                <a:ea typeface="BIZ UDP明朝 Medium" panose="02020500000000000000" pitchFamily="18" charset="-128"/>
              </a:rPr>
              <a:t>　　　　　　　　　　</a:t>
            </a:r>
            <a:r>
              <a:rPr lang="en-US" altLang="ja-JP" sz="1200" dirty="0">
                <a:latin typeface="BIZ UDP明朝 Medium" panose="02020500000000000000" pitchFamily="18" charset="-128"/>
                <a:ea typeface="BIZ UDP明朝 Medium" panose="02020500000000000000" pitchFamily="18" charset="-128"/>
              </a:rPr>
              <a:t>(</a:t>
            </a:r>
            <a:r>
              <a:rPr lang="ja-JP" altLang="en-US" sz="1200" dirty="0">
                <a:latin typeface="BIZ UDP明朝 Medium" panose="02020500000000000000" pitchFamily="18" charset="-128"/>
                <a:ea typeface="BIZ UDP明朝 Medium" panose="02020500000000000000" pitchFamily="18" charset="-128"/>
              </a:rPr>
              <a:t>ふりがな</a:t>
            </a:r>
            <a:r>
              <a:rPr lang="en-US" altLang="ja-JP" sz="1200" dirty="0">
                <a:latin typeface="BIZ UDP明朝 Medium" panose="02020500000000000000" pitchFamily="18" charset="-128"/>
                <a:ea typeface="BIZ UDP明朝 Medium" panose="02020500000000000000" pitchFamily="18" charset="-128"/>
              </a:rPr>
              <a:t>)</a:t>
            </a:r>
          </a:p>
          <a:p>
            <a:pPr algn="l"/>
            <a:r>
              <a:rPr lang="ja-JP" altLang="en-US" sz="1200" dirty="0">
                <a:latin typeface="BIZ UDP明朝 Medium" panose="02020500000000000000" pitchFamily="18" charset="-128"/>
                <a:ea typeface="BIZ UDP明朝 Medium" panose="02020500000000000000" pitchFamily="18" charset="-128"/>
              </a:rPr>
              <a:t>　　　　　　　　　　氏　　　　 名                                           　　　　　　 </a:t>
            </a:r>
            <a:endParaRPr lang="ja-JP" altLang="en-US" sz="1200" dirty="0">
              <a:latin typeface="BIZ UDPゴシック" panose="020B0400000000000000" pitchFamily="50" charset="-128"/>
              <a:ea typeface="BIZ UDPゴシック" panose="020B0400000000000000" pitchFamily="50" charset="-128"/>
            </a:endParaRPr>
          </a:p>
        </p:txBody>
      </p:sp>
      <p:cxnSp>
        <p:nvCxnSpPr>
          <p:cNvPr id="3" name="直線コネクタ 2">
            <a:extLst>
              <a:ext uri="{FF2B5EF4-FFF2-40B4-BE49-F238E27FC236}">
                <a16:creationId xmlns:a16="http://schemas.microsoft.com/office/drawing/2014/main" id="{FC2F1D0F-6116-4FE2-9AF1-68CCCFBF3760}"/>
              </a:ext>
            </a:extLst>
          </p:cNvPr>
          <p:cNvCxnSpPr>
            <a:cxnSpLocks/>
          </p:cNvCxnSpPr>
          <p:nvPr/>
        </p:nvCxnSpPr>
        <p:spPr>
          <a:xfrm>
            <a:off x="1466850" y="7956550"/>
            <a:ext cx="457835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8C7D7B05-DDA3-4090-A10E-6891CC05D0E2}"/>
              </a:ext>
            </a:extLst>
          </p:cNvPr>
          <p:cNvCxnSpPr>
            <a:cxnSpLocks/>
          </p:cNvCxnSpPr>
          <p:nvPr/>
        </p:nvCxnSpPr>
        <p:spPr>
          <a:xfrm>
            <a:off x="1466850" y="8788400"/>
            <a:ext cx="457835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408930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629</TotalTime>
  <Words>441</Words>
  <Application>Microsoft Office PowerPoint</Application>
  <PresentationFormat>A4 210 x 297 mm</PresentationFormat>
  <Paragraphs>43</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BIZ UDP明朝 Medium</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「琵琶湖企業の森コミュニティ」に 参加しませんか</dc:title>
  <dc:creator>w</dc:creator>
  <cp:lastModifiedBy>w</cp:lastModifiedBy>
  <cp:revision>46</cp:revision>
  <cp:lastPrinted>2025-07-03T23:27:49Z</cp:lastPrinted>
  <dcterms:created xsi:type="dcterms:W3CDTF">2025-04-23T04:57:11Z</dcterms:created>
  <dcterms:modified xsi:type="dcterms:W3CDTF">2025-07-03T23:28:08Z</dcterms:modified>
</cp:coreProperties>
</file>