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16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32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29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90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97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96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85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41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61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2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88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A837-395F-4251-BDA1-AA211309DAB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1A21-5BEF-4405-9071-5B9BF07A3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02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66195C7-44E0-4705-A544-443857AF2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216" y="304799"/>
            <a:ext cx="1413568" cy="1502667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4967F614-3B6E-4590-A1E6-BC8C2460A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366" y="1890080"/>
            <a:ext cx="5829300" cy="646292"/>
          </a:xfrm>
        </p:spPr>
        <p:txBody>
          <a:bodyPr lIns="0" tIns="0" rIns="0" bIns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4000" b="1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琵琶湖森林づくり宣言書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3F6D273-0F25-46B0-A1BC-AB715AD8D0BB}"/>
              </a:ext>
            </a:extLst>
          </p:cNvPr>
          <p:cNvSpPr txBox="1">
            <a:spLocks/>
          </p:cNvSpPr>
          <p:nvPr/>
        </p:nvSpPr>
        <p:spPr>
          <a:xfrm>
            <a:off x="493366" y="2853690"/>
            <a:ext cx="5829300" cy="66802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趣旨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琵琶湖は、近畿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1500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万人の貴重な水源であり、この琵琶湖の水を、滋賀県の森林が生み出しています。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しかし近年、様々な社会経済情勢やライフスタイルの変化によって、所有者や境界が不明な森林が増加し、手入れの行き届かない森林がみられるようになりました。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滋賀県では、令和元年度から「やまの健康」推進プロジェクトを立ち上げ、「森林・林業・農山村」（＝「やま」）を一体的に捉えて、琵琶湖を取り巻く森林や農地が適切に管理される中で、改めて見直される農山村の価値や魅力、地域資源を生かしたモノやサービスを上手く使って、地域の経済循環や人々との関わりの創出に取り組んでい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たび、滋賀県の「やま」に関心をもっていただいているより多くのみなさまに、「やま」との関わりを通じた気づきを得ていただくとともに、多様な企業の交流によって始まる新たなつながりを契機として、みなさまとの協働による森林づくりを一層推進するため、「琵琶湖企業の森コンソーシアム」を発足し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どんな形でも、「やま」に関わることが、森・川・里・湖・海をめぐる循環の一助となります。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ぜひ、「琵琶湖企業の森コンソーシアム」の取組にご賛同をお願いします。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□　私（我々）は、琵琶湖企業の森コンソーシアムの取組に賛同し、行動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することを宣言します。　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（参加の意思を表すものとしてチェックしてください。）</a:t>
            </a: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令和　　年　　月　　日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宣言者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　　　　　　　　　</a:t>
            </a:r>
            <a:r>
              <a:rPr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</a:t>
            </a:r>
            <a:endParaRPr lang="en-US" altLang="ja-JP" sz="14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endParaRPr lang="en-US" altLang="ja-JP" sz="14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endParaRPr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1DFC8D9-A93B-476D-8F04-ACBF6053B877}"/>
              </a:ext>
            </a:extLst>
          </p:cNvPr>
          <p:cNvSpPr/>
          <p:nvPr/>
        </p:nvSpPr>
        <p:spPr>
          <a:xfrm>
            <a:off x="267912" y="193040"/>
            <a:ext cx="6280208" cy="9474200"/>
          </a:xfrm>
          <a:prstGeom prst="roundRect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60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</TotalTime>
  <Words>417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琵琶湖森林づくり宣言書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「琵琶湖企業の森コミュニティ」に 参加しませんか</dc:title>
  <dc:creator>w</dc:creator>
  <cp:lastModifiedBy>w</cp:lastModifiedBy>
  <cp:revision>47</cp:revision>
  <cp:lastPrinted>2025-07-03T23:25:02Z</cp:lastPrinted>
  <dcterms:created xsi:type="dcterms:W3CDTF">2025-04-23T04:57:11Z</dcterms:created>
  <dcterms:modified xsi:type="dcterms:W3CDTF">2025-07-08T00:54:08Z</dcterms:modified>
</cp:coreProperties>
</file>