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CCFFFF"/>
    <a:srgbClr val="FFFFCC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64" y="-15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896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57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35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528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31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76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858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473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66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32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069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03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1234"/>
          <p:cNvSpPr>
            <a:spLocks noChangeArrowheads="1"/>
          </p:cNvSpPr>
          <p:nvPr/>
        </p:nvSpPr>
        <p:spPr bwMode="auto">
          <a:xfrm>
            <a:off x="1" y="0"/>
            <a:ext cx="6858000" cy="2327910"/>
          </a:xfrm>
          <a:prstGeom prst="rect">
            <a:avLst/>
          </a:prstGeom>
          <a:gradFill rotWithShape="1">
            <a:gsLst>
              <a:gs pos="0">
                <a:srgbClr val="00FFFF">
                  <a:alpha val="80000"/>
                </a:srgbClr>
              </a:gs>
              <a:gs pos="100000">
                <a:srgbClr val="00FFFF">
                  <a:gamma/>
                  <a:tint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square" lIns="74295" tIns="8890" rIns="74295" bIns="8890" anchor="t" anchorCtr="0" upright="1">
            <a:spAutoFit/>
          </a:bodyPr>
          <a:lstStyle/>
          <a:p>
            <a:endParaRPr lang="ja-JP" altLang="en-US"/>
          </a:p>
        </p:txBody>
      </p:sp>
      <p:sp>
        <p:nvSpPr>
          <p:cNvPr id="12" name="角丸四角形 11"/>
          <p:cNvSpPr>
            <a:spLocks noChangeArrowheads="1"/>
          </p:cNvSpPr>
          <p:nvPr/>
        </p:nvSpPr>
        <p:spPr bwMode="auto">
          <a:xfrm>
            <a:off x="374898" y="7236295"/>
            <a:ext cx="6096000" cy="1579171"/>
          </a:xfrm>
          <a:prstGeom prst="roundRect">
            <a:avLst>
              <a:gd name="adj" fmla="val 5625"/>
            </a:avLst>
          </a:prstGeom>
          <a:solidFill>
            <a:srgbClr val="FFFFFF"/>
          </a:solidFill>
          <a:ln w="28575" cap="rnd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 rot="0" vert="horz" wrap="square" lIns="74295" tIns="8890" rIns="74295" bIns="8890" anchor="t" anchorCtr="0" upright="1">
            <a:noAutofit/>
          </a:bodyPr>
          <a:lstStyle/>
          <a:p>
            <a:endParaRPr lang="ja-JP" altLang="en-US"/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233444"/>
              </p:ext>
            </p:extLst>
          </p:nvPr>
        </p:nvGraphicFramePr>
        <p:xfrm>
          <a:off x="2805329" y="7812360"/>
          <a:ext cx="3599490" cy="760730"/>
        </p:xfrm>
        <a:graphic>
          <a:graphicData uri="http://schemas.openxmlformats.org/drawingml/2006/table">
            <a:tbl>
              <a:tblPr firstRow="1" firstCol="1" bandRow="1"/>
              <a:tblGrid>
                <a:gridCol w="3599490"/>
              </a:tblGrid>
              <a:tr h="7607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 </a:t>
                      </a:r>
                      <a:endParaRPr lang="ja-JP" sz="105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名　前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 </a:t>
                      </a:r>
                      <a:endParaRPr lang="ja-JP" sz="105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665474"/>
              </p:ext>
            </p:extLst>
          </p:nvPr>
        </p:nvGraphicFramePr>
        <p:xfrm>
          <a:off x="660026" y="7596336"/>
          <a:ext cx="1994758" cy="1018540"/>
        </p:xfrm>
        <a:graphic>
          <a:graphicData uri="http://schemas.openxmlformats.org/drawingml/2006/table">
            <a:tbl>
              <a:tblPr firstRow="1" firstCol="1" bandRow="1"/>
              <a:tblGrid>
                <a:gridCol w="1994758"/>
              </a:tblGrid>
              <a:tr h="3295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１年　　　　組　　　　　番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２年　　　　組　　　　　番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３年　　　　組　　　　　番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635" y="147352"/>
            <a:ext cx="794774" cy="119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" name="Text Box 24"/>
          <p:cNvSpPr txBox="1">
            <a:spLocks noChangeArrowheads="1"/>
          </p:cNvSpPr>
          <p:nvPr/>
        </p:nvSpPr>
        <p:spPr bwMode="auto">
          <a:xfrm>
            <a:off x="1655706" y="1054420"/>
            <a:ext cx="311674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b="1" dirty="0" smtClean="0">
                <a:solidFill>
                  <a:srgbClr val="000080"/>
                </a:solidFill>
                <a:latin typeface="HG丸ｺﾞｼｯｸM-PRO" pitchFamily="50" charset="-128"/>
                <a:ea typeface="HG丸ｺﾞｼｯｸM-PRO" pitchFamily="50" charset="-128"/>
                <a:cs typeface="ＭＳ Ｐゴシック" pitchFamily="50" charset="-128"/>
              </a:rPr>
              <a:t>中学生版キャリアノート</a:t>
            </a:r>
            <a:endParaRPr kumimoji="1" lang="ja-JP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2052" name="Picture 4" descr="http://msp.c.yimg.jp/yjimage?q=Q1RjbY4XyLE5Vb12KZtX7oxqV224AWZKPgM27zTWSqlkz1GoGns2zR334IptEXqdt9E_J2h0BDJ0ItOyNwUidyppXWJv8pbqZApHf.BcHomDarnCWqBzBDQMEuhAkcZKJDs-&amp;sig=12tnvfr0b&amp;x=159&amp;y=1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423" y="3491880"/>
            <a:ext cx="3104753" cy="331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角丸四角形 12"/>
          <p:cNvSpPr/>
          <p:nvPr/>
        </p:nvSpPr>
        <p:spPr>
          <a:xfrm>
            <a:off x="395858" y="305562"/>
            <a:ext cx="1483051" cy="4464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指導用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6" name="WordArt 2"/>
          <p:cNvSpPr>
            <a:spLocks noChangeArrowheads="1" noChangeShapeType="1" noTextEdit="1"/>
          </p:cNvSpPr>
          <p:nvPr/>
        </p:nvSpPr>
        <p:spPr bwMode="auto">
          <a:xfrm>
            <a:off x="1554307" y="1867282"/>
            <a:ext cx="3812984" cy="65338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 rtl="0">
              <a:buNone/>
            </a:pPr>
            <a:r>
              <a:rPr lang="ja-JP" altLang="en-US" sz="3200" b="1" kern="10" dirty="0">
                <a:latin typeface="HG丸ｺﾞｼｯｸM-PRO" pitchFamily="50" charset="-128"/>
                <a:ea typeface="HG丸ｺﾞｼｯｸM-PRO" pitchFamily="50" charset="-128"/>
              </a:rPr>
              <a:t>「</a:t>
            </a:r>
            <a:r>
              <a:rPr lang="ja-JP" altLang="en-US" sz="3200" b="1" kern="10" spc="0" dirty="0" smtClean="0">
                <a:ln>
                  <a:noFill/>
                </a:ln>
                <a:effectLst/>
                <a:latin typeface="HG丸ｺﾞｼｯｸM-PRO" pitchFamily="50" charset="-128"/>
                <a:ea typeface="HG丸ｺﾞｼｯｸM-PRO" pitchFamily="50" charset="-128"/>
              </a:rPr>
              <a:t>夢 の 手 帖」</a:t>
            </a:r>
            <a:endParaRPr lang="ja-JP" altLang="en-US" sz="3200" b="1" kern="10" spc="0" dirty="0">
              <a:ln>
                <a:noFill/>
              </a:ln>
              <a:effectLst/>
              <a:latin typeface="HGPｺﾞｼｯｸE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3948057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12</Words>
  <Application>Microsoft Office PowerPoint</Application>
  <PresentationFormat>画面に合わせる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</dc:creator>
  <cp:lastModifiedBy>w</cp:lastModifiedBy>
  <cp:revision>34</cp:revision>
  <cp:lastPrinted>2014-03-11T10:11:25Z</cp:lastPrinted>
  <dcterms:created xsi:type="dcterms:W3CDTF">2013-12-25T05:09:51Z</dcterms:created>
  <dcterms:modified xsi:type="dcterms:W3CDTF">2015-04-17T02:03:17Z</dcterms:modified>
</cp:coreProperties>
</file>