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84" r:id="rId1"/>
  </p:sldMasterIdLst>
  <p:notesMasterIdLst>
    <p:notesMasterId r:id="rId3"/>
  </p:notesMasterIdLst>
  <p:handoutMasterIdLst>
    <p:handoutMasterId r:id="rId4"/>
  </p:handoutMasterIdLst>
  <p:sldIdLst>
    <p:sldId id="384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625" userDrawn="1">
          <p15:clr>
            <a:srgbClr val="A4A3A4"/>
          </p15:clr>
        </p15:guide>
        <p15:guide id="5" pos="4254" userDrawn="1">
          <p15:clr>
            <a:srgbClr val="A4A3A4"/>
          </p15:clr>
        </p15:guide>
        <p15:guide id="7" orient="horz" pos="2069" userDrawn="1">
          <p15:clr>
            <a:srgbClr val="A4A3A4"/>
          </p15:clr>
        </p15:guide>
        <p15:guide id="8" pos="6068" userDrawn="1">
          <p15:clr>
            <a:srgbClr val="A4A3A4"/>
          </p15:clr>
        </p15:guide>
        <p15:guide id="9" orient="horz" pos="1706" userDrawn="1">
          <p15:clr>
            <a:srgbClr val="A4A3A4"/>
          </p15:clr>
        </p15:guide>
        <p15:guide id="12" pos="172" userDrawn="1">
          <p15:clr>
            <a:srgbClr val="A4A3A4"/>
          </p15:clr>
        </p15:guide>
        <p15:guide id="14" orient="horz" pos="618" userDrawn="1">
          <p15:clr>
            <a:srgbClr val="A4A3A4"/>
          </p15:clr>
        </p15:guide>
        <p15:guide id="15" pos="2258" userDrawn="1">
          <p15:clr>
            <a:srgbClr val="A4A3A4"/>
          </p15:clr>
        </p15:guide>
        <p15:guide id="16" orient="horz" pos="164" userDrawn="1">
          <p15:clr>
            <a:srgbClr val="A4A3A4"/>
          </p15:clr>
        </p15:guide>
        <p15:guide id="17" pos="3029" userDrawn="1">
          <p15:clr>
            <a:srgbClr val="A4A3A4"/>
          </p15:clr>
        </p15:guide>
        <p15:guide id="18" pos="5161" userDrawn="1">
          <p15:clr>
            <a:srgbClr val="A4A3A4"/>
          </p15:clr>
        </p15:guide>
        <p15:guide id="20" pos="2893" userDrawn="1">
          <p15:clr>
            <a:srgbClr val="A4A3A4"/>
          </p15:clr>
        </p15:guide>
        <p15:guide id="21" orient="horz" pos="3249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久野　瑞季" initials="久野　瑞季" lastIdx="1" clrIdx="0">
    <p:extLst>
      <p:ext uri="{19B8F6BF-5375-455C-9EA6-DF929625EA0E}">
        <p15:presenceInfo xmlns:p15="http://schemas.microsoft.com/office/powerpoint/2012/main" userId="S::1743102027@utac.u-tokyo.ac.jp::e9fbc695-202d-460f-800c-b9fac9b9c7f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淡色スタイル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淡色スタイル 1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中間スタイル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55" autoAdjust="0"/>
    <p:restoredTop sz="95000" autoAdjust="0"/>
  </p:normalViewPr>
  <p:slideViewPr>
    <p:cSldViewPr snapToGrid="0" snapToObjects="1">
      <p:cViewPr varScale="1">
        <p:scale>
          <a:sx n="108" d="100"/>
          <a:sy n="108" d="100"/>
        </p:scale>
        <p:origin x="1668" y="108"/>
      </p:cViewPr>
      <p:guideLst>
        <p:guide pos="625"/>
        <p:guide pos="4254"/>
        <p:guide orient="horz" pos="2069"/>
        <p:guide pos="6068"/>
        <p:guide orient="horz" pos="1706"/>
        <p:guide pos="172"/>
        <p:guide orient="horz" pos="618"/>
        <p:guide pos="2258"/>
        <p:guide orient="horz" pos="164"/>
        <p:guide pos="3029"/>
        <p:guide pos="5161"/>
        <p:guide pos="2893"/>
        <p:guide orient="horz" pos="32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6B22FA32-6965-6D4A-947D-925BC92F070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3" y="1"/>
            <a:ext cx="2918831" cy="495029"/>
          </a:xfrm>
          <a:prstGeom prst="rect">
            <a:avLst/>
          </a:prstGeom>
        </p:spPr>
        <p:txBody>
          <a:bodyPr vert="horz" lIns="91422" tIns="45711" rIns="91422" bIns="4571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9DAB258-66A6-6843-B252-06C8F6AFED1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15376" y="1"/>
            <a:ext cx="2918831" cy="495029"/>
          </a:xfrm>
          <a:prstGeom prst="rect">
            <a:avLst/>
          </a:prstGeom>
        </p:spPr>
        <p:txBody>
          <a:bodyPr vert="horz" lIns="91422" tIns="45711" rIns="91422" bIns="45711" rtlCol="0"/>
          <a:lstStyle>
            <a:lvl1pPr algn="r">
              <a:defRPr sz="1200"/>
            </a:lvl1pPr>
          </a:lstStyle>
          <a:p>
            <a:fld id="{3FC3F85B-6917-8D47-A19D-C1E5E4603094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BF9DE58-E349-3240-BC68-C15DBBEAC68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3" y="9371286"/>
            <a:ext cx="2918831" cy="495028"/>
          </a:xfrm>
          <a:prstGeom prst="rect">
            <a:avLst/>
          </a:prstGeom>
        </p:spPr>
        <p:txBody>
          <a:bodyPr vert="horz" lIns="91422" tIns="45711" rIns="91422" bIns="4571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1F390AC-C7D3-4443-BB85-FD586C3095B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15376" y="9371286"/>
            <a:ext cx="2918831" cy="495028"/>
          </a:xfrm>
          <a:prstGeom prst="rect">
            <a:avLst/>
          </a:prstGeom>
        </p:spPr>
        <p:txBody>
          <a:bodyPr vert="horz" lIns="91422" tIns="45711" rIns="91422" bIns="45711" rtlCol="0" anchor="b"/>
          <a:lstStyle>
            <a:lvl1pPr algn="r">
              <a:defRPr sz="1200"/>
            </a:lvl1pPr>
          </a:lstStyle>
          <a:p>
            <a:fld id="{92ED0070-F640-9145-9242-331EB2640E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91060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18831" cy="495029"/>
          </a:xfrm>
          <a:prstGeom prst="rect">
            <a:avLst/>
          </a:prstGeom>
        </p:spPr>
        <p:txBody>
          <a:bodyPr vert="horz" lIns="91422" tIns="45711" rIns="91422" bIns="4571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6" y="1"/>
            <a:ext cx="2918831" cy="495029"/>
          </a:xfrm>
          <a:prstGeom prst="rect">
            <a:avLst/>
          </a:prstGeom>
        </p:spPr>
        <p:txBody>
          <a:bodyPr vert="horz" lIns="91422" tIns="45711" rIns="91422" bIns="45711" rtlCol="0"/>
          <a:lstStyle>
            <a:lvl1pPr algn="r">
              <a:defRPr sz="1200"/>
            </a:lvl1pPr>
          </a:lstStyle>
          <a:p>
            <a:fld id="{A749320D-FE8D-E946-826D-96CB18F49297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3488"/>
            <a:ext cx="48085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2" tIns="45711" rIns="91422" bIns="4571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6"/>
            <a:ext cx="5388610" cy="3884861"/>
          </a:xfrm>
          <a:prstGeom prst="rect">
            <a:avLst/>
          </a:prstGeom>
        </p:spPr>
        <p:txBody>
          <a:bodyPr vert="horz" lIns="91422" tIns="45711" rIns="91422" bIns="45711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371286"/>
            <a:ext cx="2918831" cy="495028"/>
          </a:xfrm>
          <a:prstGeom prst="rect">
            <a:avLst/>
          </a:prstGeom>
        </p:spPr>
        <p:txBody>
          <a:bodyPr vert="horz" lIns="91422" tIns="45711" rIns="91422" bIns="4571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6" y="9371286"/>
            <a:ext cx="2918831" cy="495028"/>
          </a:xfrm>
          <a:prstGeom prst="rect">
            <a:avLst/>
          </a:prstGeom>
        </p:spPr>
        <p:txBody>
          <a:bodyPr vert="horz" lIns="91422" tIns="45711" rIns="91422" bIns="45711" rtlCol="0" anchor="b"/>
          <a:lstStyle>
            <a:lvl1pPr algn="r">
              <a:defRPr sz="1200"/>
            </a:lvl1pPr>
          </a:lstStyle>
          <a:p>
            <a:fld id="{49A8820A-C670-6F4A-B3E7-DF307BA0F7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1313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A8820A-C670-6F4A-B3E7-DF307BA0F7D5}" type="slidenum">
              <a:rPr kumimoji="1" lang="ja-JP" altLang="en-US" smtClean="0"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89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EAD6D7-9BD3-8648-B87B-6C1EA99328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CAF4F7C-9174-3047-83E3-4C0EFAF102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CCF0523-CE3F-0B4B-B420-BCA939DEA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88767-CB3A-4625-8B5E-7987DFC4C11F}" type="datetime1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CB92C7B-8B25-0C4A-991D-31527473F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5E7EF1E-C818-3546-95BF-F7F29CAB4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8AD64-DE86-1E4B-8149-1CE1014078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7414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8A8DC1-EC34-BC4A-8A46-E3E86CCBA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5A7323A-59B4-FA42-B7EB-C75CE92E6F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CF0AF6F-F38B-AA44-AEE8-FC587624C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8A530-683C-452D-8F83-84C7183926A6}" type="datetime1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3698B5A-DEAF-2D4B-A347-A50A39815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9069F8D-FFC9-0146-A3A3-DE44555B7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8AD64-DE86-1E4B-8149-1CE1014078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9211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6FC4C05-E0CF-D44B-BF40-69CB2AEFA1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A8B1CD1-8E1C-B24C-B4FB-6B63C1ED8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438310D-D08D-4A46-88B2-9F6EE3920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30B9-7CD9-46C6-8A56-0941A23993E1}" type="datetime1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73A7C3F-344D-0246-8694-EA11B60CF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688814C-3E5F-B84D-9ADF-B20346B66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8AD64-DE86-1E4B-8149-1CE1014078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4075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A4D63-9C28-4C7C-BC0C-2E1D10335A47}" type="datetime1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kumimoji="1" lang="en-US" altLang="ja-JP" dirty="0"/>
              <a:t>Page.</a:t>
            </a:r>
            <a:fld id="{AC1EBDD4-F4E2-F240-BA9B-4885FDB5F7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84527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0023C1-C54F-5F48-9068-F0BD8E0B8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1196047-C2AC-8B49-AA61-F787EFAA4C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B11D4B2-5645-3F48-A60F-58605E358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6F7AD-2C0D-4B74-9139-E40D51841D22}" type="datetime1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B93BE45-7EA9-1249-933B-8B3557B77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60CBDB0-34E5-704E-8B59-AF622E250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8AD64-DE86-1E4B-8149-1CE10140787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125016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998524-D80E-FF44-952D-CCC5BBF79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1ABE452-EA37-7A4A-BC62-95B0D4653B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5704FB3-16AD-D54F-BDEB-BD5E496A7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7FDDF-5FF4-41F5-9A8D-1731746D1330}" type="datetime1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1CF0BA1-0DCE-8841-9927-69CF88EC2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7B06C77-E37F-7045-AFAB-E82EDD6B2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8AD64-DE86-1E4B-8149-1CE1014078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5490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9B201B-3E4A-F44F-B074-11F7A36FF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54B07B1-361B-A34E-B1E8-D6F9267B2B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1DC7192-9813-5D43-AD4E-F621B525FB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0087995-48EC-7547-95D9-3F3CDB762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A9F52-99C7-467F-9801-166C822FC551}" type="datetime1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E91364-1A10-4142-AF10-595A5B218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C75B26B-C0FA-F241-9F72-3105D9D94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8AD64-DE86-1E4B-8149-1CE1014078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3706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6C7F87-5EC4-AE4F-8CDB-E1404585B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C14FAF8-9150-1344-B3B3-387BB6317F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0EB0171-1C70-6049-BEBB-612DE0E68B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317F43F-CBD4-E848-A41D-BA4BFA5C41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912FCB8-00C2-4845-8F77-6F36B53FA0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358760A-90FB-3448-9AF0-D24F0B3DE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A9C70-517F-4F3E-A601-621EE8275A34}" type="datetime1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A718682-A5EB-2649-864C-B9095030D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DF944B7-9EC1-DB4F-B8B9-9E8114D6B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8AD64-DE86-1E4B-8149-1CE1014078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2515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8B0062F-FA0B-B145-AF54-BE71316F5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F306265-9A46-DD4B-AE31-6B05A9E8C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1354D-F0D5-4AA0-AD9D-DF33B89EA859}" type="datetime1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07CEFF8-30FE-0D4C-AA59-968F1CE27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7B17433-3FB6-6448-A59E-1A5D96E8D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8AD64-DE86-1E4B-8149-1CE1014078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6460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6C15AB8-5AA9-774A-B94B-24E2A0F9A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0DDA9-98DD-4D37-9C85-82122B909009}" type="datetime1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49E5DAD-A96D-074E-B914-825388EB3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EED7DD1-0C27-5D4F-B920-5385A97B5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8AD64-DE86-1E4B-8149-1CE1014078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5153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B9F55B-0C0C-CD4F-A7C2-8633D2BE53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EEA302B-1960-FD4D-A3C0-A6F952456E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4593B2A-D18B-F24E-9FEC-2EAE8DDC4D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F4A8486-17D0-3645-9512-7D6C035B8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0B58-30DE-42B9-93E3-7FD0CF48C2AB}" type="datetime1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629C88A-94DF-E748-BD06-FA1FCFC03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0E9EE82-2C78-5E4D-8F84-ED7A76715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8AD64-DE86-1E4B-8149-1CE1014078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450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E9E8FF-8E08-8542-A4A6-1E4C62A197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F7522D1-454A-AA4E-8DE8-1AE39BD67B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871F1F8-FF6E-8C40-BC50-47319989B9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36972B5-0AFD-6A48-9903-E88249D64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1710B-9851-487A-AD3B-B7C0359DBCAB}" type="datetime1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E4CE2B3-9585-F74B-83DA-603C14865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070B530-BB55-8E4E-898E-71C02BF16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8AD64-DE86-1E4B-8149-1CE1014078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1534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66FC7C0-9DF3-C246-A729-35E6DB7A22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9B11300-C33A-8F49-B53E-3447AC2F30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2D32D75-553E-CF4B-AEC9-42F80BF3DE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4E0CA1-EF95-4A97-BB51-FB964EB2261B}" type="datetime1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67F1A04-2076-0646-94C6-AE97C982E0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14F7859-C8D2-EF46-BDAC-7AA3CC3A33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8AD64-DE86-1E4B-8149-1CE1014078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078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hf sldNum="0" hdr="0" ftr="0" dt="0"/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12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209207B-7561-20AA-2AB7-E92D7F0597C5}"/>
              </a:ext>
            </a:extLst>
          </p:cNvPr>
          <p:cNvSpPr txBox="1"/>
          <p:nvPr/>
        </p:nvSpPr>
        <p:spPr>
          <a:xfrm>
            <a:off x="904646" y="784013"/>
            <a:ext cx="8174040" cy="5935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400" b="1" dirty="0">
                <a:highlight>
                  <a:srgbClr val="FFFF00"/>
                </a:highlight>
                <a:latin typeface="Yu Gothic" panose="020B0400000000000000" pitchFamily="34" charset="-128"/>
                <a:ea typeface="Yu Gothic" panose="020B0400000000000000" pitchFamily="34" charset="-128"/>
              </a:rPr>
              <a:t>地場産業後継者インターンシップ事業説明会の参加申込書</a:t>
            </a:r>
            <a:endParaRPr lang="en-US" altLang="ja-JP" sz="2400" b="1" dirty="0">
              <a:highlight>
                <a:srgbClr val="FFFF00"/>
              </a:highlight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1A774E0-1C80-643B-D30F-B31C445CB06B}"/>
              </a:ext>
            </a:extLst>
          </p:cNvPr>
          <p:cNvSpPr txBox="1"/>
          <p:nvPr/>
        </p:nvSpPr>
        <p:spPr>
          <a:xfrm>
            <a:off x="986576" y="3992758"/>
            <a:ext cx="7686996" cy="8969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ご参加方法　：上記内容をメールか</a:t>
            </a:r>
            <a:r>
              <a:rPr lang="en-US" altLang="ja-JP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FAX</a:t>
            </a:r>
            <a:r>
              <a:rPr lang="ja-JP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、または電話等にて下記担当までお知らせください。    　 </a:t>
            </a:r>
            <a:endParaRPr lang="en-US" altLang="ja-JP" sz="1200" b="1" dirty="0">
              <a:solidFill>
                <a:schemeClr val="tx1">
                  <a:lumMod val="75000"/>
                  <a:lumOff val="25000"/>
                </a:schemeClr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b="1" dirty="0">
                <a:solidFill>
                  <a:srgbClr val="C00000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お申込期限　：令和７年７月２４日</a:t>
            </a:r>
            <a:r>
              <a:rPr lang="en-US" altLang="ja-JP" sz="1200" b="1" dirty="0">
                <a:solidFill>
                  <a:srgbClr val="C00000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(</a:t>
            </a:r>
            <a:r>
              <a:rPr lang="ja-JP" altLang="en-US" sz="1200" b="1" dirty="0">
                <a:solidFill>
                  <a:srgbClr val="C00000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木</a:t>
            </a:r>
            <a:r>
              <a:rPr lang="en-US" altLang="ja-JP" sz="1200" b="1" dirty="0">
                <a:solidFill>
                  <a:srgbClr val="C00000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)</a:t>
            </a:r>
            <a:r>
              <a:rPr lang="ja-JP" altLang="en-US" sz="1200" b="1" dirty="0">
                <a:solidFill>
                  <a:srgbClr val="C00000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  </a:t>
            </a:r>
            <a:endParaRPr lang="en-US" altLang="ja-JP" sz="1200" b="1" dirty="0">
              <a:solidFill>
                <a:srgbClr val="C00000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※</a:t>
            </a:r>
            <a:r>
              <a:rPr lang="ja-JP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正式なお申込は説明会ご参加後でも結構です。ぜひご検討ください。 </a:t>
            </a:r>
            <a:endParaRPr lang="en-US" altLang="ja-JP" sz="1200" b="1" dirty="0">
              <a:solidFill>
                <a:schemeClr val="tx1">
                  <a:lumMod val="75000"/>
                  <a:lumOff val="25000"/>
                </a:schemeClr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pic>
        <p:nvPicPr>
          <p:cNvPr id="8" name="図 7" descr="黒い背景に白い文字の絵&#10;&#10;中程度の精度で自動的に生成された説明">
            <a:extLst>
              <a:ext uri="{FF2B5EF4-FFF2-40B4-BE49-F238E27FC236}">
                <a16:creationId xmlns:a16="http://schemas.microsoft.com/office/drawing/2014/main" id="{9ADD9FB0-E855-11EA-1A74-F885131B5CD2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36855" y="259346"/>
            <a:ext cx="1108618" cy="505631"/>
          </a:xfrm>
          <a:prstGeom prst="rect">
            <a:avLst/>
          </a:prstGeom>
        </p:spPr>
      </p:pic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03F02A78-FE12-40B1-8B7D-A2C2A1F95A7C}"/>
              </a:ext>
            </a:extLst>
          </p:cNvPr>
          <p:cNvSpPr txBox="1"/>
          <p:nvPr/>
        </p:nvSpPr>
        <p:spPr>
          <a:xfrm>
            <a:off x="1112548" y="5149749"/>
            <a:ext cx="1504608" cy="3220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【</a:t>
            </a:r>
            <a:r>
              <a:rPr lang="ja-JP" altLang="en-US" sz="1100" b="1">
                <a:solidFill>
                  <a:schemeClr val="tx1">
                    <a:lumMod val="75000"/>
                    <a:lumOff val="25000"/>
                  </a:schemeClr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お問い合わせ先</a:t>
            </a:r>
            <a:r>
              <a:rPr lang="en-US" altLang="ja-JP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】</a:t>
            </a: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7717BF28-7ED5-23B7-5F9C-A889474CE552}"/>
              </a:ext>
            </a:extLst>
          </p:cNvPr>
          <p:cNvSpPr txBox="1"/>
          <p:nvPr/>
        </p:nvSpPr>
        <p:spPr>
          <a:xfrm>
            <a:off x="1160349" y="5449424"/>
            <a:ext cx="7686996" cy="575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100" b="1" dirty="0">
                <a:solidFill>
                  <a:srgbClr val="FF0000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運営事務局（株式会社ニッポン手仕事図鑑）（担当：藤本</a:t>
            </a:r>
            <a:r>
              <a:rPr lang="en-US" altLang="ja-JP" sz="1100" b="1" dirty="0">
                <a:solidFill>
                  <a:srgbClr val="FF0000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 </a:t>
            </a:r>
            <a:r>
              <a:rPr lang="ja-JP" altLang="en-US" sz="1100" b="1" dirty="0">
                <a:solidFill>
                  <a:srgbClr val="FF0000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稀恵）</a:t>
            </a:r>
            <a:endParaRPr lang="en-US" altLang="ja-JP" sz="1100" b="1" dirty="0">
              <a:solidFill>
                <a:srgbClr val="FF0000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電話：</a:t>
            </a:r>
            <a:r>
              <a:rPr lang="en-US" altLang="ja-JP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03-6805-3095  FAX</a:t>
            </a:r>
            <a:r>
              <a:rPr lang="ja-JP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：</a:t>
            </a:r>
            <a:r>
              <a:rPr lang="en-US" altLang="ja-JP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03-6805-3096</a:t>
            </a:r>
            <a:r>
              <a:rPr lang="ja-JP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　メール：</a:t>
            </a:r>
            <a:r>
              <a:rPr lang="en-US" altLang="ja-JP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intern@nippon-teshigoto.jp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89023AA-758A-C8B0-3DA3-0F9220A81444}"/>
              </a:ext>
            </a:extLst>
          </p:cNvPr>
          <p:cNvSpPr/>
          <p:nvPr/>
        </p:nvSpPr>
        <p:spPr>
          <a:xfrm>
            <a:off x="1047079" y="5050856"/>
            <a:ext cx="7811842" cy="1103220"/>
          </a:xfrm>
          <a:prstGeom prst="rect">
            <a:avLst/>
          </a:prstGeom>
          <a:noFill/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9A887E3-2528-47A5-63EA-CF7C26B35984}"/>
              </a:ext>
            </a:extLst>
          </p:cNvPr>
          <p:cNvSpPr txBox="1"/>
          <p:nvPr/>
        </p:nvSpPr>
        <p:spPr>
          <a:xfrm>
            <a:off x="986575" y="1602956"/>
            <a:ext cx="7872345" cy="19037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■会社名（団体・個人名）：</a:t>
            </a:r>
            <a:endParaRPr lang="en-US" altLang="ja-JP" sz="1600" b="1" dirty="0">
              <a:solidFill>
                <a:schemeClr val="tx1">
                  <a:lumMod val="75000"/>
                  <a:lumOff val="25000"/>
                </a:schemeClr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■氏名：</a:t>
            </a:r>
            <a:endParaRPr lang="en-US" altLang="ja-JP" sz="1600" b="1" dirty="0">
              <a:solidFill>
                <a:schemeClr val="tx1">
                  <a:lumMod val="75000"/>
                  <a:lumOff val="25000"/>
                </a:schemeClr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■所在地：</a:t>
            </a:r>
            <a:endParaRPr lang="en-US" altLang="ja-JP" sz="1600" b="1" dirty="0">
              <a:solidFill>
                <a:schemeClr val="tx1">
                  <a:lumMod val="75000"/>
                  <a:lumOff val="25000"/>
                </a:schemeClr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■電話番号：</a:t>
            </a:r>
            <a:endParaRPr lang="en-US" altLang="ja-JP" sz="1600" b="1" dirty="0">
              <a:solidFill>
                <a:schemeClr val="tx1">
                  <a:lumMod val="75000"/>
                  <a:lumOff val="25000"/>
                </a:schemeClr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■メールアドレス：</a:t>
            </a:r>
            <a:endParaRPr lang="en-US" altLang="ja-JP" sz="1600" b="1" dirty="0">
              <a:solidFill>
                <a:schemeClr val="tx1">
                  <a:lumMod val="75000"/>
                  <a:lumOff val="25000"/>
                </a:schemeClr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61654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30593</TotalTime>
  <Words>110</Words>
  <Application>Microsoft Office PowerPoint</Application>
  <PresentationFormat>A4 210 x 297 mm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Yu Gothic</vt:lpstr>
      <vt:lpstr>Yu Gothic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平舘 友子</dc:creator>
  <cp:lastModifiedBy>伊藤　瑞穂</cp:lastModifiedBy>
  <cp:revision>862</cp:revision>
  <cp:lastPrinted>2024-04-04T10:25:35Z</cp:lastPrinted>
  <dcterms:created xsi:type="dcterms:W3CDTF">2021-07-14T13:33:53Z</dcterms:created>
  <dcterms:modified xsi:type="dcterms:W3CDTF">2025-07-14T12:40:15Z</dcterms:modified>
</cp:coreProperties>
</file>