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9" r:id="rId2"/>
    <p:sldId id="257" r:id="rId3"/>
  </p:sldIdLst>
  <p:sldSz cx="7200900" cy="10321925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51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99"/>
    <a:srgbClr val="FF5050"/>
    <a:srgbClr val="CCECFF"/>
    <a:srgbClr val="CCFF99"/>
    <a:srgbClr val="FFCC00"/>
    <a:srgbClr val="CCFF33"/>
    <a:srgbClr val="99FF33"/>
    <a:srgbClr val="00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9824" autoAdjust="0"/>
  </p:normalViewPr>
  <p:slideViewPr>
    <p:cSldViewPr>
      <p:cViewPr varScale="1">
        <p:scale>
          <a:sx n="65" d="100"/>
          <a:sy n="65" d="100"/>
        </p:scale>
        <p:origin x="2434" y="53"/>
      </p:cViewPr>
      <p:guideLst>
        <p:guide orient="horz" pos="3251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5B61E3-8738-4024-A34A-24504AF29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1689260"/>
            <a:ext cx="5400675" cy="3593559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2BAB9E-A961-4CC6-8DD6-6AAAD0AA0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113" y="5421401"/>
            <a:ext cx="5400675" cy="2492075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7DE0F6-4108-44AC-8E27-E3321EFD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5DC281-4C1B-4987-BF5D-7FBA76DC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0A15DC-2986-4517-8783-B9CD720D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A11B9-5B24-4FD7-A446-ED9915712B8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442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502317-F3B3-4EE6-8560-DBF589C5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46EA92-150C-44A0-A107-A54D96212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A7FAD6-6E73-49D5-B29C-B39E563D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D96CE6-805E-4D97-A09E-8E34E0D1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7AFF0E-F495-449C-87D6-44E6E18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1F81B-5C50-4C92-807E-C692924A45F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494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0954BBA-0E7C-4434-A1B9-8765BE7C9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153144" y="549547"/>
            <a:ext cx="1552694" cy="874735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6A66D2-5A66-42A8-B9A3-0565BE7E8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5062" y="549547"/>
            <a:ext cx="4568071" cy="874735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CC4DA1-1F84-4EA1-A227-3727F4FF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D8913D-2F80-4621-A483-5B95C911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42A80-B5DE-428E-A86C-9817E325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011BB-A836-4D01-9C49-34C7AABCA29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130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5F35B-C743-463F-A020-040EB15B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FB99EC-62E5-49B2-81E2-DAC8B7FB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22B548-68B3-4515-BEC8-713BA6A0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B32753-F1C2-4824-AA2A-B8DFF1D7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F42F21-4ACF-40C9-921E-0EFA388C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DF340-BC08-4D00-B02D-A415832168A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25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6B07A-234C-45A5-98C4-41F00264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12" y="2573315"/>
            <a:ext cx="6210776" cy="4293633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307040-F6BD-4AC1-89DF-E8CF7447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312" y="6907568"/>
            <a:ext cx="6210776" cy="2257920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4D41A5-AFCE-42F9-BF94-ACBD3B30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4AD65F-C83E-4E85-B199-261C761B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987F87-743E-4A35-94BF-BC3FB75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09188-753D-4755-B2E6-9547B42E862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007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D1352-A261-4948-ADBE-2B6BD595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08FC3-ADFC-4C3E-B3F5-28D7141CB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062" y="2747734"/>
            <a:ext cx="3060383" cy="65491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E4D3B8-2AC9-4888-BE95-6E03B21E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5455" y="2747734"/>
            <a:ext cx="3060383" cy="654916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F43135-40BA-4E5B-B7BD-6434B9E9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68AD06-7173-4945-89BC-C62B6EC0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946B85-9F49-4842-9FFC-CB7B61DC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9E98B-333A-4F87-B601-89D8275B1C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564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10707-81A4-43D7-933B-E5F9B640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00" y="549548"/>
            <a:ext cx="6210776" cy="199509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C533C2-3930-4251-AF7B-2DA40C10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000" y="2530306"/>
            <a:ext cx="3046318" cy="1240064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C878E7-7310-4596-8EEA-8E6690C7C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000" y="3770370"/>
            <a:ext cx="3046318" cy="554564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A0E5579-F54F-45BD-84DF-4B208DB8E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45456" y="2530306"/>
            <a:ext cx="3061320" cy="1240064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7C7529-421B-476F-8B45-95C3D16ED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45456" y="3770370"/>
            <a:ext cx="3061320" cy="554564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E8B944B-9201-40CE-90D1-40FB62B1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E8DF6D-17DA-4F51-84B9-B7F8488E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0134A8E-6DC3-4372-AC00-F47FF09C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FFFB6-1F9D-40CA-805A-E0AD1EEAF10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94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D28D8-1EB1-4C03-BCDD-4091F885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9432CC-7372-4A58-9502-E805D99E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6B9D4D-712D-489D-97F8-B89CD174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C8D218-74B2-4828-B5EC-16BC8E07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2AEB4-E200-402F-ACD8-1D4C4273FC7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376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EC11045-8B73-4D62-AF67-8E398D3F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2FE3FC-9E27-40F4-9FC7-7AA9EFF4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A1D306-C85C-47EC-9A7B-40AF7B25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97110-241D-4568-9540-252B6312138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511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DCCC49-0B63-4DDA-A0AE-041D89C3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00" y="688128"/>
            <a:ext cx="2322477" cy="2408449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24510C-98B8-45EE-A2DF-E6BAB8C8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320" y="1486167"/>
            <a:ext cx="3645456" cy="7335257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9A7F2D-774E-408A-A8B9-745271D20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000" y="3096577"/>
            <a:ext cx="2322477" cy="5736793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2120D2-FC93-432A-AC60-9A63F185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B38083-EDE4-46D1-AA45-793A8936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1BDBA8-ADB8-47E2-9E21-77AFAC32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1F81B-5C50-4C92-807E-C692924A45F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276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C99BB-763F-489E-A55A-8F0AB573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00" y="688128"/>
            <a:ext cx="2322477" cy="2408449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B6EABF1-824B-45DD-AB75-19176CAEE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1320" y="1486167"/>
            <a:ext cx="3645456" cy="7335257"/>
          </a:xfrm>
        </p:spPr>
        <p:txBody>
          <a:bodyPr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042630-9D4E-4CA4-95D7-2C70D4201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000" y="3096577"/>
            <a:ext cx="2322477" cy="5736793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D24F0E-45C4-4E36-A74A-533F650D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E6E9D0-26BA-459B-B223-62CE71B5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31C3E6B-7462-42B4-8189-B061DB18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4D46E-FE6A-4965-87BE-BB885264534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651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906635-DF1D-46B1-ACA8-40490DAA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62" y="549548"/>
            <a:ext cx="6210776" cy="199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6FA3B5-DE06-4DBA-915B-6A5738F5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062" y="2747734"/>
            <a:ext cx="6210776" cy="654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AC1A3-28D3-475C-B7F0-28ED96272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062" y="9566896"/>
            <a:ext cx="1620203" cy="549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263BB7-068E-45D9-A755-37B52ECCE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5298" y="9566896"/>
            <a:ext cx="2430304" cy="549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823111-DF79-46AF-B4F0-BD9CBE4EF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5635" y="9566896"/>
            <a:ext cx="1620203" cy="549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D1F81B-5C50-4C92-807E-C692924A45F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227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kumimoji="1"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43E7FD3-1DCF-44A9-91A7-67670AE6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7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0935" t="202" r="20877" b="168"/>
          <a:stretch/>
        </p:blipFill>
        <p:spPr>
          <a:xfrm>
            <a:off x="-31442" y="-36576"/>
            <a:ext cx="7262751" cy="10358501"/>
          </a:xfrm>
          <a:prstGeom prst="rect">
            <a:avLst/>
          </a:prstGeom>
        </p:spPr>
      </p:pic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04180" y="846791"/>
            <a:ext cx="6611572" cy="675665"/>
          </a:xfrm>
          <a:prstGeom prst="rect">
            <a:avLst/>
          </a:prstGeom>
          <a:noFill/>
          <a:ln>
            <a:noFill/>
          </a:ln>
        </p:spPr>
        <p:txBody>
          <a:bodyPr wrap="none" lIns="92075" tIns="46037" rIns="92075" bIns="46037"/>
          <a:lstStyle>
            <a:lvl1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試験研究発表会</a:t>
            </a: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（水田農業部門）</a:t>
            </a:r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219627" y="4285088"/>
            <a:ext cx="2783423" cy="47769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ts val="3000"/>
              </a:lnSpc>
              <a:defRPr/>
            </a:pP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8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研究成果発表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329943" y="3017572"/>
            <a:ext cx="6837362" cy="132407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日時：令和６年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)13:30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16:00</a:t>
            </a:r>
          </a:p>
          <a:p>
            <a:pPr algn="l"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場所：農業技術振興センター 大会議室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　　　　　　　　　　　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（近江八幡市安土町大中</a:t>
            </a: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516</a:t>
            </a: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698016" y="1500461"/>
            <a:ext cx="6261221" cy="14471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 algn="ctr"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  <a:lvl2pPr algn="ctr"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　</a:t>
            </a:r>
            <a:r>
              <a:rPr lang="ja-JP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未来へつながる</a:t>
            </a:r>
            <a:endParaRPr lang="en-US" altLang="ja-JP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eaLnBrk="1" hangingPunct="1">
              <a:defRPr/>
            </a:pPr>
            <a:r>
              <a:rPr lang="ja-JP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農業技術の創出</a:t>
            </a:r>
            <a:endParaRPr lang="en-US" altLang="ja-JP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1032262">
            <a:off x="5771972" y="511792"/>
            <a:ext cx="1292225" cy="4286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参加無料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9627" y="7630123"/>
            <a:ext cx="6914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参加申込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（受付期間は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6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月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24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日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(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月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)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～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7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月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19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日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(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金</a:t>
            </a:r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)</a:t>
            </a:r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まで）</a:t>
            </a:r>
            <a:endParaRPr lang="en-US" altLang="ja-JP" dirty="0">
              <a:solidFill>
                <a:schemeClr val="tx1">
                  <a:lumMod val="95000"/>
                  <a:lumOff val="5000"/>
                </a:schemeClr>
              </a:solidFill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lnSpc>
                <a:spcPts val="2500"/>
              </a:lnSpc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しがネット受付サービス 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または </a:t>
            </a:r>
            <a:r>
              <a:rPr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 </a:t>
            </a: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でお願いします。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D4DA94-A730-4E96-A9E9-A27F528B889F}"/>
              </a:ext>
            </a:extLst>
          </p:cNvPr>
          <p:cNvSpPr txBox="1"/>
          <p:nvPr/>
        </p:nvSpPr>
        <p:spPr>
          <a:xfrm>
            <a:off x="102223" y="8238001"/>
            <a:ext cx="7425717" cy="181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2300"/>
              </a:lnSpc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・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ご記入いただいた個人情報は申込受付以外には使用しません。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lnSpc>
                <a:spcPts val="2300"/>
              </a:lnSpc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・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しがネット受付サービスは右の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QR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コードか次の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URL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をご利用ください。</a:t>
            </a:r>
            <a:endParaRPr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lnSpc>
                <a:spcPts val="2300"/>
              </a:lnSpc>
              <a:defRPr/>
            </a:pPr>
            <a:r>
              <a:rPr lang="ja-JP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en-US" altLang="ja-JP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https://ttzk.graffer.jp/pref-shiga/smart-apply/apply-procedure-alias/R6nougi-ws</a:t>
            </a:r>
          </a:p>
          <a:p>
            <a:pPr eaLnBrk="1" hangingPunct="1">
              <a:lnSpc>
                <a:spcPts val="2300"/>
              </a:lnSpc>
              <a:defRPr/>
            </a:pPr>
            <a:r>
              <a:rPr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・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FAX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は裏面の申込用紙をご利用ください。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FAX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番号：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0748-46-3567</a:t>
            </a:r>
          </a:p>
          <a:p>
            <a:pPr eaLnBrk="1" hangingPunct="1">
              <a:lnSpc>
                <a:spcPts val="2300"/>
              </a:lnSpc>
              <a:defRPr/>
            </a:pP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 ※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ＭＳ 明朝" pitchFamily="17" charset="-128"/>
                <a:ea typeface="ＭＳ 明朝" pitchFamily="17" charset="-128"/>
              </a:rPr>
              <a:t>農業技術振興センターのホームページにも掲載しています。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ＭＳ 明朝" pitchFamily="17" charset="-128"/>
              <a:ea typeface="ＭＳ 明朝" pitchFamily="17" charset="-128"/>
            </a:endParaRPr>
          </a:p>
          <a:p>
            <a:pPr eaLnBrk="1" hangingPunct="1">
              <a:lnSpc>
                <a:spcPts val="2300"/>
              </a:lnSpc>
              <a:defRPr/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029E4A73-14F6-4FC5-8E52-2EFDAC954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8" y="405285"/>
            <a:ext cx="6611572" cy="549031"/>
          </a:xfrm>
          <a:prstGeom prst="rect">
            <a:avLst/>
          </a:prstGeom>
          <a:noFill/>
          <a:ln>
            <a:noFill/>
          </a:ln>
        </p:spPr>
        <p:txBody>
          <a:bodyPr wrap="none" lIns="92075" tIns="46037" rIns="92075" bIns="46037"/>
          <a:lstStyle>
            <a:lvl1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滋賀県農業技術振興センター</a:t>
            </a:r>
            <a:endParaRPr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DFC75A1-C58E-4D53-8D2F-80AF95CC02D0}"/>
              </a:ext>
            </a:extLst>
          </p:cNvPr>
          <p:cNvGrpSpPr/>
          <p:nvPr/>
        </p:nvGrpSpPr>
        <p:grpSpPr>
          <a:xfrm rot="20827861">
            <a:off x="501744" y="1605088"/>
            <a:ext cx="739534" cy="1417113"/>
            <a:chOff x="-4608462" y="2814922"/>
            <a:chExt cx="739534" cy="1625122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5DC2F33-AC6F-4585-9F17-9BB5E16FB2FE}"/>
                </a:ext>
              </a:extLst>
            </p:cNvPr>
            <p:cNvSpPr txBox="1"/>
            <p:nvPr/>
          </p:nvSpPr>
          <p:spPr>
            <a:xfrm>
              <a:off x="-4570763" y="2912873"/>
              <a:ext cx="615553" cy="152717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テーマ</a:t>
              </a:r>
              <a:endParaRPr kumimoji="1" lang="ja-JP" altLang="en-US" sz="2800" b="1" dirty="0"/>
            </a:p>
          </p:txBody>
        </p:sp>
        <p:sp>
          <p:nvSpPr>
            <p:cNvPr id="16" name="スクロール: 縦 15">
              <a:extLst>
                <a:ext uri="{FF2B5EF4-FFF2-40B4-BE49-F238E27FC236}">
                  <a16:creationId xmlns:a16="http://schemas.microsoft.com/office/drawing/2014/main" id="{3ACAB58A-815D-48D7-B469-630A538AB6B6}"/>
                </a:ext>
              </a:extLst>
            </p:cNvPr>
            <p:cNvSpPr/>
            <p:nvPr/>
          </p:nvSpPr>
          <p:spPr>
            <a:xfrm>
              <a:off x="-4608462" y="2814922"/>
              <a:ext cx="739534" cy="1409936"/>
            </a:xfrm>
            <a:custGeom>
              <a:avLst/>
              <a:gdLst>
                <a:gd name="connsiteX0" fmla="*/ 46221 w 739534"/>
                <a:gd name="connsiteY0" fmla="*/ 1409936 h 1409936"/>
                <a:gd name="connsiteX1" fmla="*/ 92442 w 739534"/>
                <a:gd name="connsiteY1" fmla="*/ 1363715 h 1409936"/>
                <a:gd name="connsiteX2" fmla="*/ 46221 w 739534"/>
                <a:gd name="connsiteY2" fmla="*/ 1363715 h 1409936"/>
                <a:gd name="connsiteX3" fmla="*/ 69331 w 739534"/>
                <a:gd name="connsiteY3" fmla="*/ 1340605 h 1409936"/>
                <a:gd name="connsiteX4" fmla="*/ 46221 w 739534"/>
                <a:gd name="connsiteY4" fmla="*/ 1317495 h 1409936"/>
                <a:gd name="connsiteX5" fmla="*/ 92442 w 739534"/>
                <a:gd name="connsiteY5" fmla="*/ 1317494 h 1409936"/>
                <a:gd name="connsiteX6" fmla="*/ 92442 w 739534"/>
                <a:gd name="connsiteY6" fmla="*/ 893736 h 1409936"/>
                <a:gd name="connsiteX7" fmla="*/ 92442 w 739534"/>
                <a:gd name="connsiteY7" fmla="*/ 444553 h 1409936"/>
                <a:gd name="connsiteX8" fmla="*/ 92442 w 739534"/>
                <a:gd name="connsiteY8" fmla="*/ 46221 h 1409936"/>
                <a:gd name="connsiteX9" fmla="*/ 138663 w 739534"/>
                <a:gd name="connsiteY9" fmla="*/ 0 h 1409936"/>
                <a:gd name="connsiteX10" fmla="*/ 693313 w 739534"/>
                <a:gd name="connsiteY10" fmla="*/ 0 h 1409936"/>
                <a:gd name="connsiteX11" fmla="*/ 739534 w 739534"/>
                <a:gd name="connsiteY11" fmla="*/ 46221 h 1409936"/>
                <a:gd name="connsiteX12" fmla="*/ 693313 w 739534"/>
                <a:gd name="connsiteY12" fmla="*/ 92442 h 1409936"/>
                <a:gd name="connsiteX13" fmla="*/ 647092 w 739534"/>
                <a:gd name="connsiteY13" fmla="*/ 92442 h 1409936"/>
                <a:gd name="connsiteX14" fmla="*/ 647092 w 739534"/>
                <a:gd name="connsiteY14" fmla="*/ 528912 h 1409936"/>
                <a:gd name="connsiteX15" fmla="*/ 647092 w 739534"/>
                <a:gd name="connsiteY15" fmla="*/ 914532 h 1409936"/>
                <a:gd name="connsiteX16" fmla="*/ 647092 w 739534"/>
                <a:gd name="connsiteY16" fmla="*/ 1363715 h 1409936"/>
                <a:gd name="connsiteX17" fmla="*/ 600871 w 739534"/>
                <a:gd name="connsiteY17" fmla="*/ 1409936 h 1409936"/>
                <a:gd name="connsiteX18" fmla="*/ 46221 w 739534"/>
                <a:gd name="connsiteY18" fmla="*/ 1409936 h 1409936"/>
                <a:gd name="connsiteX19" fmla="*/ 184884 w 739534"/>
                <a:gd name="connsiteY19" fmla="*/ 46221 h 1409936"/>
                <a:gd name="connsiteX20" fmla="*/ 138663 w 739534"/>
                <a:gd name="connsiteY20" fmla="*/ 92442 h 1409936"/>
                <a:gd name="connsiteX21" fmla="*/ 115553 w 739534"/>
                <a:gd name="connsiteY21" fmla="*/ 69332 h 1409936"/>
                <a:gd name="connsiteX22" fmla="*/ 138663 w 739534"/>
                <a:gd name="connsiteY22" fmla="*/ 46222 h 1409936"/>
                <a:gd name="connsiteX23" fmla="*/ 184884 w 739534"/>
                <a:gd name="connsiteY23" fmla="*/ 46221 h 1409936"/>
                <a:gd name="connsiteX0" fmla="*/ 184884 w 739534"/>
                <a:gd name="connsiteY0" fmla="*/ 46221 h 1409936"/>
                <a:gd name="connsiteX1" fmla="*/ 138663 w 739534"/>
                <a:gd name="connsiteY1" fmla="*/ 92442 h 1409936"/>
                <a:gd name="connsiteX2" fmla="*/ 115553 w 739534"/>
                <a:gd name="connsiteY2" fmla="*/ 69332 h 1409936"/>
                <a:gd name="connsiteX3" fmla="*/ 138663 w 739534"/>
                <a:gd name="connsiteY3" fmla="*/ 46222 h 1409936"/>
                <a:gd name="connsiteX4" fmla="*/ 184884 w 739534"/>
                <a:gd name="connsiteY4" fmla="*/ 46221 h 1409936"/>
                <a:gd name="connsiteX5" fmla="*/ 92442 w 739534"/>
                <a:gd name="connsiteY5" fmla="*/ 1363715 h 1409936"/>
                <a:gd name="connsiteX6" fmla="*/ 46221 w 739534"/>
                <a:gd name="connsiteY6" fmla="*/ 1409936 h 1409936"/>
                <a:gd name="connsiteX7" fmla="*/ 0 w 739534"/>
                <a:gd name="connsiteY7" fmla="*/ 1363715 h 1409936"/>
                <a:gd name="connsiteX8" fmla="*/ 46221 w 739534"/>
                <a:gd name="connsiteY8" fmla="*/ 1317494 h 1409936"/>
                <a:gd name="connsiteX9" fmla="*/ 69331 w 739534"/>
                <a:gd name="connsiteY9" fmla="*/ 1340604 h 1409936"/>
                <a:gd name="connsiteX10" fmla="*/ 46221 w 739534"/>
                <a:gd name="connsiteY10" fmla="*/ 1363714 h 1409936"/>
                <a:gd name="connsiteX11" fmla="*/ 92442 w 739534"/>
                <a:gd name="connsiteY11" fmla="*/ 1363715 h 1409936"/>
                <a:gd name="connsiteX0" fmla="*/ 92442 w 739534"/>
                <a:gd name="connsiteY0" fmla="*/ 1317494 h 1409936"/>
                <a:gd name="connsiteX1" fmla="*/ 92442 w 739534"/>
                <a:gd name="connsiteY1" fmla="*/ 893736 h 1409936"/>
                <a:gd name="connsiteX2" fmla="*/ 92442 w 739534"/>
                <a:gd name="connsiteY2" fmla="*/ 469979 h 1409936"/>
                <a:gd name="connsiteX3" fmla="*/ 92442 w 739534"/>
                <a:gd name="connsiteY3" fmla="*/ 46221 h 1409936"/>
                <a:gd name="connsiteX4" fmla="*/ 138663 w 739534"/>
                <a:gd name="connsiteY4" fmla="*/ 0 h 1409936"/>
                <a:gd name="connsiteX5" fmla="*/ 693313 w 739534"/>
                <a:gd name="connsiteY5" fmla="*/ 0 h 1409936"/>
                <a:gd name="connsiteX6" fmla="*/ 739534 w 739534"/>
                <a:gd name="connsiteY6" fmla="*/ 46221 h 1409936"/>
                <a:gd name="connsiteX7" fmla="*/ 693313 w 739534"/>
                <a:gd name="connsiteY7" fmla="*/ 92442 h 1409936"/>
                <a:gd name="connsiteX8" fmla="*/ 647092 w 739534"/>
                <a:gd name="connsiteY8" fmla="*/ 92442 h 1409936"/>
                <a:gd name="connsiteX9" fmla="*/ 647092 w 739534"/>
                <a:gd name="connsiteY9" fmla="*/ 528912 h 1409936"/>
                <a:gd name="connsiteX10" fmla="*/ 647092 w 739534"/>
                <a:gd name="connsiteY10" fmla="*/ 952670 h 1409936"/>
                <a:gd name="connsiteX11" fmla="*/ 647092 w 739534"/>
                <a:gd name="connsiteY11" fmla="*/ 1363715 h 1409936"/>
                <a:gd name="connsiteX12" fmla="*/ 600871 w 739534"/>
                <a:gd name="connsiteY12" fmla="*/ 1409936 h 1409936"/>
                <a:gd name="connsiteX13" fmla="*/ 46221 w 739534"/>
                <a:gd name="connsiteY13" fmla="*/ 1409936 h 1409936"/>
                <a:gd name="connsiteX14" fmla="*/ 0 w 739534"/>
                <a:gd name="connsiteY14" fmla="*/ 1363715 h 1409936"/>
                <a:gd name="connsiteX15" fmla="*/ 46221 w 739534"/>
                <a:gd name="connsiteY15" fmla="*/ 1317494 h 1409936"/>
                <a:gd name="connsiteX16" fmla="*/ 92442 w 739534"/>
                <a:gd name="connsiteY16" fmla="*/ 1317494 h 1409936"/>
                <a:gd name="connsiteX17" fmla="*/ 138663 w 739534"/>
                <a:gd name="connsiteY17" fmla="*/ 0 h 1409936"/>
                <a:gd name="connsiteX18" fmla="*/ 184884 w 739534"/>
                <a:gd name="connsiteY18" fmla="*/ 46221 h 1409936"/>
                <a:gd name="connsiteX19" fmla="*/ 138663 w 739534"/>
                <a:gd name="connsiteY19" fmla="*/ 92442 h 1409936"/>
                <a:gd name="connsiteX20" fmla="*/ 115553 w 739534"/>
                <a:gd name="connsiteY20" fmla="*/ 69332 h 1409936"/>
                <a:gd name="connsiteX21" fmla="*/ 138663 w 739534"/>
                <a:gd name="connsiteY21" fmla="*/ 46222 h 1409936"/>
                <a:gd name="connsiteX22" fmla="*/ 184884 w 739534"/>
                <a:gd name="connsiteY22" fmla="*/ 46221 h 1409936"/>
                <a:gd name="connsiteX23" fmla="*/ 647092 w 739534"/>
                <a:gd name="connsiteY23" fmla="*/ 92442 h 1409936"/>
                <a:gd name="connsiteX24" fmla="*/ 138663 w 739534"/>
                <a:gd name="connsiteY24" fmla="*/ 92442 h 1409936"/>
                <a:gd name="connsiteX25" fmla="*/ 46221 w 739534"/>
                <a:gd name="connsiteY25" fmla="*/ 1317494 h 1409936"/>
                <a:gd name="connsiteX26" fmla="*/ 69331 w 739534"/>
                <a:gd name="connsiteY26" fmla="*/ 1340604 h 1409936"/>
                <a:gd name="connsiteX27" fmla="*/ 46221 w 739534"/>
                <a:gd name="connsiteY27" fmla="*/ 1363714 h 1409936"/>
                <a:gd name="connsiteX28" fmla="*/ 92442 w 739534"/>
                <a:gd name="connsiteY28" fmla="*/ 1363715 h 1409936"/>
                <a:gd name="connsiteX29" fmla="*/ 46221 w 739534"/>
                <a:gd name="connsiteY29" fmla="*/ 1409936 h 1409936"/>
                <a:gd name="connsiteX30" fmla="*/ 92442 w 739534"/>
                <a:gd name="connsiteY30" fmla="*/ 1363715 h 1409936"/>
                <a:gd name="connsiteX31" fmla="*/ 92442 w 739534"/>
                <a:gd name="connsiteY31" fmla="*/ 1317494 h 140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534" h="1409936" stroke="0" extrusionOk="0">
                  <a:moveTo>
                    <a:pt x="46221" y="1409936"/>
                  </a:moveTo>
                  <a:cubicBezTo>
                    <a:pt x="69379" y="1408475"/>
                    <a:pt x="85637" y="1391796"/>
                    <a:pt x="92442" y="1363715"/>
                  </a:cubicBezTo>
                  <a:cubicBezTo>
                    <a:pt x="77983" y="1369131"/>
                    <a:pt x="63405" y="1360649"/>
                    <a:pt x="46221" y="1363715"/>
                  </a:cubicBezTo>
                  <a:cubicBezTo>
                    <a:pt x="58494" y="1363342"/>
                    <a:pt x="69147" y="1353745"/>
                    <a:pt x="69331" y="1340605"/>
                  </a:cubicBezTo>
                  <a:cubicBezTo>
                    <a:pt x="69345" y="1328940"/>
                    <a:pt x="58647" y="1316410"/>
                    <a:pt x="46221" y="1317495"/>
                  </a:cubicBezTo>
                  <a:cubicBezTo>
                    <a:pt x="63810" y="1314045"/>
                    <a:pt x="71223" y="1321026"/>
                    <a:pt x="92442" y="1317494"/>
                  </a:cubicBezTo>
                  <a:cubicBezTo>
                    <a:pt x="86352" y="1111309"/>
                    <a:pt x="98343" y="1076005"/>
                    <a:pt x="92442" y="893736"/>
                  </a:cubicBezTo>
                  <a:cubicBezTo>
                    <a:pt x="86541" y="711467"/>
                    <a:pt x="122015" y="574725"/>
                    <a:pt x="92442" y="444553"/>
                  </a:cubicBezTo>
                  <a:cubicBezTo>
                    <a:pt x="62869" y="314381"/>
                    <a:pt x="97235" y="161096"/>
                    <a:pt x="92442" y="46221"/>
                  </a:cubicBezTo>
                  <a:cubicBezTo>
                    <a:pt x="86496" y="20354"/>
                    <a:pt x="114673" y="-4215"/>
                    <a:pt x="138663" y="0"/>
                  </a:cubicBezTo>
                  <a:cubicBezTo>
                    <a:pt x="380107" y="-44710"/>
                    <a:pt x="535478" y="14968"/>
                    <a:pt x="693313" y="0"/>
                  </a:cubicBezTo>
                  <a:cubicBezTo>
                    <a:pt x="722539" y="4531"/>
                    <a:pt x="740566" y="19790"/>
                    <a:pt x="739534" y="46221"/>
                  </a:cubicBezTo>
                  <a:cubicBezTo>
                    <a:pt x="740128" y="68952"/>
                    <a:pt x="717036" y="92738"/>
                    <a:pt x="693313" y="92442"/>
                  </a:cubicBezTo>
                  <a:cubicBezTo>
                    <a:pt x="673244" y="95537"/>
                    <a:pt x="662623" y="88707"/>
                    <a:pt x="647092" y="92442"/>
                  </a:cubicBezTo>
                  <a:cubicBezTo>
                    <a:pt x="692163" y="306726"/>
                    <a:pt x="612827" y="430941"/>
                    <a:pt x="647092" y="528912"/>
                  </a:cubicBezTo>
                  <a:cubicBezTo>
                    <a:pt x="681357" y="626883"/>
                    <a:pt x="621967" y="824505"/>
                    <a:pt x="647092" y="914532"/>
                  </a:cubicBezTo>
                  <a:cubicBezTo>
                    <a:pt x="672217" y="1004559"/>
                    <a:pt x="639432" y="1258477"/>
                    <a:pt x="647092" y="1363715"/>
                  </a:cubicBezTo>
                  <a:cubicBezTo>
                    <a:pt x="651520" y="1386615"/>
                    <a:pt x="625168" y="1411889"/>
                    <a:pt x="600871" y="1409936"/>
                  </a:cubicBezTo>
                  <a:cubicBezTo>
                    <a:pt x="404110" y="1438465"/>
                    <a:pt x="170605" y="1388831"/>
                    <a:pt x="46221" y="1409936"/>
                  </a:cubicBezTo>
                  <a:close/>
                  <a:moveTo>
                    <a:pt x="184884" y="46221"/>
                  </a:moveTo>
                  <a:cubicBezTo>
                    <a:pt x="184621" y="64668"/>
                    <a:pt x="166218" y="92865"/>
                    <a:pt x="138663" y="92442"/>
                  </a:cubicBezTo>
                  <a:cubicBezTo>
                    <a:pt x="124842" y="93761"/>
                    <a:pt x="116452" y="79330"/>
                    <a:pt x="115553" y="69332"/>
                  </a:cubicBezTo>
                  <a:cubicBezTo>
                    <a:pt x="117734" y="58927"/>
                    <a:pt x="126745" y="48896"/>
                    <a:pt x="138663" y="46222"/>
                  </a:cubicBezTo>
                  <a:cubicBezTo>
                    <a:pt x="157554" y="45843"/>
                    <a:pt x="169130" y="47020"/>
                    <a:pt x="184884" y="46221"/>
                  </a:cubicBezTo>
                  <a:close/>
                </a:path>
                <a:path w="739534" h="1409936" fill="darkenLess" stroke="0" extrusionOk="0">
                  <a:moveTo>
                    <a:pt x="184884" y="46221"/>
                  </a:moveTo>
                  <a:cubicBezTo>
                    <a:pt x="189213" y="74475"/>
                    <a:pt x="158811" y="93622"/>
                    <a:pt x="138663" y="92442"/>
                  </a:cubicBezTo>
                  <a:cubicBezTo>
                    <a:pt x="125414" y="93957"/>
                    <a:pt x="115256" y="81159"/>
                    <a:pt x="115553" y="69332"/>
                  </a:cubicBezTo>
                  <a:cubicBezTo>
                    <a:pt x="116057" y="56190"/>
                    <a:pt x="127585" y="43297"/>
                    <a:pt x="138663" y="46222"/>
                  </a:cubicBezTo>
                  <a:cubicBezTo>
                    <a:pt x="157495" y="44760"/>
                    <a:pt x="174236" y="50975"/>
                    <a:pt x="184884" y="46221"/>
                  </a:cubicBezTo>
                  <a:close/>
                  <a:moveTo>
                    <a:pt x="92442" y="1363715"/>
                  </a:moveTo>
                  <a:cubicBezTo>
                    <a:pt x="92089" y="1392374"/>
                    <a:pt x="72547" y="1406449"/>
                    <a:pt x="46221" y="1409936"/>
                  </a:cubicBezTo>
                  <a:cubicBezTo>
                    <a:pt x="19934" y="1409912"/>
                    <a:pt x="5874" y="1390921"/>
                    <a:pt x="0" y="1363715"/>
                  </a:cubicBezTo>
                  <a:cubicBezTo>
                    <a:pt x="7024" y="1336329"/>
                    <a:pt x="20060" y="1321888"/>
                    <a:pt x="46221" y="1317494"/>
                  </a:cubicBezTo>
                  <a:cubicBezTo>
                    <a:pt x="59515" y="1318897"/>
                    <a:pt x="69786" y="1327931"/>
                    <a:pt x="69331" y="1340604"/>
                  </a:cubicBezTo>
                  <a:cubicBezTo>
                    <a:pt x="66859" y="1354963"/>
                    <a:pt x="57364" y="1361289"/>
                    <a:pt x="46221" y="1363714"/>
                  </a:cubicBezTo>
                  <a:cubicBezTo>
                    <a:pt x="62312" y="1358948"/>
                    <a:pt x="76945" y="1365726"/>
                    <a:pt x="92442" y="1363715"/>
                  </a:cubicBezTo>
                  <a:close/>
                </a:path>
                <a:path w="739534" h="1409936" fill="none" extrusionOk="0">
                  <a:moveTo>
                    <a:pt x="92442" y="1317494"/>
                  </a:moveTo>
                  <a:cubicBezTo>
                    <a:pt x="54857" y="1164427"/>
                    <a:pt x="125146" y="1090424"/>
                    <a:pt x="92442" y="893736"/>
                  </a:cubicBezTo>
                  <a:cubicBezTo>
                    <a:pt x="59738" y="697048"/>
                    <a:pt x="139017" y="664456"/>
                    <a:pt x="92442" y="469979"/>
                  </a:cubicBezTo>
                  <a:cubicBezTo>
                    <a:pt x="45867" y="275502"/>
                    <a:pt x="124929" y="235339"/>
                    <a:pt x="92442" y="46221"/>
                  </a:cubicBezTo>
                  <a:cubicBezTo>
                    <a:pt x="86879" y="21721"/>
                    <a:pt x="111254" y="6893"/>
                    <a:pt x="138663" y="0"/>
                  </a:cubicBezTo>
                  <a:cubicBezTo>
                    <a:pt x="354299" y="-15016"/>
                    <a:pt x="564628" y="9439"/>
                    <a:pt x="693313" y="0"/>
                  </a:cubicBezTo>
                  <a:cubicBezTo>
                    <a:pt x="718707" y="-4581"/>
                    <a:pt x="739963" y="16357"/>
                    <a:pt x="739534" y="46221"/>
                  </a:cubicBezTo>
                  <a:cubicBezTo>
                    <a:pt x="740817" y="67955"/>
                    <a:pt x="713073" y="92892"/>
                    <a:pt x="693313" y="92442"/>
                  </a:cubicBezTo>
                  <a:cubicBezTo>
                    <a:pt x="680012" y="96268"/>
                    <a:pt x="669644" y="92137"/>
                    <a:pt x="647092" y="92442"/>
                  </a:cubicBezTo>
                  <a:cubicBezTo>
                    <a:pt x="652863" y="181787"/>
                    <a:pt x="638187" y="343507"/>
                    <a:pt x="647092" y="528912"/>
                  </a:cubicBezTo>
                  <a:cubicBezTo>
                    <a:pt x="655997" y="714317"/>
                    <a:pt x="643510" y="792532"/>
                    <a:pt x="647092" y="952670"/>
                  </a:cubicBezTo>
                  <a:cubicBezTo>
                    <a:pt x="650674" y="1112808"/>
                    <a:pt x="635120" y="1229148"/>
                    <a:pt x="647092" y="1363715"/>
                  </a:cubicBezTo>
                  <a:cubicBezTo>
                    <a:pt x="643237" y="1390320"/>
                    <a:pt x="622091" y="1411447"/>
                    <a:pt x="600871" y="1409936"/>
                  </a:cubicBezTo>
                  <a:cubicBezTo>
                    <a:pt x="454102" y="1462361"/>
                    <a:pt x="203864" y="1348882"/>
                    <a:pt x="46221" y="1409936"/>
                  </a:cubicBezTo>
                  <a:cubicBezTo>
                    <a:pt x="17707" y="1404411"/>
                    <a:pt x="1738" y="1392622"/>
                    <a:pt x="0" y="1363715"/>
                  </a:cubicBezTo>
                  <a:cubicBezTo>
                    <a:pt x="2225" y="1337562"/>
                    <a:pt x="21966" y="1312508"/>
                    <a:pt x="46221" y="1317494"/>
                  </a:cubicBezTo>
                  <a:cubicBezTo>
                    <a:pt x="55633" y="1315791"/>
                    <a:pt x="82698" y="1321922"/>
                    <a:pt x="92442" y="1317494"/>
                  </a:cubicBezTo>
                  <a:close/>
                  <a:moveTo>
                    <a:pt x="138663" y="0"/>
                  </a:moveTo>
                  <a:cubicBezTo>
                    <a:pt x="162720" y="2135"/>
                    <a:pt x="183705" y="23637"/>
                    <a:pt x="184884" y="46221"/>
                  </a:cubicBezTo>
                  <a:cubicBezTo>
                    <a:pt x="183492" y="72082"/>
                    <a:pt x="166399" y="98500"/>
                    <a:pt x="138663" y="92442"/>
                  </a:cubicBezTo>
                  <a:cubicBezTo>
                    <a:pt x="124181" y="92144"/>
                    <a:pt x="115414" y="78498"/>
                    <a:pt x="115553" y="69332"/>
                  </a:cubicBezTo>
                  <a:cubicBezTo>
                    <a:pt x="116681" y="54409"/>
                    <a:pt x="127623" y="44430"/>
                    <a:pt x="138663" y="46222"/>
                  </a:cubicBezTo>
                  <a:cubicBezTo>
                    <a:pt x="158215" y="44147"/>
                    <a:pt x="172238" y="50930"/>
                    <a:pt x="184884" y="46221"/>
                  </a:cubicBezTo>
                  <a:moveTo>
                    <a:pt x="647092" y="92442"/>
                  </a:moveTo>
                  <a:cubicBezTo>
                    <a:pt x="455909" y="121663"/>
                    <a:pt x="363798" y="86481"/>
                    <a:pt x="138663" y="92442"/>
                  </a:cubicBezTo>
                  <a:moveTo>
                    <a:pt x="46221" y="1317494"/>
                  </a:moveTo>
                  <a:cubicBezTo>
                    <a:pt x="58849" y="1315826"/>
                    <a:pt x="66885" y="1328110"/>
                    <a:pt x="69331" y="1340604"/>
                  </a:cubicBezTo>
                  <a:cubicBezTo>
                    <a:pt x="70372" y="1354636"/>
                    <a:pt x="58831" y="1364087"/>
                    <a:pt x="46221" y="1363714"/>
                  </a:cubicBezTo>
                  <a:cubicBezTo>
                    <a:pt x="59113" y="1358816"/>
                    <a:pt x="81235" y="1363895"/>
                    <a:pt x="92442" y="1363715"/>
                  </a:cubicBezTo>
                  <a:moveTo>
                    <a:pt x="46221" y="1409936"/>
                  </a:moveTo>
                  <a:cubicBezTo>
                    <a:pt x="73939" y="1404326"/>
                    <a:pt x="90446" y="1388249"/>
                    <a:pt x="92442" y="1363715"/>
                  </a:cubicBezTo>
                  <a:cubicBezTo>
                    <a:pt x="87410" y="1350457"/>
                    <a:pt x="97880" y="1340457"/>
                    <a:pt x="92442" y="1317494"/>
                  </a:cubicBezTo>
                </a:path>
              </a:pathLst>
            </a:custGeom>
            <a:noFill/>
            <a:ln w="25400">
              <a:extLst>
                <a:ext uri="{C807C97D-BFC1-408E-A445-0C87EB9F89A2}">
                  <ask:lineSketchStyleProps xmlns:ask="http://schemas.microsoft.com/office/drawing/2018/sketchyshapes" sd="1219033472">
                    <a:prstGeom prst="verticalScroll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Rectangle 71">
            <a:extLst>
              <a:ext uri="{FF2B5EF4-FFF2-40B4-BE49-F238E27FC236}">
                <a16:creationId xmlns:a16="http://schemas.microsoft.com/office/drawing/2014/main" id="{823F32AC-28CD-41AB-83D6-E4F07DF3D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42" y="4766520"/>
            <a:ext cx="6665993" cy="27432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ts val="3000"/>
              </a:lnSpc>
              <a:defRPr/>
            </a:pPr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（１）農薬・化学肥料不使用栽培における「きらみずき」の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eaLnBrk="1" hangingPunct="1">
              <a:lnSpc>
                <a:spcPts val="3000"/>
              </a:lnSpc>
              <a:defRPr/>
            </a:pPr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特性把握と施肥量の検討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eaLnBrk="1" hangingPunct="1">
              <a:lnSpc>
                <a:spcPts val="3000"/>
              </a:lnSpc>
              <a:defRPr/>
            </a:pPr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（２）気候変動に適応した酒米新品種開発について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ts val="3000"/>
              </a:lnSpc>
              <a:defRPr/>
            </a:pPr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（３）気候</a:t>
            </a:r>
            <a:r>
              <a:rPr lang="ja-JP" altLang="en-US" sz="21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変動に適応した土づくり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ts val="3000"/>
              </a:lnSpc>
              <a:defRPr/>
            </a:pPr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～ペレット牛ふん堆肥の施用効果～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ts val="3000"/>
              </a:lnSpc>
              <a:defRPr/>
            </a:pPr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（４）近年要注目のカメムシ類の発生および被害の状況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ts val="3000"/>
              </a:lnSpc>
              <a:defRPr/>
            </a:pPr>
            <a:r>
              <a:rPr lang="ja-JP" altLang="en-US" sz="2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～イネカメムシ・ミナミアオカメムシ～</a:t>
            </a:r>
            <a:endParaRPr lang="en-US" altLang="ja-JP" sz="2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F82E62-1E22-49E6-9B9A-D646A1502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90" y="9228893"/>
            <a:ext cx="946545" cy="9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F470716-B415-44B4-867E-7A3BC7557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" y="192410"/>
            <a:ext cx="7048500" cy="95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3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4694</TotalTime>
  <Words>263</Words>
  <Application>Microsoft Office PowerPoint</Application>
  <PresentationFormat>ユーザー設定</PresentationFormat>
  <Paragraphs>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HG丸ｺﾞｼｯｸM-PRO</vt:lpstr>
      <vt:lpstr>Meiryo UI</vt:lpstr>
      <vt:lpstr>ＭＳ 明朝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w302539</dc:creator>
  <cp:lastModifiedBy>江波　義成</cp:lastModifiedBy>
  <cp:revision>258</cp:revision>
  <cp:lastPrinted>2024-06-11T00:41:36Z</cp:lastPrinted>
  <dcterms:created xsi:type="dcterms:W3CDTF">2012-01-04T07:19:25Z</dcterms:created>
  <dcterms:modified xsi:type="dcterms:W3CDTF">2024-06-11T00:42:50Z</dcterms:modified>
</cp:coreProperties>
</file>