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20" r:id="rId3"/>
    <p:sldMasterId id="2147483732" r:id="rId4"/>
    <p:sldMasterId id="2147483780" r:id="rId5"/>
    <p:sldMasterId id="2147483816" r:id="rId6"/>
    <p:sldMasterId id="2147483840" r:id="rId7"/>
  </p:sldMasterIdLst>
  <p:notesMasterIdLst>
    <p:notesMasterId r:id="rId35"/>
  </p:notesMasterIdLst>
  <p:handoutMasterIdLst>
    <p:handoutMasterId r:id="rId36"/>
  </p:handoutMasterIdLst>
  <p:sldIdLst>
    <p:sldId id="259" r:id="rId8"/>
    <p:sldId id="321" r:id="rId9"/>
    <p:sldId id="335" r:id="rId10"/>
    <p:sldId id="322" r:id="rId11"/>
    <p:sldId id="337" r:id="rId12"/>
    <p:sldId id="336" r:id="rId13"/>
    <p:sldId id="347" r:id="rId14"/>
    <p:sldId id="348" r:id="rId15"/>
    <p:sldId id="338" r:id="rId16"/>
    <p:sldId id="276" r:id="rId17"/>
    <p:sldId id="339" r:id="rId18"/>
    <p:sldId id="320" r:id="rId19"/>
    <p:sldId id="313" r:id="rId20"/>
    <p:sldId id="324" r:id="rId21"/>
    <p:sldId id="307" r:id="rId22"/>
    <p:sldId id="281" r:id="rId23"/>
    <p:sldId id="290" r:id="rId24"/>
    <p:sldId id="340" r:id="rId25"/>
    <p:sldId id="325" r:id="rId26"/>
    <p:sldId id="345" r:id="rId27"/>
    <p:sldId id="343" r:id="rId28"/>
    <p:sldId id="342" r:id="rId29"/>
    <p:sldId id="326" r:id="rId30"/>
    <p:sldId id="328" r:id="rId31"/>
    <p:sldId id="330" r:id="rId32"/>
    <p:sldId id="333" r:id="rId33"/>
    <p:sldId id="334" r:id="rId3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DE7"/>
    <a:srgbClr val="DF11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294" autoAdjust="0"/>
    <p:restoredTop sz="94660"/>
  </p:normalViewPr>
  <p:slideViewPr>
    <p:cSldViewPr>
      <p:cViewPr varScale="1">
        <p:scale>
          <a:sx n="45" d="100"/>
          <a:sy n="45" d="100"/>
        </p:scale>
        <p:origin x="787" y="43"/>
      </p:cViewPr>
      <p:guideLst>
        <p:guide orient="horz" pos="2160"/>
        <p:guide pos="2880"/>
      </p:guideLst>
    </p:cSldViewPr>
  </p:slideViewPr>
  <p:notesTextViewPr>
    <p:cViewPr>
      <p:scale>
        <a:sx n="1" d="1"/>
        <a:sy n="1" d="1"/>
      </p:scale>
      <p:origin x="0" y="0"/>
    </p:cViewPr>
  </p:notesTextViewPr>
  <p:sorterViewPr>
    <p:cViewPr>
      <p:scale>
        <a:sx n="126" d="100"/>
        <a:sy n="126" d="100"/>
      </p:scale>
      <p:origin x="0" y="3168"/>
    </p:cViewPr>
  </p:sorterViewPr>
  <p:notesViewPr>
    <p:cSldViewPr>
      <p:cViewPr varScale="1">
        <p:scale>
          <a:sx n="80" d="100"/>
          <a:sy n="80" d="100"/>
        </p:scale>
        <p:origin x="2748" y="60"/>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05760626492319"/>
          <c:y val="4.427873347893075E-2"/>
          <c:w val="0.7472189643828886"/>
          <c:h val="0.85432212331695312"/>
        </c:manualLayout>
      </c:layout>
      <c:barChart>
        <c:barDir val="col"/>
        <c:grouping val="stacked"/>
        <c:varyColors val="0"/>
        <c:ser>
          <c:idx val="0"/>
          <c:order val="0"/>
          <c:tx>
            <c:strRef>
              <c:f>Sheet1!$B$1</c:f>
              <c:strCache>
                <c:ptCount val="1"/>
                <c:pt idx="0">
                  <c:v>高齢者</c:v>
                </c:pt>
              </c:strCache>
            </c:strRef>
          </c:tx>
          <c:invertIfNegative val="0"/>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Sheet1!$B$2:$B$9</c:f>
              <c:numCache>
                <c:formatCode>General</c:formatCode>
                <c:ptCount val="8"/>
                <c:pt idx="0">
                  <c:v>3043</c:v>
                </c:pt>
                <c:pt idx="1">
                  <c:v>4341</c:v>
                </c:pt>
                <c:pt idx="2">
                  <c:v>4192</c:v>
                </c:pt>
                <c:pt idx="3">
                  <c:v>3818</c:v>
                </c:pt>
                <c:pt idx="4">
                  <c:v>3751</c:v>
                </c:pt>
                <c:pt idx="5">
                  <c:v>4467</c:v>
                </c:pt>
                <c:pt idx="6">
                  <c:v>5573</c:v>
                </c:pt>
                <c:pt idx="7">
                  <c:v>4477</c:v>
                </c:pt>
              </c:numCache>
            </c:numRef>
          </c:val>
          <c:extLst>
            <c:ext xmlns:c16="http://schemas.microsoft.com/office/drawing/2014/chart" uri="{C3380CC4-5D6E-409C-BE32-E72D297353CC}">
              <c16:uniqueId val="{00000000-277C-478D-8312-58A875151ECD}"/>
            </c:ext>
          </c:extLst>
        </c:ser>
        <c:ser>
          <c:idx val="1"/>
          <c:order val="1"/>
          <c:tx>
            <c:strRef>
              <c:f>Sheet1!$C$1</c:f>
              <c:strCache>
                <c:ptCount val="1"/>
                <c:pt idx="0">
                  <c:v>一般</c:v>
                </c:pt>
              </c:strCache>
            </c:strRef>
          </c:tx>
          <c:invertIfNegative val="0"/>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Sheet1!$C$2:$C$9</c:f>
              <c:numCache>
                <c:formatCode>General</c:formatCode>
                <c:ptCount val="8"/>
                <c:pt idx="0">
                  <c:v>7741</c:v>
                </c:pt>
                <c:pt idx="1">
                  <c:v>8108</c:v>
                </c:pt>
                <c:pt idx="2">
                  <c:v>8245</c:v>
                </c:pt>
                <c:pt idx="3">
                  <c:v>8091</c:v>
                </c:pt>
                <c:pt idx="4">
                  <c:v>7571</c:v>
                </c:pt>
                <c:pt idx="5">
                  <c:v>8180</c:v>
                </c:pt>
                <c:pt idx="6">
                  <c:v>8497</c:v>
                </c:pt>
                <c:pt idx="7">
                  <c:v>7553</c:v>
                </c:pt>
              </c:numCache>
            </c:numRef>
          </c:val>
          <c:extLst>
            <c:ext xmlns:c16="http://schemas.microsoft.com/office/drawing/2014/chart" uri="{C3380CC4-5D6E-409C-BE32-E72D297353CC}">
              <c16:uniqueId val="{00000001-277C-478D-8312-58A875151ECD}"/>
            </c:ext>
          </c:extLst>
        </c:ser>
        <c:ser>
          <c:idx val="2"/>
          <c:order val="2"/>
          <c:tx>
            <c:strRef>
              <c:f>Sheet1!$D$1</c:f>
              <c:strCache>
                <c:ptCount val="1"/>
                <c:pt idx="0">
                  <c:v>若者</c:v>
                </c:pt>
              </c:strCache>
            </c:strRef>
          </c:tx>
          <c:invertIfNegative val="0"/>
          <c:cat>
            <c:numRef>
              <c:f>Sheet1!$A$2:$A$9</c:f>
              <c:numCache>
                <c:formatCode>General</c:formatCode>
                <c:ptCount val="8"/>
                <c:pt idx="0">
                  <c:v>2012</c:v>
                </c:pt>
                <c:pt idx="1">
                  <c:v>2013</c:v>
                </c:pt>
                <c:pt idx="2">
                  <c:v>2014</c:v>
                </c:pt>
                <c:pt idx="3">
                  <c:v>2015</c:v>
                </c:pt>
                <c:pt idx="4">
                  <c:v>2016</c:v>
                </c:pt>
                <c:pt idx="5">
                  <c:v>2017</c:v>
                </c:pt>
                <c:pt idx="6">
                  <c:v>2018</c:v>
                </c:pt>
                <c:pt idx="7">
                  <c:v>2019</c:v>
                </c:pt>
              </c:numCache>
            </c:numRef>
          </c:cat>
          <c:val>
            <c:numRef>
              <c:f>Sheet1!$D$2:$D$9</c:f>
              <c:numCache>
                <c:formatCode>General</c:formatCode>
                <c:ptCount val="8"/>
                <c:pt idx="0">
                  <c:v>1337</c:v>
                </c:pt>
                <c:pt idx="1">
                  <c:v>1392</c:v>
                </c:pt>
                <c:pt idx="2">
                  <c:v>1512</c:v>
                </c:pt>
                <c:pt idx="3">
                  <c:v>1428</c:v>
                </c:pt>
                <c:pt idx="4">
                  <c:v>1255</c:v>
                </c:pt>
                <c:pt idx="5">
                  <c:v>1057</c:v>
                </c:pt>
                <c:pt idx="6">
                  <c:v>1027</c:v>
                </c:pt>
                <c:pt idx="7">
                  <c:v>1386</c:v>
                </c:pt>
              </c:numCache>
            </c:numRef>
          </c:val>
          <c:extLst>
            <c:ext xmlns:c16="http://schemas.microsoft.com/office/drawing/2014/chart" uri="{C3380CC4-5D6E-409C-BE32-E72D297353CC}">
              <c16:uniqueId val="{00000002-277C-478D-8312-58A875151ECD}"/>
            </c:ext>
          </c:extLst>
        </c:ser>
        <c:dLbls>
          <c:showLegendKey val="0"/>
          <c:showVal val="0"/>
          <c:showCatName val="0"/>
          <c:showSerName val="0"/>
          <c:showPercent val="0"/>
          <c:showBubbleSize val="0"/>
        </c:dLbls>
        <c:gapWidth val="300"/>
        <c:overlap val="100"/>
        <c:serLines/>
        <c:axId val="1013300992"/>
        <c:axId val="1013311328"/>
      </c:barChart>
      <c:catAx>
        <c:axId val="1013300992"/>
        <c:scaling>
          <c:orientation val="minMax"/>
        </c:scaling>
        <c:delete val="0"/>
        <c:axPos val="b"/>
        <c:numFmt formatCode="General" sourceLinked="1"/>
        <c:majorTickMark val="none"/>
        <c:minorTickMark val="none"/>
        <c:tickLblPos val="nextTo"/>
        <c:crossAx val="1013311328"/>
        <c:crosses val="autoZero"/>
        <c:auto val="1"/>
        <c:lblAlgn val="ctr"/>
        <c:lblOffset val="100"/>
        <c:noMultiLvlLbl val="0"/>
      </c:catAx>
      <c:valAx>
        <c:axId val="1013311328"/>
        <c:scaling>
          <c:orientation val="minMax"/>
        </c:scaling>
        <c:delete val="0"/>
        <c:axPos val="l"/>
        <c:majorGridlines/>
        <c:numFmt formatCode="General" sourceLinked="1"/>
        <c:majorTickMark val="out"/>
        <c:minorTickMark val="none"/>
        <c:tickLblPos val="nextTo"/>
        <c:crossAx val="1013300992"/>
        <c:crosses val="autoZero"/>
        <c:crossBetween val="between"/>
      </c:valAx>
    </c:plotArea>
    <c:legend>
      <c:legendPos val="r"/>
      <c:overlay val="0"/>
    </c:legend>
    <c:plotVisOnly val="1"/>
    <c:dispBlanksAs val="gap"/>
    <c:showDLblsOverMax val="0"/>
  </c:chart>
  <c:txPr>
    <a:bodyPr/>
    <a:lstStyle/>
    <a:p>
      <a:pPr>
        <a:defRPr sz="1800"/>
      </a:pPr>
      <a:endParaRPr lang="ja-JP"/>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5AF53D13-A5D3-4F1B-86FD-236C792D1AAD}" type="datetimeFigureOut">
              <a:rPr kumimoji="1" lang="ja-JP" altLang="en-US" smtClean="0"/>
              <a:t>2023/4/10</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AD4C32A5-4F9F-4159-9FB3-99396BFE878C}" type="slidenum">
              <a:rPr kumimoji="1" lang="ja-JP" altLang="en-US" smtClean="0"/>
              <a:t>‹#›</a:t>
            </a:fld>
            <a:endParaRPr kumimoji="1" lang="ja-JP" altLang="en-US"/>
          </a:p>
        </p:txBody>
      </p:sp>
    </p:spTree>
    <p:extLst>
      <p:ext uri="{BB962C8B-B14F-4D97-AF65-F5344CB8AC3E}">
        <p14:creationId xmlns:p14="http://schemas.microsoft.com/office/powerpoint/2010/main" val="2673439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3986CF7F-823B-47F8-A509-1E475B8EF82B}" type="datetimeFigureOut">
              <a:rPr kumimoji="1" lang="ja-JP" altLang="en-US" smtClean="0"/>
              <a:t>2023/4/10</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9036B297-7789-48C2-BB08-FF24EF2C890B}" type="slidenum">
              <a:rPr kumimoji="1" lang="ja-JP" altLang="en-US" smtClean="0"/>
              <a:t>‹#›</a:t>
            </a:fld>
            <a:endParaRPr kumimoji="1" lang="ja-JP" altLang="en-US"/>
          </a:p>
        </p:txBody>
      </p:sp>
    </p:spTree>
    <p:extLst>
      <p:ext uri="{BB962C8B-B14F-4D97-AF65-F5344CB8AC3E}">
        <p14:creationId xmlns:p14="http://schemas.microsoft.com/office/powerpoint/2010/main" val="41332834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normAutofit/>
          </a:bodyPr>
          <a:lstStyle/>
          <a:p>
            <a:r>
              <a:rPr kumimoji="1" lang="ja-JP" altLang="en-US" dirty="0"/>
              <a:t>では、今日は、</a:t>
            </a:r>
          </a:p>
          <a:p>
            <a:r>
              <a:rPr lang="ja-JP" altLang="en-US" dirty="0"/>
              <a:t>「成年</a:t>
            </a:r>
            <a:r>
              <a:rPr lang="en-US" altLang="ja-JP" dirty="0"/>
              <a:t>(</a:t>
            </a:r>
            <a:r>
              <a:rPr lang="ja-JP" altLang="en-US" dirty="0"/>
              <a:t>大人</a:t>
            </a:r>
            <a:r>
              <a:rPr lang="en-US" altLang="ja-JP" dirty="0"/>
              <a:t>)</a:t>
            </a:r>
            <a:r>
              <a:rPr lang="ja-JP" altLang="en-US" dirty="0"/>
              <a:t>」になるということ</a:t>
            </a:r>
          </a:p>
          <a:p>
            <a:r>
              <a:rPr lang="ja-JP" altLang="en-US" dirty="0"/>
              <a:t>について、学びます。</a:t>
            </a:r>
          </a:p>
          <a:p>
            <a:endParaRPr kumimoji="1" lang="ja-JP" altLang="en-US" dirty="0"/>
          </a:p>
        </p:txBody>
      </p:sp>
      <p:sp>
        <p:nvSpPr>
          <p:cNvPr id="4" name="Slide Number Placeholder 3"/>
          <p:cNvSpPr>
            <a:spLocks noGrp="1"/>
          </p:cNvSpPr>
          <p:nvPr>
            <p:ph type="sldNum" sz="quarter" idx="10"/>
          </p:nvPr>
        </p:nvSpPr>
        <p:spPr/>
        <p:txBody>
          <a:bodyPr/>
          <a:lstStyle/>
          <a:p>
            <a:fld id="{1D2386A3-2E31-4C9B-B0BE-45709ADB9841}" type="slidenum">
              <a:rPr kumimoji="1" lang="en-US" altLang="ja-JP" smtClean="0">
                <a:solidFill>
                  <a:prstClr val="black"/>
                </a:solidFill>
              </a:rPr>
              <a:pPr/>
              <a:t>1</a:t>
            </a:fld>
            <a:endParaRPr kumimoji="1" lang="ja-JP" altLang="en-US">
              <a:solidFill>
                <a:prstClr val="black"/>
              </a:solidFill>
            </a:endParaRPr>
          </a:p>
        </p:txBody>
      </p:sp>
    </p:spTree>
    <p:extLst>
      <p:ext uri="{BB962C8B-B14F-4D97-AF65-F5344CB8AC3E}">
        <p14:creationId xmlns:p14="http://schemas.microsoft.com/office/powerpoint/2010/main" val="1566561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5988" y="742950"/>
            <a:ext cx="4975225" cy="3732213"/>
          </a:xfrm>
        </p:spPr>
      </p:sp>
      <p:sp>
        <p:nvSpPr>
          <p:cNvPr id="3" name="ノート プレースホルダ 2"/>
          <p:cNvSpPr>
            <a:spLocks noGrp="1"/>
          </p:cNvSpPr>
          <p:nvPr>
            <p:ph type="body" idx="1"/>
          </p:nvPr>
        </p:nvSpPr>
        <p:spPr/>
        <p:txBody>
          <a:bodyPr>
            <a:normAutofit/>
          </a:bodyPr>
          <a:lstStyle/>
          <a:p>
            <a:r>
              <a:rPr kumimoji="1" lang="ja-JP" altLang="en-US" dirty="0"/>
              <a:t>では、成年</a:t>
            </a:r>
            <a:r>
              <a:rPr kumimoji="1" lang="en-US" altLang="ja-JP" dirty="0"/>
              <a:t>(</a:t>
            </a:r>
            <a:r>
              <a:rPr kumimoji="1" lang="ja-JP" altLang="en-US" dirty="0"/>
              <a:t>大人</a:t>
            </a:r>
            <a:r>
              <a:rPr kumimoji="1" lang="en-US" altLang="ja-JP" dirty="0"/>
              <a:t>)</a:t>
            </a:r>
            <a:r>
              <a:rPr kumimoji="1" lang="ja-JP" altLang="en-US" dirty="0"/>
              <a:t>が一人でできる、つまり、未成年者は一人ではできない契約は</a:t>
            </a:r>
          </a:p>
          <a:p>
            <a:r>
              <a:rPr lang="ja-JP" altLang="en-US" dirty="0"/>
              <a:t>どれでしょうか。</a:t>
            </a:r>
            <a:endParaRPr kumimoji="1" lang="en-US" altLang="ja-JP" dirty="0"/>
          </a:p>
          <a:p>
            <a:endParaRPr lang="en-US" altLang="ja-JP" dirty="0"/>
          </a:p>
          <a:p>
            <a:r>
              <a:rPr lang="ja-JP" altLang="en-US" dirty="0"/>
              <a:t>①アパートを借りる</a:t>
            </a:r>
          </a:p>
          <a:p>
            <a:r>
              <a:rPr kumimoji="1" lang="ja-JP" altLang="en-US" dirty="0"/>
              <a:t>②スマホを</a:t>
            </a:r>
            <a:r>
              <a:rPr lang="ja-JP" altLang="en-US" dirty="0"/>
              <a:t>買う</a:t>
            </a:r>
            <a:endParaRPr kumimoji="1" lang="ja-JP" altLang="en-US" dirty="0"/>
          </a:p>
          <a:p>
            <a:r>
              <a:rPr lang="ja-JP" altLang="en-US" dirty="0"/>
              <a:t>③ローンを組む</a:t>
            </a:r>
          </a:p>
          <a:p>
            <a:pPr lvl="0"/>
            <a:r>
              <a:rPr kumimoji="1" lang="ja-JP" altLang="en-US" dirty="0"/>
              <a:t>④クレジットカードを作る</a:t>
            </a:r>
          </a:p>
          <a:p>
            <a:pPr lvl="0"/>
            <a:r>
              <a:rPr lang="ja-JP" altLang="en-US" dirty="0">
                <a:solidFill>
                  <a:prstClr val="black"/>
                </a:solidFill>
              </a:rPr>
              <a:t>　　　　　　</a:t>
            </a:r>
            <a:r>
              <a:rPr lang="en-US" altLang="ja-JP" dirty="0">
                <a:solidFill>
                  <a:prstClr val="black"/>
                </a:solidFill>
              </a:rPr>
              <a:t>(</a:t>
            </a:r>
            <a:r>
              <a:rPr lang="ja-JP" altLang="en-US" dirty="0">
                <a:solidFill>
                  <a:prstClr val="black"/>
                </a:solidFill>
              </a:rPr>
              <a:t>現在、</a:t>
            </a:r>
            <a:r>
              <a:rPr lang="en-US" altLang="ja-JP" dirty="0">
                <a:solidFill>
                  <a:prstClr val="black"/>
                </a:solidFill>
              </a:rPr>
              <a:t>18</a:t>
            </a:r>
            <a:r>
              <a:rPr lang="ja-JP" altLang="en-US" dirty="0">
                <a:solidFill>
                  <a:prstClr val="black"/>
                </a:solidFill>
              </a:rPr>
              <a:t>歳以上なら、作成可能だが、親権者の承諾が必要</a:t>
            </a:r>
            <a:r>
              <a:rPr lang="en-US" altLang="ja-JP" dirty="0">
                <a:solidFill>
                  <a:prstClr val="black"/>
                </a:solidFill>
              </a:rPr>
              <a:t>)</a:t>
            </a:r>
            <a:endParaRPr kumimoji="1" lang="ja-JP" altLang="en-US" dirty="0"/>
          </a:p>
          <a:p>
            <a:r>
              <a:rPr lang="ja-JP" altLang="en-US" dirty="0"/>
              <a:t>⑤</a:t>
            </a:r>
            <a:r>
              <a:rPr lang="en-US" altLang="ja-JP" dirty="0"/>
              <a:t>10</a:t>
            </a:r>
            <a:r>
              <a:rPr lang="ja-JP" altLang="en-US" dirty="0"/>
              <a:t>年有効のパスポートの取得</a:t>
            </a:r>
          </a:p>
          <a:p>
            <a:r>
              <a:rPr kumimoji="1" lang="ja-JP" altLang="en-US" dirty="0"/>
              <a:t>⑥</a:t>
            </a:r>
            <a:r>
              <a:rPr lang="ja-JP" altLang="en-US" dirty="0"/>
              <a:t>就職を決める</a:t>
            </a:r>
            <a:endParaRPr kumimoji="1" lang="ja-JP" altLang="en-US" dirty="0"/>
          </a:p>
          <a:p>
            <a:endParaRPr lang="ja-JP" altLang="en-US" dirty="0"/>
          </a:p>
          <a:p>
            <a:r>
              <a:rPr kumimoji="1" lang="ja-JP" altLang="en-US" dirty="0"/>
              <a:t>どれだと思いますか</a:t>
            </a:r>
            <a:r>
              <a:rPr kumimoji="1" lang="en-US" altLang="ja-JP" dirty="0"/>
              <a:t>?</a:t>
            </a:r>
            <a:endParaRPr kumimoji="1"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10</a:t>
            </a:fld>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2672180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5988" y="742950"/>
            <a:ext cx="4975225" cy="3732213"/>
          </a:xfrm>
        </p:spPr>
      </p:sp>
      <p:sp>
        <p:nvSpPr>
          <p:cNvPr id="3" name="ノート プレースホルダ 2"/>
          <p:cNvSpPr>
            <a:spLocks noGrp="1"/>
          </p:cNvSpPr>
          <p:nvPr>
            <p:ph type="body" idx="1"/>
          </p:nvPr>
        </p:nvSpPr>
        <p:spPr/>
        <p:txBody>
          <a:bodyPr>
            <a:normAutofit/>
          </a:bodyPr>
          <a:lstStyle/>
          <a:p>
            <a:pPr lvl="0"/>
            <a:r>
              <a:rPr lang="ja-JP" altLang="en-US" dirty="0">
                <a:solidFill>
                  <a:prstClr val="black"/>
                </a:solidFill>
              </a:rPr>
              <a:t>①アパートを借りる</a:t>
            </a:r>
          </a:p>
          <a:p>
            <a:pPr lvl="0"/>
            <a:r>
              <a:rPr lang="ja-JP" altLang="en-US" dirty="0">
                <a:solidFill>
                  <a:prstClr val="black"/>
                </a:solidFill>
              </a:rPr>
              <a:t>②スマホを買う</a:t>
            </a:r>
          </a:p>
          <a:p>
            <a:pPr lvl="0"/>
            <a:r>
              <a:rPr lang="ja-JP" altLang="en-US" dirty="0">
                <a:solidFill>
                  <a:prstClr val="black"/>
                </a:solidFill>
              </a:rPr>
              <a:t>③ローンを組む</a:t>
            </a:r>
          </a:p>
          <a:p>
            <a:pPr lvl="0"/>
            <a:r>
              <a:rPr lang="ja-JP" altLang="en-US" dirty="0">
                <a:solidFill>
                  <a:prstClr val="black"/>
                </a:solidFill>
              </a:rPr>
              <a:t>④クレジットカードを作る</a:t>
            </a:r>
          </a:p>
          <a:p>
            <a:pPr lvl="0"/>
            <a:r>
              <a:rPr lang="ja-JP" altLang="en-US" dirty="0">
                <a:solidFill>
                  <a:prstClr val="black"/>
                </a:solidFill>
              </a:rPr>
              <a:t>　　　　　</a:t>
            </a:r>
            <a:r>
              <a:rPr lang="en-US" altLang="ja-JP" dirty="0">
                <a:solidFill>
                  <a:prstClr val="black"/>
                </a:solidFill>
              </a:rPr>
              <a:t>(</a:t>
            </a:r>
            <a:r>
              <a:rPr lang="ja-JP" altLang="en-US" dirty="0">
                <a:solidFill>
                  <a:prstClr val="black"/>
                </a:solidFill>
              </a:rPr>
              <a:t>現在、</a:t>
            </a:r>
            <a:r>
              <a:rPr lang="en-US" altLang="ja-JP" dirty="0">
                <a:solidFill>
                  <a:prstClr val="black"/>
                </a:solidFill>
              </a:rPr>
              <a:t>18</a:t>
            </a:r>
            <a:r>
              <a:rPr lang="ja-JP" altLang="en-US" dirty="0">
                <a:solidFill>
                  <a:prstClr val="black"/>
                </a:solidFill>
              </a:rPr>
              <a:t>歳以上なら、作成可能だが、親権者の承諾が必要</a:t>
            </a:r>
            <a:r>
              <a:rPr lang="en-US" altLang="ja-JP" dirty="0">
                <a:solidFill>
                  <a:prstClr val="black"/>
                </a:solidFill>
              </a:rPr>
              <a:t>)</a:t>
            </a:r>
            <a:endParaRPr lang="ja-JP" altLang="en-US" dirty="0">
              <a:solidFill>
                <a:prstClr val="black"/>
              </a:solidFill>
            </a:endParaRPr>
          </a:p>
          <a:p>
            <a:pPr lvl="0"/>
            <a:r>
              <a:rPr lang="ja-JP" altLang="en-US" dirty="0">
                <a:solidFill>
                  <a:prstClr val="black"/>
                </a:solidFill>
              </a:rPr>
              <a:t>⑤</a:t>
            </a:r>
            <a:r>
              <a:rPr lang="en-US" altLang="ja-JP" dirty="0">
                <a:solidFill>
                  <a:prstClr val="black"/>
                </a:solidFill>
              </a:rPr>
              <a:t>10</a:t>
            </a:r>
            <a:r>
              <a:rPr lang="ja-JP" altLang="en-US" dirty="0">
                <a:solidFill>
                  <a:prstClr val="black"/>
                </a:solidFill>
              </a:rPr>
              <a:t>年有効のパスポートの取得</a:t>
            </a:r>
          </a:p>
          <a:p>
            <a:pPr lvl="0"/>
            <a:r>
              <a:rPr lang="ja-JP" altLang="en-US" dirty="0">
                <a:solidFill>
                  <a:prstClr val="black"/>
                </a:solidFill>
              </a:rPr>
              <a:t>⑥就職を決める</a:t>
            </a:r>
          </a:p>
          <a:p>
            <a:endParaRPr kumimoji="1" lang="ja-JP" altLang="en-US" dirty="0"/>
          </a:p>
          <a:p>
            <a:r>
              <a:rPr lang="ja-JP" altLang="en-US" dirty="0"/>
              <a:t>はい、答えは、全て成年</a:t>
            </a:r>
            <a:r>
              <a:rPr lang="en-US" altLang="ja-JP" dirty="0"/>
              <a:t>(</a:t>
            </a:r>
            <a:r>
              <a:rPr lang="ja-JP" altLang="en-US" dirty="0"/>
              <a:t>大人</a:t>
            </a:r>
            <a:r>
              <a:rPr lang="en-US" altLang="ja-JP" dirty="0"/>
              <a:t>)</a:t>
            </a:r>
            <a:r>
              <a:rPr lang="ja-JP" altLang="en-US" dirty="0"/>
              <a:t>であれば一人で契約できます。</a:t>
            </a:r>
          </a:p>
          <a:p>
            <a:r>
              <a:rPr lang="ja-JP" altLang="en-US" dirty="0"/>
              <a:t>自分の意思で、一人で行うことができるのです。</a:t>
            </a:r>
          </a:p>
          <a:p>
            <a:endParaRPr lang="ja-JP" altLang="en-US" dirty="0"/>
          </a:p>
          <a:p>
            <a:r>
              <a:rPr kumimoji="1" lang="ja-JP" altLang="en-US" dirty="0"/>
              <a:t>逆に言うと、これらは、未成年者は一人で勝手には</a:t>
            </a:r>
          </a:p>
          <a:p>
            <a:r>
              <a:rPr kumimoji="1" lang="ja-JP" altLang="en-US" dirty="0"/>
              <a:t>契約できないという事になりますね。</a:t>
            </a:r>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11</a:t>
            </a:fld>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2672180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75225" cy="3732213"/>
          </a:xfrm>
        </p:spPr>
      </p:sp>
      <p:sp>
        <p:nvSpPr>
          <p:cNvPr id="3" name="ノート プレースホルダー 2"/>
          <p:cNvSpPr>
            <a:spLocks noGrp="1"/>
          </p:cNvSpPr>
          <p:nvPr>
            <p:ph type="body" idx="1"/>
          </p:nvPr>
        </p:nvSpPr>
        <p:spPr/>
        <p:txBody>
          <a:bodyPr/>
          <a:lstStyle/>
          <a:p>
            <a:r>
              <a:rPr kumimoji="1" lang="ja-JP" altLang="en-US" dirty="0"/>
              <a:t>では、改めて、「成年</a:t>
            </a:r>
            <a:r>
              <a:rPr kumimoji="1" lang="en-US" altLang="ja-JP" dirty="0"/>
              <a:t>(</a:t>
            </a:r>
            <a:r>
              <a:rPr kumimoji="1" lang="ja-JP" altLang="en-US" dirty="0"/>
              <a:t>大人</a:t>
            </a:r>
            <a:r>
              <a:rPr kumimoji="1" lang="en-US" altLang="ja-JP" dirty="0"/>
              <a:t>)</a:t>
            </a:r>
            <a:r>
              <a:rPr kumimoji="1" lang="ja-JP" altLang="en-US" dirty="0"/>
              <a:t>」とはどういう事でしょうか。</a:t>
            </a:r>
          </a:p>
          <a:p>
            <a:endParaRPr lang="ja-JP" altLang="en-US" dirty="0"/>
          </a:p>
          <a:p>
            <a:r>
              <a:rPr kumimoji="1" lang="ja-JP" altLang="en-US" dirty="0"/>
              <a:t>ちょっと考えてみてください。</a:t>
            </a: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12</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r>
              <a:rPr kumimoji="1" lang="ja-JP" altLang="en-US" dirty="0"/>
              <a:t>民法という法律によれば、「成年年齢」に達した人を大人と考えます。</a:t>
            </a:r>
          </a:p>
          <a:p>
            <a:r>
              <a:rPr lang="ja-JP" altLang="en-US" dirty="0"/>
              <a:t>そして、成年年齢に達した人は、</a:t>
            </a:r>
          </a:p>
          <a:p>
            <a:r>
              <a:rPr kumimoji="1" lang="ja-JP" altLang="en-US" dirty="0"/>
              <a:t>①一人で有効な契約をすることができる。</a:t>
            </a:r>
          </a:p>
          <a:p>
            <a:r>
              <a:rPr lang="ja-JP" altLang="en-US" dirty="0"/>
              <a:t>②父母の親権に属さなくなる</a:t>
            </a:r>
          </a:p>
          <a:p>
            <a:r>
              <a:rPr kumimoji="1" lang="ja-JP" altLang="en-US" dirty="0"/>
              <a:t>と言うように定められています。</a:t>
            </a:r>
          </a:p>
          <a:p>
            <a:endParaRPr lang="ja-JP" altLang="en-US" dirty="0"/>
          </a:p>
          <a:p>
            <a:r>
              <a:rPr kumimoji="1" lang="ja-JP" altLang="en-US" dirty="0"/>
              <a:t>この成年年齢は、今は</a:t>
            </a:r>
            <a:r>
              <a:rPr kumimoji="1" lang="en-US" altLang="ja-JP" dirty="0"/>
              <a:t>20</a:t>
            </a:r>
            <a:r>
              <a:rPr kumimoji="1" lang="ja-JP" altLang="en-US" dirty="0"/>
              <a:t>歳となっています。</a:t>
            </a:r>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r>
              <a:rPr kumimoji="1" lang="ja-JP" altLang="en-US" dirty="0"/>
              <a:t>それが、先ほどもお伝えした通り、</a:t>
            </a:r>
            <a:r>
              <a:rPr kumimoji="1" lang="en-US" altLang="ja-JP" dirty="0"/>
              <a:t>2022</a:t>
            </a:r>
            <a:r>
              <a:rPr kumimoji="1" lang="ja-JP" altLang="en-US" dirty="0"/>
              <a:t>年</a:t>
            </a:r>
            <a:r>
              <a:rPr kumimoji="1" lang="en-US" altLang="ja-JP" dirty="0"/>
              <a:t>4</a:t>
            </a:r>
            <a:r>
              <a:rPr kumimoji="1" lang="ja-JP" altLang="en-US" dirty="0"/>
              <a:t>月</a:t>
            </a:r>
            <a:r>
              <a:rPr kumimoji="1" lang="en-US" altLang="ja-JP" dirty="0"/>
              <a:t>1</a:t>
            </a:r>
            <a:r>
              <a:rPr kumimoji="1" lang="ja-JP" altLang="en-US" dirty="0"/>
              <a:t>日からは、</a:t>
            </a:r>
            <a:r>
              <a:rPr lang="ja-JP" altLang="en-US" dirty="0"/>
              <a:t>「</a:t>
            </a:r>
            <a:r>
              <a:rPr kumimoji="1" lang="en-US" altLang="ja-JP" dirty="0"/>
              <a:t>18</a:t>
            </a:r>
            <a:r>
              <a:rPr kumimoji="1" lang="ja-JP" altLang="en-US" dirty="0"/>
              <a:t>歳」に</a:t>
            </a:r>
          </a:p>
          <a:p>
            <a:r>
              <a:rPr lang="ja-JP" altLang="en-US" dirty="0"/>
              <a:t>引き下げられました。</a:t>
            </a:r>
          </a:p>
          <a:p>
            <a:endParaRPr kumimoji="1" lang="ja-JP" altLang="en-US" dirty="0"/>
          </a:p>
          <a:p>
            <a:r>
              <a:rPr lang="ja-JP" altLang="en-US" dirty="0"/>
              <a:t>なぜだと思いますか</a:t>
            </a:r>
            <a:r>
              <a:rPr lang="en-US" altLang="ja-JP" dirty="0"/>
              <a:t>?</a:t>
            </a:r>
          </a:p>
          <a:p>
            <a:endParaRPr kumimoji="1"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r>
              <a:rPr kumimoji="1" lang="ja-JP" altLang="en-US" dirty="0"/>
              <a:t>引き下げられる背景としては、</a:t>
            </a:r>
            <a:r>
              <a:rPr kumimoji="1" lang="en-US" altLang="ja-JP" dirty="0"/>
              <a:t>3</a:t>
            </a:r>
            <a:r>
              <a:rPr kumimoji="1" lang="ja-JP" altLang="en-US" dirty="0"/>
              <a:t>つあります。</a:t>
            </a:r>
          </a:p>
          <a:p>
            <a:r>
              <a:rPr lang="ja-JP" altLang="en-US" dirty="0"/>
              <a:t>①明治</a:t>
            </a:r>
            <a:r>
              <a:rPr lang="en-US" altLang="ja-JP" dirty="0"/>
              <a:t>9</a:t>
            </a:r>
            <a:r>
              <a:rPr lang="ja-JP" altLang="en-US" dirty="0"/>
              <a:t>年から長い間、日本では成年年齢が</a:t>
            </a:r>
            <a:r>
              <a:rPr lang="en-US" altLang="ja-JP" dirty="0"/>
              <a:t>20</a:t>
            </a:r>
            <a:r>
              <a:rPr lang="ja-JP" altLang="en-US" dirty="0"/>
              <a:t>歳でした。</a:t>
            </a:r>
          </a:p>
          <a:p>
            <a:r>
              <a:rPr kumimoji="1" lang="ja-JP" altLang="en-US" dirty="0"/>
              <a:t>②最近ですが、国民投票の投票権年齢や公職選挙法の選挙権年齢が</a:t>
            </a:r>
            <a:r>
              <a:rPr kumimoji="1" lang="en-US" altLang="ja-JP" dirty="0"/>
              <a:t>18</a:t>
            </a:r>
            <a:r>
              <a:rPr kumimoji="1" lang="ja-JP" altLang="en-US" dirty="0"/>
              <a:t>歳に</a:t>
            </a:r>
          </a:p>
          <a:p>
            <a:r>
              <a:rPr lang="ja-JP" altLang="en-US" dirty="0"/>
              <a:t>　引き下げられました。</a:t>
            </a:r>
          </a:p>
          <a:p>
            <a:r>
              <a:rPr kumimoji="1" lang="ja-JP" altLang="en-US" dirty="0"/>
              <a:t>③また、世界的にも</a:t>
            </a:r>
            <a:r>
              <a:rPr kumimoji="1" lang="en-US" altLang="ja-JP" dirty="0"/>
              <a:t>18</a:t>
            </a:r>
            <a:r>
              <a:rPr kumimoji="1" lang="ja-JP" altLang="en-US" dirty="0"/>
              <a:t>歳を成年年齢とするのが</a:t>
            </a:r>
            <a:r>
              <a:rPr lang="ja-JP" altLang="en-US" dirty="0"/>
              <a:t>主流となっています。</a:t>
            </a:r>
          </a:p>
          <a:p>
            <a:endParaRPr kumimoji="1" lang="ja-JP" altLang="en-US" dirty="0"/>
          </a:p>
          <a:p>
            <a:r>
              <a:rPr lang="ja-JP" altLang="en-US" dirty="0"/>
              <a:t>そこで、様々な検討がなされ、</a:t>
            </a:r>
          </a:p>
          <a:p>
            <a:r>
              <a:rPr kumimoji="1" lang="ja-JP" altLang="en-US" dirty="0"/>
              <a:t>■</a:t>
            </a:r>
            <a:r>
              <a:rPr kumimoji="1" lang="en-US" altLang="ja-JP" dirty="0"/>
              <a:t>18</a:t>
            </a:r>
            <a:r>
              <a:rPr kumimoji="1" lang="ja-JP" altLang="en-US" dirty="0"/>
              <a:t>歳や</a:t>
            </a:r>
            <a:r>
              <a:rPr kumimoji="1" lang="en-US" altLang="ja-JP" dirty="0"/>
              <a:t>19</a:t>
            </a:r>
            <a:r>
              <a:rPr kumimoji="1" lang="ja-JP" altLang="en-US" dirty="0"/>
              <a:t>歳の若者の自主決定権を尊重する</a:t>
            </a:r>
          </a:p>
          <a:p>
            <a:r>
              <a:rPr lang="ja-JP" altLang="en-US" dirty="0"/>
              <a:t>■若者の積極的な社会参加を促す</a:t>
            </a:r>
          </a:p>
          <a:p>
            <a:r>
              <a:rPr kumimoji="1" lang="ja-JP" altLang="en-US" dirty="0"/>
              <a:t>ということで、成年年齢を</a:t>
            </a:r>
            <a:r>
              <a:rPr kumimoji="1" lang="en-US" altLang="ja-JP" dirty="0"/>
              <a:t>18</a:t>
            </a:r>
            <a:r>
              <a:rPr kumimoji="1" lang="ja-JP" altLang="en-US" dirty="0"/>
              <a:t>歳に引き下げられることとなりました。</a:t>
            </a:r>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r>
              <a:rPr kumimoji="1" lang="ja-JP" altLang="en-US" dirty="0"/>
              <a:t>さて、確認です。</a:t>
            </a:r>
          </a:p>
          <a:p>
            <a:endParaRPr lang="ja-JP" altLang="en-US" dirty="0"/>
          </a:p>
          <a:p>
            <a:r>
              <a:rPr lang="en-US" altLang="ja-JP" dirty="0"/>
              <a:t>2022</a:t>
            </a:r>
            <a:r>
              <a:rPr lang="ja-JP" altLang="en-US" dirty="0"/>
              <a:t>年</a:t>
            </a:r>
            <a:r>
              <a:rPr lang="en-US" altLang="ja-JP" dirty="0"/>
              <a:t>4</a:t>
            </a:r>
            <a:r>
              <a:rPr lang="ja-JP" altLang="en-US" dirty="0"/>
              <a:t>月</a:t>
            </a:r>
            <a:r>
              <a:rPr lang="en-US" altLang="ja-JP" dirty="0"/>
              <a:t>1</a:t>
            </a:r>
            <a:r>
              <a:rPr lang="ja-JP" altLang="en-US" dirty="0"/>
              <a:t>日で、「成年」になる年齢が変わります。</a:t>
            </a:r>
          </a:p>
          <a:p>
            <a:r>
              <a:rPr kumimoji="1" lang="ja-JP" altLang="en-US" dirty="0"/>
              <a:t>この日が境目になるので、よく覚えておきましょう。</a:t>
            </a:r>
          </a:p>
          <a:p>
            <a:endParaRPr kumimoji="1"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5988" y="742950"/>
            <a:ext cx="4975225" cy="3732213"/>
          </a:xfrm>
        </p:spPr>
      </p:sp>
      <p:sp>
        <p:nvSpPr>
          <p:cNvPr id="3" name="ノート プレースホルダ 2"/>
          <p:cNvSpPr>
            <a:spLocks noGrp="1"/>
          </p:cNvSpPr>
          <p:nvPr>
            <p:ph type="body" idx="1"/>
          </p:nvPr>
        </p:nvSpPr>
        <p:spPr/>
        <p:txBody>
          <a:bodyPr>
            <a:normAutofit/>
          </a:bodyPr>
          <a:lstStyle/>
          <a:p>
            <a:endParaRPr lang="ja-JP" altLang="en-US" dirty="0"/>
          </a:p>
          <a:p>
            <a:r>
              <a:rPr lang="ja-JP" altLang="en-US" dirty="0"/>
              <a:t>では、</a:t>
            </a:r>
            <a:r>
              <a:rPr lang="en-US" altLang="ja-JP" dirty="0"/>
              <a:t>2022</a:t>
            </a:r>
            <a:r>
              <a:rPr lang="ja-JP" altLang="en-US" dirty="0"/>
              <a:t>年</a:t>
            </a:r>
            <a:r>
              <a:rPr lang="en-US" altLang="ja-JP" dirty="0"/>
              <a:t>4</a:t>
            </a:r>
            <a:r>
              <a:rPr lang="ja-JP" altLang="en-US" dirty="0"/>
              <a:t>月</a:t>
            </a:r>
            <a:r>
              <a:rPr lang="en-US" altLang="ja-JP" dirty="0"/>
              <a:t>1</a:t>
            </a:r>
            <a:r>
              <a:rPr lang="ja-JP" altLang="en-US" dirty="0"/>
              <a:t>日から、</a:t>
            </a:r>
            <a:r>
              <a:rPr lang="en-US" altLang="ja-JP" dirty="0"/>
              <a:t>18</a:t>
            </a:r>
            <a:r>
              <a:rPr lang="ja-JP" altLang="en-US" dirty="0"/>
              <a:t>歳で成年</a:t>
            </a:r>
            <a:r>
              <a:rPr lang="en-US" altLang="ja-JP" dirty="0"/>
              <a:t>(</a:t>
            </a:r>
            <a:r>
              <a:rPr lang="ja-JP" altLang="en-US" dirty="0"/>
              <a:t>大人</a:t>
            </a:r>
            <a:r>
              <a:rPr lang="en-US" altLang="ja-JP" dirty="0"/>
              <a:t>)</a:t>
            </a:r>
            <a:r>
              <a:rPr lang="ja-JP" altLang="en-US" dirty="0"/>
              <a:t>という事になりますが、</a:t>
            </a:r>
          </a:p>
          <a:p>
            <a:r>
              <a:rPr lang="en-US" altLang="ja-JP" dirty="0"/>
              <a:t>18</a:t>
            </a:r>
            <a:r>
              <a:rPr lang="ja-JP" altLang="en-US" dirty="0"/>
              <a:t>歳になったら出来ることは何か見てみましょう。</a:t>
            </a:r>
          </a:p>
          <a:p>
            <a:endParaRPr lang="ja-JP" altLang="en-US" dirty="0"/>
          </a:p>
          <a:p>
            <a:r>
              <a:rPr lang="ja-JP" altLang="en-US" dirty="0"/>
              <a:t>まず、</a:t>
            </a:r>
          </a:p>
          <a:p>
            <a:r>
              <a:rPr lang="ja-JP" altLang="en-US" dirty="0"/>
              <a:t>①</a:t>
            </a:r>
            <a:r>
              <a:rPr lang="en-US" altLang="ja-JP" dirty="0"/>
              <a:t>18</a:t>
            </a:r>
            <a:r>
              <a:rPr lang="ja-JP" altLang="en-US" dirty="0"/>
              <a:t>歳で親の同意がなくても一人で契約できるようになります。</a:t>
            </a:r>
          </a:p>
          <a:p>
            <a:r>
              <a:rPr lang="ja-JP" altLang="en-US" dirty="0"/>
              <a:t>②そして、これまで、婚姻開始年齢は、男性が</a:t>
            </a:r>
            <a:r>
              <a:rPr lang="en-US" altLang="ja-JP" dirty="0"/>
              <a:t>18</a:t>
            </a:r>
            <a:r>
              <a:rPr lang="ja-JP" altLang="en-US" dirty="0"/>
              <a:t>歳、女性が</a:t>
            </a:r>
            <a:r>
              <a:rPr lang="en-US" altLang="ja-JP" dirty="0"/>
              <a:t>16</a:t>
            </a:r>
            <a:r>
              <a:rPr lang="ja-JP" altLang="en-US" dirty="0"/>
              <a:t>歳でした。</a:t>
            </a:r>
          </a:p>
          <a:p>
            <a:r>
              <a:rPr lang="ja-JP" altLang="en-US" dirty="0"/>
              <a:t>しかし、これが、男女共に</a:t>
            </a:r>
            <a:r>
              <a:rPr lang="en-US" altLang="ja-JP" dirty="0"/>
              <a:t>18</a:t>
            </a:r>
            <a:r>
              <a:rPr lang="ja-JP" altLang="en-US" dirty="0"/>
              <a:t>歳となりました。</a:t>
            </a:r>
          </a:p>
          <a:p>
            <a:endParaRPr lang="ja-JP" altLang="en-US" dirty="0"/>
          </a:p>
          <a:p>
            <a:r>
              <a:rPr lang="ja-JP" altLang="en-US" dirty="0"/>
              <a:t>飲酒や喫煙、競馬等のギャンフルはこれまでと変わらず、</a:t>
            </a:r>
            <a:r>
              <a:rPr lang="en-US" altLang="ja-JP" dirty="0"/>
              <a:t>20</a:t>
            </a:r>
            <a:r>
              <a:rPr lang="ja-JP" altLang="en-US" dirty="0"/>
              <a:t>歳</a:t>
            </a:r>
            <a:r>
              <a:rPr lang="ja-JP" altLang="en-US"/>
              <a:t>からしか</a:t>
            </a:r>
          </a:p>
          <a:p>
            <a:r>
              <a:rPr lang="ja-JP" altLang="en-US"/>
              <a:t>できません</a:t>
            </a:r>
            <a:r>
              <a:rPr lang="ja-JP" altLang="en-US" dirty="0"/>
              <a:t>。</a:t>
            </a:r>
          </a:p>
          <a:p>
            <a:endParaRPr kumimoji="1"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17</a:t>
            </a:fld>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2672180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5988" y="742950"/>
            <a:ext cx="4975225" cy="3732213"/>
          </a:xfrm>
        </p:spPr>
      </p:sp>
      <p:sp>
        <p:nvSpPr>
          <p:cNvPr id="3" name="ノート プレースホルダ 2"/>
          <p:cNvSpPr>
            <a:spLocks noGrp="1"/>
          </p:cNvSpPr>
          <p:nvPr>
            <p:ph type="body" idx="1"/>
          </p:nvPr>
        </p:nvSpPr>
        <p:spPr/>
        <p:txBody>
          <a:bodyPr>
            <a:normAutofit/>
          </a:bodyPr>
          <a:lstStyle/>
          <a:p>
            <a:r>
              <a:rPr lang="ja-JP" altLang="en-US" dirty="0"/>
              <a:t>次に、若者のトラブルの状況を見てみましょう。</a:t>
            </a:r>
          </a:p>
          <a:p>
            <a:endParaRPr lang="ja-JP" altLang="en-US" dirty="0"/>
          </a:p>
          <a:p>
            <a:r>
              <a:rPr lang="ja-JP" altLang="en-US" dirty="0"/>
              <a:t>こちらは、滋賀県全体での消費生活相談の件数をグラフにしたものです。</a:t>
            </a:r>
          </a:p>
          <a:p>
            <a:r>
              <a:rPr lang="ja-JP" altLang="en-US" dirty="0"/>
              <a:t>青は、</a:t>
            </a:r>
            <a:r>
              <a:rPr lang="en-US" altLang="ja-JP" dirty="0"/>
              <a:t>65</a:t>
            </a:r>
            <a:r>
              <a:rPr lang="ja-JP" altLang="en-US" dirty="0"/>
              <a:t>歳以上の高齢者</a:t>
            </a:r>
          </a:p>
          <a:p>
            <a:r>
              <a:rPr lang="ja-JP" altLang="en-US" dirty="0"/>
              <a:t>緑が</a:t>
            </a:r>
            <a:r>
              <a:rPr lang="en-US" altLang="ja-JP" dirty="0"/>
              <a:t>20</a:t>
            </a:r>
            <a:r>
              <a:rPr lang="ja-JP" altLang="en-US" dirty="0"/>
              <a:t>代までの若者</a:t>
            </a:r>
          </a:p>
          <a:p>
            <a:r>
              <a:rPr lang="ja-JP" altLang="en-US" dirty="0"/>
              <a:t>赤が、</a:t>
            </a:r>
            <a:r>
              <a:rPr lang="en-US" altLang="ja-JP" dirty="0"/>
              <a:t>30</a:t>
            </a:r>
            <a:r>
              <a:rPr lang="ja-JP" altLang="en-US" dirty="0"/>
              <a:t>代から</a:t>
            </a:r>
            <a:r>
              <a:rPr lang="en-US" altLang="ja-JP" dirty="0"/>
              <a:t>64</a:t>
            </a:r>
            <a:r>
              <a:rPr lang="ja-JP" altLang="en-US" dirty="0"/>
              <a:t>歳までの人になります。</a:t>
            </a:r>
          </a:p>
          <a:p>
            <a:endParaRPr lang="ja-JP" altLang="en-US" dirty="0"/>
          </a:p>
          <a:p>
            <a:r>
              <a:rPr lang="ja-JP" altLang="en-US" dirty="0"/>
              <a:t>高齢者が約</a:t>
            </a:r>
            <a:r>
              <a:rPr lang="en-US" altLang="ja-JP" dirty="0"/>
              <a:t>3</a:t>
            </a:r>
            <a:r>
              <a:rPr lang="ja-JP" altLang="en-US" dirty="0"/>
              <a:t>割、若者は、約</a:t>
            </a:r>
            <a:r>
              <a:rPr lang="en-US" altLang="ja-JP" dirty="0"/>
              <a:t>1</a:t>
            </a:r>
            <a:r>
              <a:rPr lang="ja-JP" altLang="en-US" dirty="0"/>
              <a:t>割で推移しています。</a:t>
            </a:r>
          </a:p>
          <a:p>
            <a:r>
              <a:rPr lang="ja-JP" altLang="en-US" dirty="0"/>
              <a:t>割合が変わらないという事は、一定数若者がトラブルにあっているということです。</a:t>
            </a:r>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18</a:t>
            </a:fld>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2672180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5988" y="742950"/>
            <a:ext cx="4975225" cy="3732213"/>
          </a:xfrm>
        </p:spPr>
      </p:sp>
      <p:sp>
        <p:nvSpPr>
          <p:cNvPr id="3" name="ノート プレースホルダ 2"/>
          <p:cNvSpPr>
            <a:spLocks noGrp="1"/>
          </p:cNvSpPr>
          <p:nvPr>
            <p:ph type="body" idx="1"/>
          </p:nvPr>
        </p:nvSpPr>
        <p:spPr/>
        <p:txBody>
          <a:bodyPr>
            <a:normAutofit/>
          </a:bodyPr>
          <a:lstStyle/>
          <a:p>
            <a:r>
              <a:rPr lang="ja-JP" altLang="en-US" dirty="0"/>
              <a:t>若者に合いやすいトラブルを紹介します。</a:t>
            </a:r>
          </a:p>
          <a:p>
            <a:endParaRPr lang="ja-JP" altLang="en-US" dirty="0"/>
          </a:p>
          <a:p>
            <a:r>
              <a:rPr lang="ja-JP" altLang="en-US" dirty="0"/>
              <a:t>①街角で声をかけられ、ついていくとエステの契約を勧められ、高額な契約に</a:t>
            </a:r>
          </a:p>
          <a:p>
            <a:r>
              <a:rPr lang="ja-JP" altLang="en-US" dirty="0"/>
              <a:t>　　なってしまった・・・・と言うような、するつもりがなかった高額な契約を</a:t>
            </a:r>
          </a:p>
          <a:p>
            <a:r>
              <a:rPr lang="ja-JP" altLang="en-US" dirty="0"/>
              <a:t>　　してしまったというトラブル</a:t>
            </a:r>
          </a:p>
          <a:p>
            <a:r>
              <a:rPr lang="ja-JP" altLang="en-US" dirty="0"/>
              <a:t>②クレジットカードでの買い物をし、毎月</a:t>
            </a:r>
            <a:r>
              <a:rPr lang="en-US" altLang="ja-JP" dirty="0"/>
              <a:t>2</a:t>
            </a:r>
            <a:r>
              <a:rPr lang="ja-JP" altLang="en-US" dirty="0"/>
              <a:t>万円ずつ返済するリボ払いにしたところ、</a:t>
            </a:r>
          </a:p>
          <a:p>
            <a:r>
              <a:rPr lang="ja-JP" altLang="en-US" dirty="0"/>
              <a:t>　　どんどん金額が増えてしまい、長期にわたる返済となった・・・というように</a:t>
            </a:r>
          </a:p>
          <a:p>
            <a:r>
              <a:rPr lang="ja-JP" altLang="en-US" dirty="0"/>
              <a:t>　　思いがけない高額な債務</a:t>
            </a:r>
            <a:r>
              <a:rPr lang="en-US" altLang="ja-JP" dirty="0"/>
              <a:t>(</a:t>
            </a:r>
            <a:r>
              <a:rPr lang="ja-JP" altLang="en-US" dirty="0"/>
              <a:t>借金</a:t>
            </a:r>
            <a:r>
              <a:rPr lang="en-US" altLang="ja-JP" dirty="0"/>
              <a:t>)</a:t>
            </a:r>
            <a:r>
              <a:rPr lang="ja-JP" altLang="en-US" dirty="0"/>
              <a:t>になってしまったというトラブル</a:t>
            </a:r>
          </a:p>
          <a:p>
            <a:r>
              <a:rPr lang="ja-JP" altLang="en-US" dirty="0"/>
              <a:t>③簡単に儲かると誘われ、マルチ商法等の契約をし、友人を誘ったが、</a:t>
            </a:r>
          </a:p>
          <a:p>
            <a:r>
              <a:rPr lang="ja-JP" altLang="en-US" dirty="0"/>
              <a:t>　　最初の話ほど儲からず、友人にも高額に支払の為に借金を</a:t>
            </a:r>
          </a:p>
          <a:p>
            <a:r>
              <a:rPr lang="ja-JP" altLang="en-US" dirty="0"/>
              <a:t>　　させてしまった・・・・というように人間関係にひびが入るようなことにも</a:t>
            </a:r>
          </a:p>
          <a:p>
            <a:r>
              <a:rPr lang="ja-JP" altLang="en-US" dirty="0"/>
              <a:t>　　なります。</a:t>
            </a:r>
            <a:endParaRPr kumimoji="1"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19</a:t>
            </a:fld>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2672180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75225" cy="3732213"/>
          </a:xfrm>
        </p:spPr>
      </p:sp>
      <p:sp>
        <p:nvSpPr>
          <p:cNvPr id="3" name="ノート プレースホルダー 2"/>
          <p:cNvSpPr>
            <a:spLocks noGrp="1"/>
          </p:cNvSpPr>
          <p:nvPr>
            <p:ph type="body" idx="1"/>
          </p:nvPr>
        </p:nvSpPr>
        <p:spPr/>
        <p:txBody>
          <a:bodyPr/>
          <a:lstStyle/>
          <a:p>
            <a:r>
              <a:rPr kumimoji="1" lang="ja-JP" altLang="en-US" dirty="0"/>
              <a:t>では、まずはじめに、みなさんは、いまどちらだと思いますか。</a:t>
            </a:r>
          </a:p>
          <a:p>
            <a:endParaRPr lang="ja-JP" altLang="en-US" dirty="0"/>
          </a:p>
          <a:p>
            <a:r>
              <a:rPr kumimoji="1" lang="ja-JP" altLang="en-US" dirty="0"/>
              <a:t>「大人」でしょうか</a:t>
            </a:r>
          </a:p>
          <a:p>
            <a:r>
              <a:rPr kumimoji="1" lang="ja-JP" altLang="en-US" dirty="0"/>
              <a:t>「子ども」でしょうか</a:t>
            </a:r>
          </a:p>
          <a:p>
            <a:endParaRPr lang="ja-JP" altLang="en-US" dirty="0"/>
          </a:p>
          <a:p>
            <a:r>
              <a:rPr kumimoji="1" lang="ja-JP" altLang="en-US" dirty="0"/>
              <a:t>「大人」と思う人は、パー</a:t>
            </a:r>
          </a:p>
          <a:p>
            <a:r>
              <a:rPr lang="ja-JP" altLang="en-US" dirty="0"/>
              <a:t>「子ども」と思う人はグーを出してください。</a:t>
            </a:r>
          </a:p>
          <a:p>
            <a:endParaRPr kumimoji="1" lang="ja-JP" altLang="en-US" dirty="0"/>
          </a:p>
          <a:p>
            <a:endParaRPr lang="ja-JP" altLang="en-US" dirty="0"/>
          </a:p>
          <a:p>
            <a:r>
              <a:rPr kumimoji="1" lang="ja-JP" altLang="en-US" dirty="0"/>
              <a:t>はい。ありがとうございました。</a:t>
            </a: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2</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pPr lvl="0"/>
            <a:r>
              <a:rPr lang="ja-JP" altLang="en-US" dirty="0">
                <a:solidFill>
                  <a:prstClr val="black"/>
                </a:solidFill>
              </a:rPr>
              <a:t>こういったトラブルへの対処方法ですが、</a:t>
            </a:r>
          </a:p>
          <a:p>
            <a:pPr lvl="0"/>
            <a:r>
              <a:rPr lang="ja-JP" altLang="en-US" dirty="0">
                <a:solidFill>
                  <a:prstClr val="black"/>
                </a:solidFill>
              </a:rPr>
              <a:t>まず未成年であった場合、「民法での未成年者契約の取り消し」という方法が</a:t>
            </a:r>
          </a:p>
          <a:p>
            <a:pPr lvl="0"/>
            <a:r>
              <a:rPr lang="ja-JP" altLang="en-US" dirty="0">
                <a:solidFill>
                  <a:prstClr val="black"/>
                </a:solidFill>
              </a:rPr>
              <a:t>あります。</a:t>
            </a:r>
          </a:p>
          <a:p>
            <a:pPr lvl="0"/>
            <a:endParaRPr lang="ja-JP" altLang="en-US" dirty="0">
              <a:solidFill>
                <a:prstClr val="black"/>
              </a:solidFill>
            </a:endParaRPr>
          </a:p>
          <a:p>
            <a:pPr lvl="0"/>
            <a:r>
              <a:rPr lang="ja-JP" altLang="en-US" dirty="0">
                <a:solidFill>
                  <a:prstClr val="black"/>
                </a:solidFill>
              </a:rPr>
              <a:t>これは、未成年者が契約を締結するには、父母の同意が必要です。</a:t>
            </a:r>
          </a:p>
          <a:p>
            <a:pPr lvl="0"/>
            <a:r>
              <a:rPr lang="ja-JP" altLang="en-US" dirty="0">
                <a:solidFill>
                  <a:prstClr val="black"/>
                </a:solidFill>
              </a:rPr>
              <a:t>同意がなく締結した契約は、後から取り消すことが出来ます。</a:t>
            </a:r>
          </a:p>
          <a:p>
            <a:pPr lvl="0"/>
            <a:endParaRPr lang="ja-JP" altLang="en-US" dirty="0">
              <a:solidFill>
                <a:prstClr val="black"/>
              </a:solidFill>
            </a:endParaRPr>
          </a:p>
          <a:p>
            <a:pPr lvl="0"/>
            <a:r>
              <a:rPr lang="ja-JP" altLang="en-US" dirty="0">
                <a:solidFill>
                  <a:prstClr val="black"/>
                </a:solidFill>
              </a:rPr>
              <a:t>但し、取り消しができない場合も定められています。</a:t>
            </a:r>
          </a:p>
          <a:p>
            <a:pPr lvl="0"/>
            <a:endParaRPr lang="ja-JP" altLang="en-US" dirty="0">
              <a:solidFill>
                <a:prstClr val="black"/>
              </a:solidFill>
            </a:endParaRPr>
          </a:p>
          <a:p>
            <a:pPr lvl="0"/>
            <a:r>
              <a:rPr lang="ja-JP" altLang="en-US" dirty="0">
                <a:solidFill>
                  <a:prstClr val="black"/>
                </a:solidFill>
              </a:rPr>
              <a:t>①契約の金額が小遣いの範囲内だった場合。</a:t>
            </a:r>
          </a:p>
          <a:p>
            <a:pPr lvl="0"/>
            <a:r>
              <a:rPr lang="ja-JP" altLang="en-US" dirty="0">
                <a:solidFill>
                  <a:prstClr val="black"/>
                </a:solidFill>
              </a:rPr>
              <a:t>②</a:t>
            </a:r>
            <a:r>
              <a:rPr lang="en-US" altLang="ja-JP" dirty="0">
                <a:solidFill>
                  <a:prstClr val="black"/>
                </a:solidFill>
              </a:rPr>
              <a:t>20</a:t>
            </a:r>
            <a:r>
              <a:rPr lang="ja-JP" altLang="en-US" dirty="0">
                <a:solidFill>
                  <a:prstClr val="black"/>
                </a:solidFill>
              </a:rPr>
              <a:t>歳以上だと年齢を偽っていた場合。</a:t>
            </a:r>
          </a:p>
          <a:p>
            <a:pPr lvl="0"/>
            <a:r>
              <a:rPr lang="ja-JP" altLang="en-US" dirty="0">
                <a:solidFill>
                  <a:prstClr val="black"/>
                </a:solidFill>
              </a:rPr>
              <a:t>③契約書の法定代理人の承認欄に無断で記入するなど偽って契約した場合。</a:t>
            </a:r>
          </a:p>
          <a:p>
            <a:pPr lvl="0"/>
            <a:r>
              <a:rPr lang="ja-JP" altLang="en-US" dirty="0">
                <a:solidFill>
                  <a:prstClr val="black"/>
                </a:solidFill>
              </a:rPr>
              <a:t>④結婚している場合。</a:t>
            </a:r>
          </a:p>
          <a:p>
            <a:pPr lvl="0"/>
            <a:endParaRPr lang="ja-JP" altLang="en-US" dirty="0">
              <a:solidFill>
                <a:prstClr val="black"/>
              </a:solidFill>
            </a:endParaRPr>
          </a:p>
          <a:p>
            <a:pPr lvl="0"/>
            <a:r>
              <a:rPr lang="ja-JP" altLang="en-US" dirty="0">
                <a:solidFill>
                  <a:prstClr val="black"/>
                </a:solidFill>
              </a:rPr>
              <a:t>具体的なそれぞれ個別の状況によって判断されます。</a:t>
            </a:r>
          </a:p>
          <a:p>
            <a:pPr lvl="0"/>
            <a:endParaRPr lang="ja-JP" altLang="en-US" dirty="0">
              <a:solidFill>
                <a:prstClr val="black"/>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20</a:t>
            </a:fld>
            <a:endParaRPr lang="ja-JP" altLang="en-US" dirty="0">
              <a:solidFill>
                <a:prstClr val="black"/>
              </a:solidFill>
            </a:endParaRPr>
          </a:p>
        </p:txBody>
      </p:sp>
    </p:spTree>
    <p:extLst>
      <p:ext uri="{BB962C8B-B14F-4D97-AF65-F5344CB8AC3E}">
        <p14:creationId xmlns:p14="http://schemas.microsoft.com/office/powerpoint/2010/main" val="451440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では、「未成年者契約の取り消し」は</a:t>
            </a:r>
          </a:p>
          <a:p>
            <a:r>
              <a:rPr lang="ja-JP" altLang="en-US" dirty="0"/>
              <a:t>本人または、親権者から申し出を行います。</a:t>
            </a:r>
          </a:p>
          <a:p>
            <a:endParaRPr lang="ja-JP" altLang="en-US" dirty="0"/>
          </a:p>
          <a:p>
            <a:r>
              <a:rPr lang="ja-JP" altLang="en-US" dirty="0"/>
              <a:t>そう</a:t>
            </a:r>
            <a:r>
              <a:rPr kumimoji="1" lang="ja-JP" altLang="en-US" dirty="0"/>
              <a:t>することで、契約が取り消されます。</a:t>
            </a:r>
          </a:p>
          <a:p>
            <a:r>
              <a:rPr lang="ja-JP" altLang="en-US" dirty="0"/>
              <a:t>契約した時にさかのぼって、なくなると考えるとわかりやすいでしょう。</a:t>
            </a:r>
          </a:p>
          <a:p>
            <a:endParaRPr lang="ja-JP" altLang="en-US" dirty="0"/>
          </a:p>
          <a:p>
            <a:r>
              <a:rPr lang="ja-JP" altLang="en-US" dirty="0"/>
              <a:t>そうすると、元に戻すという事で、現状で返せるものを返すという事になります。</a:t>
            </a:r>
          </a:p>
          <a:p>
            <a:r>
              <a:rPr lang="ja-JP" altLang="en-US" dirty="0"/>
              <a:t>例えば、</a:t>
            </a:r>
            <a:r>
              <a:rPr lang="en-US" altLang="ja-JP" dirty="0"/>
              <a:t>100</a:t>
            </a:r>
            <a:r>
              <a:rPr lang="ja-JP" altLang="en-US" dirty="0"/>
              <a:t>本あった健康ドリンクで、</a:t>
            </a:r>
            <a:r>
              <a:rPr lang="en-US" altLang="ja-JP" dirty="0"/>
              <a:t>10</a:t>
            </a:r>
            <a:r>
              <a:rPr lang="ja-JP" altLang="en-US" dirty="0"/>
              <a:t>本を飲んでしまっていたら、</a:t>
            </a:r>
          </a:p>
          <a:p>
            <a:r>
              <a:rPr lang="ja-JP" altLang="en-US" dirty="0"/>
              <a:t>残っている</a:t>
            </a:r>
            <a:r>
              <a:rPr lang="en-US" altLang="ja-JP" dirty="0"/>
              <a:t>90</a:t>
            </a:r>
            <a:r>
              <a:rPr lang="ja-JP" altLang="en-US" dirty="0"/>
              <a:t>本を返せばよいという事になります。</a:t>
            </a:r>
          </a:p>
          <a:p>
            <a:r>
              <a:rPr lang="ja-JP" altLang="en-US" dirty="0"/>
              <a:t>そして、相手からは、支払った代金全額を戻してもらうことになります。</a:t>
            </a:r>
          </a:p>
          <a:p>
            <a:endParaRPr lang="ja-JP" altLang="en-US" dirty="0"/>
          </a:p>
        </p:txBody>
      </p:sp>
      <p:sp>
        <p:nvSpPr>
          <p:cNvPr id="4" name="スライド番号プレースホルダー 3"/>
          <p:cNvSpPr>
            <a:spLocks noGrp="1"/>
          </p:cNvSpPr>
          <p:nvPr>
            <p:ph type="sldNum" sz="quarter" idx="10"/>
          </p:nvPr>
        </p:nvSpPr>
        <p:spPr/>
        <p:txBody>
          <a:bodyPr/>
          <a:lstStyle/>
          <a:p>
            <a:fld id="{9036B297-7789-48C2-BB08-FF24EF2C890B}"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2975191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5988" y="742950"/>
            <a:ext cx="4975225" cy="3732213"/>
          </a:xfrm>
        </p:spPr>
      </p:sp>
      <p:sp>
        <p:nvSpPr>
          <p:cNvPr id="3" name="ノート プレースホルダ 2"/>
          <p:cNvSpPr>
            <a:spLocks noGrp="1"/>
          </p:cNvSpPr>
          <p:nvPr>
            <p:ph type="body" idx="1"/>
          </p:nvPr>
        </p:nvSpPr>
        <p:spPr/>
        <p:txBody>
          <a:bodyPr>
            <a:normAutofit/>
          </a:bodyPr>
          <a:lstStyle/>
          <a:p>
            <a:r>
              <a:rPr lang="ja-JP" altLang="en-US" dirty="0"/>
              <a:t>未成年者は、法律で守られた状況にあります。</a:t>
            </a:r>
          </a:p>
          <a:p>
            <a:r>
              <a:rPr lang="ja-JP" altLang="en-US" dirty="0"/>
              <a:t>しかし、未成年者が成年となり、法律の保護がなくなると、</a:t>
            </a:r>
          </a:p>
          <a:p>
            <a:r>
              <a:rPr lang="ja-JP" altLang="en-US" dirty="0"/>
              <a:t>トラブルに合う可能性が高くなります。</a:t>
            </a:r>
          </a:p>
          <a:p>
            <a:endParaRPr lang="ja-JP" altLang="en-US" dirty="0"/>
          </a:p>
          <a:p>
            <a:r>
              <a:rPr lang="ja-JP" altLang="en-US" dirty="0"/>
              <a:t>成年になってすぐの若者は、狙われる可能性もあると言えるでしょう。</a:t>
            </a:r>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22</a:t>
            </a:fld>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2672180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5988" y="742950"/>
            <a:ext cx="4975225" cy="3732213"/>
          </a:xfrm>
        </p:spPr>
      </p:sp>
      <p:sp>
        <p:nvSpPr>
          <p:cNvPr id="3" name="ノート プレースホルダ 2"/>
          <p:cNvSpPr>
            <a:spLocks noGrp="1"/>
          </p:cNvSpPr>
          <p:nvPr>
            <p:ph type="body" idx="1"/>
          </p:nvPr>
        </p:nvSpPr>
        <p:spPr/>
        <p:txBody>
          <a:bodyPr>
            <a:normAutofit/>
          </a:bodyPr>
          <a:lstStyle/>
          <a:p>
            <a:r>
              <a:rPr kumimoji="1" lang="ja-JP" altLang="en-US" dirty="0"/>
              <a:t>成年は、親の同意がなくても</a:t>
            </a:r>
          </a:p>
          <a:p>
            <a:r>
              <a:rPr lang="ja-JP" altLang="en-US" dirty="0"/>
              <a:t>一人で契約できるようになりますが、成年になりたての時には、</a:t>
            </a:r>
          </a:p>
          <a:p>
            <a:r>
              <a:rPr kumimoji="1" lang="ja-JP" altLang="en-US" dirty="0"/>
              <a:t>まだ「経験」や「判断力」が不足しています。</a:t>
            </a:r>
          </a:p>
          <a:p>
            <a:endParaRPr lang="ja-JP" altLang="en-US" dirty="0"/>
          </a:p>
          <a:p>
            <a:r>
              <a:rPr kumimoji="1" lang="ja-JP" altLang="en-US" dirty="0"/>
              <a:t>そうすると、悪質な業者から狙われることもあります。</a:t>
            </a:r>
          </a:p>
          <a:p>
            <a:r>
              <a:rPr lang="ja-JP" altLang="en-US" dirty="0"/>
              <a:t>また、成年の場合、契約できる範囲も増えることから、</a:t>
            </a:r>
          </a:p>
          <a:p>
            <a:r>
              <a:rPr kumimoji="1" lang="ja-JP" altLang="en-US" dirty="0"/>
              <a:t>被害金額が高額になる可能性もあります。</a:t>
            </a:r>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23</a:t>
            </a:fld>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2672180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lang="ja-JP" altLang="en-US" dirty="0"/>
              <a:t>他に、特定商取引法による「クーリングオフ」があります。</a:t>
            </a:r>
          </a:p>
          <a:p>
            <a:endParaRPr lang="ja-JP" altLang="en-US" dirty="0"/>
          </a:p>
          <a:p>
            <a:r>
              <a:rPr lang="ja-JP" altLang="en-US" dirty="0"/>
              <a:t>これは、「法律で定められた取引について、契約書面受領後一定期間内で</a:t>
            </a:r>
          </a:p>
          <a:p>
            <a:r>
              <a:rPr kumimoji="1" lang="ja-JP" altLang="en-US" dirty="0"/>
              <a:t>あれば、無条件で契約を解除出来る制度」です。</a:t>
            </a:r>
          </a:p>
          <a:p>
            <a:r>
              <a:rPr lang="ja-JP" altLang="en-US" dirty="0"/>
              <a:t>一部適用除外はありますが、全ての商品・役務・権利が対象です。</a:t>
            </a:r>
          </a:p>
          <a:p>
            <a:endParaRPr kumimoji="1" lang="ja-JP" altLang="en-US" dirty="0"/>
          </a:p>
          <a:p>
            <a:r>
              <a:rPr lang="ja-JP" altLang="en-US" dirty="0"/>
              <a:t>クーリングオフ制度は、特定商取引法で定められた</a:t>
            </a:r>
            <a:r>
              <a:rPr lang="en-US" altLang="ja-JP" dirty="0"/>
              <a:t>6</a:t>
            </a:r>
            <a:r>
              <a:rPr lang="ja-JP" altLang="en-US" dirty="0"/>
              <a:t>種類の取引で</a:t>
            </a:r>
          </a:p>
          <a:p>
            <a:r>
              <a:rPr kumimoji="1" lang="en-US" altLang="ja-JP" dirty="0"/>
              <a:t>8</a:t>
            </a:r>
            <a:r>
              <a:rPr kumimoji="1" lang="ja-JP" altLang="en-US" dirty="0"/>
              <a:t>日間のものと</a:t>
            </a:r>
            <a:r>
              <a:rPr kumimoji="1" lang="en-US" altLang="ja-JP" dirty="0"/>
              <a:t>20</a:t>
            </a:r>
            <a:r>
              <a:rPr kumimoji="1" lang="ja-JP" altLang="en-US" dirty="0"/>
              <a:t>日間のものがあります。</a:t>
            </a:r>
          </a:p>
          <a:p>
            <a:endParaRPr lang="ja-JP" altLang="en-US" dirty="0"/>
          </a:p>
          <a:p>
            <a:r>
              <a:rPr lang="en-US" altLang="ja-JP" dirty="0"/>
              <a:t>※</a:t>
            </a:r>
            <a:r>
              <a:rPr lang="ja-JP" altLang="en-US" dirty="0"/>
              <a:t>参考資料・・・</a:t>
            </a:r>
            <a:r>
              <a:rPr kumimoji="1" lang="ja-JP" altLang="en-US" dirty="0"/>
              <a:t>「クーリング・オフってなに</a:t>
            </a:r>
            <a:r>
              <a:rPr kumimoji="1" lang="en-US" altLang="ja-JP" dirty="0"/>
              <a:t>?</a:t>
            </a:r>
            <a:r>
              <a:rPr kumimoji="1" lang="ja-JP" altLang="en-US" dirty="0"/>
              <a:t>」リーフレット</a:t>
            </a:r>
            <a:endParaRPr kumimoji="1" lang="en-US" altLang="ja-JP" dirty="0"/>
          </a:p>
          <a:p>
            <a:r>
              <a:rPr lang="en-US" altLang="ja-JP" dirty="0"/>
              <a:t>                             </a:t>
            </a:r>
            <a:r>
              <a:rPr lang="ja-JP" altLang="en-US" dirty="0"/>
              <a:t>滋賀県消費生活センター　ホームページ</a:t>
            </a:r>
            <a:endParaRPr lang="en-US" altLang="ja-JP" dirty="0"/>
          </a:p>
          <a:p>
            <a:r>
              <a:rPr lang="en-US" altLang="ja-JP" dirty="0"/>
              <a:t>                             </a:t>
            </a:r>
            <a:r>
              <a:rPr lang="ja-JP" altLang="en-US" dirty="0"/>
              <a:t>コンテンツ　「クーリング・オフってなに</a:t>
            </a:r>
            <a:r>
              <a:rPr lang="en-US" altLang="ja-JP" dirty="0"/>
              <a:t>?</a:t>
            </a:r>
            <a:r>
              <a:rPr lang="ja-JP" altLang="en-US"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24</a:t>
            </a:fld>
            <a:endParaRPr lang="ja-JP" altLang="en-US" dirty="0">
              <a:solidFill>
                <a:prstClr val="black"/>
              </a:solidFill>
            </a:endParaRPr>
          </a:p>
        </p:txBody>
      </p:sp>
    </p:spTree>
    <p:extLst>
      <p:ext uri="{BB962C8B-B14F-4D97-AF65-F5344CB8AC3E}">
        <p14:creationId xmlns:p14="http://schemas.microsoft.com/office/powerpoint/2010/main" val="451440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5988" y="742950"/>
            <a:ext cx="4975225" cy="3732213"/>
          </a:xfrm>
        </p:spPr>
      </p:sp>
      <p:sp>
        <p:nvSpPr>
          <p:cNvPr id="3" name="ノート プレースホルダ 2"/>
          <p:cNvSpPr>
            <a:spLocks noGrp="1"/>
          </p:cNvSpPr>
          <p:nvPr>
            <p:ph type="body" idx="1"/>
          </p:nvPr>
        </p:nvSpPr>
        <p:spPr/>
        <p:txBody>
          <a:bodyPr>
            <a:normAutofit/>
          </a:bodyPr>
          <a:lstStyle/>
          <a:p>
            <a:r>
              <a:rPr lang="ja-JP" altLang="en-US" dirty="0"/>
              <a:t>更に他の法律でも対処出来る場合があります。</a:t>
            </a:r>
          </a:p>
          <a:p>
            <a:endParaRPr lang="ja-JP" altLang="en-US" dirty="0"/>
          </a:p>
          <a:p>
            <a:r>
              <a:rPr lang="ja-JP" altLang="en-US" dirty="0"/>
              <a:t>①消費者契約法は消費者を不当な勧誘行為や契約から守る為の法律です。</a:t>
            </a:r>
          </a:p>
          <a:p>
            <a:r>
              <a:rPr lang="ja-JP" altLang="en-US" dirty="0"/>
              <a:t>　不当な勧誘により締結させられた契約は、状況によって取り消すことが</a:t>
            </a:r>
          </a:p>
          <a:p>
            <a:r>
              <a:rPr lang="ja-JP" altLang="en-US" dirty="0"/>
              <a:t>　出来る場合があります。</a:t>
            </a:r>
          </a:p>
          <a:p>
            <a:endParaRPr lang="ja-JP" altLang="en-US" dirty="0"/>
          </a:p>
          <a:p>
            <a:r>
              <a:rPr lang="ja-JP" altLang="en-US" dirty="0"/>
              <a:t>②電子消費者契約法は、インターネット上での契約などで、申込の確認画面を</a:t>
            </a:r>
          </a:p>
          <a:p>
            <a:r>
              <a:rPr lang="ja-JP" altLang="en-US" dirty="0"/>
              <a:t>　事業者が表示しない場合や勘違いや操作ミスでクリックしても契約が無効になる</a:t>
            </a:r>
          </a:p>
          <a:p>
            <a:r>
              <a:rPr lang="ja-JP" altLang="en-US" dirty="0"/>
              <a:t>　場合があります。</a:t>
            </a:r>
          </a:p>
          <a:p>
            <a:endParaRPr lang="ja-JP" altLang="en-US" dirty="0"/>
          </a:p>
          <a:p>
            <a:r>
              <a:rPr lang="ja-JP" altLang="en-US" dirty="0"/>
              <a:t>消費者を保護する法律がいくつかありますので、覚えておくと良いでしょう。</a:t>
            </a:r>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25</a:t>
            </a:fld>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2672180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r>
              <a:rPr kumimoji="1" lang="ja-JP" altLang="en-US" dirty="0"/>
              <a:t>さて、もう一度です。</a:t>
            </a:r>
          </a:p>
          <a:p>
            <a:endParaRPr lang="ja-JP" altLang="en-US" dirty="0"/>
          </a:p>
          <a:p>
            <a:r>
              <a:rPr kumimoji="1" lang="en-US" altLang="ja-JP" dirty="0"/>
              <a:t>2022</a:t>
            </a:r>
            <a:r>
              <a:rPr kumimoji="1" lang="ja-JP" altLang="en-US" dirty="0"/>
              <a:t>年</a:t>
            </a:r>
            <a:r>
              <a:rPr kumimoji="1" lang="en-US" altLang="ja-JP" dirty="0"/>
              <a:t>4</a:t>
            </a:r>
            <a:r>
              <a:rPr kumimoji="1" lang="ja-JP" altLang="en-US" dirty="0"/>
              <a:t>月</a:t>
            </a:r>
            <a:r>
              <a:rPr kumimoji="1" lang="en-US" altLang="ja-JP" dirty="0"/>
              <a:t>1</a:t>
            </a:r>
            <a:r>
              <a:rPr kumimoji="1" lang="ja-JP" altLang="en-US" dirty="0"/>
              <a:t>日から、成年年齢が</a:t>
            </a:r>
            <a:r>
              <a:rPr kumimoji="1" lang="en-US" altLang="ja-JP" dirty="0"/>
              <a:t>20</a:t>
            </a:r>
            <a:r>
              <a:rPr kumimoji="1" lang="ja-JP" altLang="en-US" dirty="0"/>
              <a:t>歳から</a:t>
            </a:r>
            <a:r>
              <a:rPr kumimoji="1" lang="en-US" altLang="ja-JP" dirty="0"/>
              <a:t>18</a:t>
            </a:r>
            <a:r>
              <a:rPr kumimoji="1" lang="ja-JP" altLang="en-US" dirty="0"/>
              <a:t>歳に引き下げられます。</a:t>
            </a:r>
          </a:p>
          <a:p>
            <a:endParaRPr lang="ja-JP" altLang="en-US" dirty="0"/>
          </a:p>
          <a:p>
            <a:r>
              <a:rPr kumimoji="1" lang="ja-JP" altLang="en-US" dirty="0"/>
              <a:t>皆さんは先ほどどれくらいの期間があるか計算してもらいましたが、</a:t>
            </a:r>
          </a:p>
          <a:p>
            <a:r>
              <a:rPr lang="ja-JP" altLang="en-US" dirty="0"/>
              <a:t>それまでの間に、「責任」「自覚」を持って、慎重に契約が出来るように</a:t>
            </a:r>
          </a:p>
          <a:p>
            <a:r>
              <a:rPr kumimoji="1" lang="ja-JP" altLang="en-US" dirty="0"/>
              <a:t>なることが大切だと思います。</a:t>
            </a:r>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それでも、さまざまな消費者トラブルは存在します。</a:t>
            </a:r>
          </a:p>
          <a:p>
            <a:r>
              <a:rPr lang="ja-JP" altLang="en-US" dirty="0"/>
              <a:t>トラブルを放置したり、思い込みで主張したりすると、トラブルが更に大きく、</a:t>
            </a:r>
          </a:p>
          <a:p>
            <a:r>
              <a:rPr lang="ja-JP" altLang="en-US" dirty="0"/>
              <a:t>被害が拡大する可能性があります。</a:t>
            </a:r>
          </a:p>
          <a:p>
            <a:endParaRPr lang="ja-JP" altLang="en-US" dirty="0"/>
          </a:p>
          <a:p>
            <a:r>
              <a:rPr lang="ja-JP" altLang="en-US" dirty="0"/>
              <a:t>困った時には、相談できる先を覚えておかれると良いと思います。</a:t>
            </a:r>
          </a:p>
          <a:p>
            <a:r>
              <a:rPr kumimoji="1" lang="ja-JP" altLang="en-US" dirty="0"/>
              <a:t>何か困った時に相談する場所として、滋賀県</a:t>
            </a:r>
            <a:r>
              <a:rPr lang="ja-JP" altLang="en-US" dirty="0"/>
              <a:t>消費生活センターを</a:t>
            </a:r>
          </a:p>
          <a:p>
            <a:r>
              <a:rPr lang="ja-JP" altLang="en-US" dirty="0"/>
              <a:t>ご紹介します。</a:t>
            </a:r>
          </a:p>
          <a:p>
            <a:r>
              <a:rPr lang="ja-JP" altLang="en-US" dirty="0"/>
              <a:t>直接相談員が対応する電話番号は、</a:t>
            </a:r>
            <a:r>
              <a:rPr lang="en-US" altLang="ja-JP" dirty="0"/>
              <a:t>0749-23-0999</a:t>
            </a:r>
            <a:r>
              <a:rPr lang="ja-JP" altLang="en-US" dirty="0"/>
              <a:t>　です。</a:t>
            </a:r>
          </a:p>
          <a:p>
            <a:r>
              <a:rPr lang="ja-JP" altLang="en-US" dirty="0"/>
              <a:t>相談時間は、午前</a:t>
            </a:r>
            <a:r>
              <a:rPr lang="en-US" altLang="ja-JP" dirty="0"/>
              <a:t>9</a:t>
            </a:r>
            <a:r>
              <a:rPr lang="ja-JP" altLang="en-US" dirty="0"/>
              <a:t>時</a:t>
            </a:r>
            <a:r>
              <a:rPr lang="en-US" altLang="ja-JP" dirty="0"/>
              <a:t>15</a:t>
            </a:r>
            <a:r>
              <a:rPr lang="ja-JP" altLang="en-US" dirty="0"/>
              <a:t>分～午後</a:t>
            </a:r>
            <a:r>
              <a:rPr lang="en-US" altLang="ja-JP" dirty="0"/>
              <a:t>4</a:t>
            </a:r>
            <a:r>
              <a:rPr lang="ja-JP" altLang="en-US" dirty="0"/>
              <a:t>時までです。</a:t>
            </a:r>
          </a:p>
          <a:p>
            <a:r>
              <a:rPr lang="ja-JP" altLang="en-US" dirty="0"/>
              <a:t>平日と土曜はやっています。</a:t>
            </a:r>
          </a:p>
          <a:p>
            <a:endParaRPr lang="ja-JP" altLang="en-US" dirty="0"/>
          </a:p>
          <a:p>
            <a:r>
              <a:rPr lang="ja-JP" altLang="en-US" dirty="0"/>
              <a:t>消費者ホットラインは、「</a:t>
            </a:r>
            <a:r>
              <a:rPr lang="en-US" altLang="ja-JP" dirty="0"/>
              <a:t>188</a:t>
            </a:r>
            <a:r>
              <a:rPr lang="ja-JP" altLang="en-US" dirty="0"/>
              <a:t>」です。</a:t>
            </a:r>
          </a:p>
          <a:p>
            <a:r>
              <a:rPr kumimoji="1" lang="ja-JP" altLang="en-US" dirty="0"/>
              <a:t>ぜひ覚えておいてください。</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F182EC2-B1AB-40AD-ABD0-D09ECE396F1F}" type="slidenum">
              <a:rPr lang="ja-JP" altLang="en-US" smtClean="0">
                <a:solidFill>
                  <a:prstClr val="black"/>
                </a:solidFill>
              </a:rPr>
              <a:pPr>
                <a:defRPr/>
              </a:pPr>
              <a:t>27</a:t>
            </a:fld>
            <a:endParaRPr lang="ja-JP" altLang="en-US">
              <a:solidFill>
                <a:prstClr val="black"/>
              </a:solidFill>
            </a:endParaRPr>
          </a:p>
        </p:txBody>
      </p:sp>
    </p:spTree>
    <p:extLst>
      <p:ext uri="{BB962C8B-B14F-4D97-AF65-F5344CB8AC3E}">
        <p14:creationId xmlns:p14="http://schemas.microsoft.com/office/powerpoint/2010/main" val="423812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75225" cy="3732213"/>
          </a:xfrm>
        </p:spPr>
      </p:sp>
      <p:sp>
        <p:nvSpPr>
          <p:cNvPr id="3" name="ノート プレースホルダー 2"/>
          <p:cNvSpPr>
            <a:spLocks noGrp="1"/>
          </p:cNvSpPr>
          <p:nvPr>
            <p:ph type="body" idx="1"/>
          </p:nvPr>
        </p:nvSpPr>
        <p:spPr/>
        <p:txBody>
          <a:bodyPr/>
          <a:lstStyle/>
          <a:p>
            <a:r>
              <a:rPr lang="ja-JP" altLang="en-US" dirty="0"/>
              <a:t>先ほどは、「大人」「子ども」といういいかたをしましたが、</a:t>
            </a:r>
          </a:p>
          <a:p>
            <a:r>
              <a:rPr kumimoji="1" lang="ja-JP" altLang="en-US" dirty="0"/>
              <a:t>こんな言い方もできます。</a:t>
            </a:r>
          </a:p>
          <a:p>
            <a:r>
              <a:rPr lang="ja-JP" altLang="en-US" dirty="0"/>
              <a:t>「成年」「未成年」です。</a:t>
            </a:r>
          </a:p>
          <a:p>
            <a:r>
              <a:rPr kumimoji="1" lang="ja-JP" altLang="en-US" dirty="0"/>
              <a:t>聞いたことありますか</a:t>
            </a:r>
            <a:r>
              <a:rPr kumimoji="1" lang="en-US" altLang="ja-JP" dirty="0"/>
              <a:t>?</a:t>
            </a:r>
          </a:p>
          <a:p>
            <a:endParaRPr lang="en-US" altLang="ja-JP"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3</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75225" cy="3732213"/>
          </a:xfrm>
        </p:spPr>
      </p:sp>
      <p:sp>
        <p:nvSpPr>
          <p:cNvPr id="3" name="ノート プレースホルダー 2"/>
          <p:cNvSpPr>
            <a:spLocks noGrp="1"/>
          </p:cNvSpPr>
          <p:nvPr>
            <p:ph type="body" idx="1"/>
          </p:nvPr>
        </p:nvSpPr>
        <p:spPr/>
        <p:txBody>
          <a:bodyPr/>
          <a:lstStyle/>
          <a:p>
            <a:r>
              <a:rPr lang="ja-JP" altLang="en-US" dirty="0"/>
              <a:t>今のみなさんは、「未成年」という状態です。</a:t>
            </a:r>
          </a:p>
          <a:p>
            <a:endParaRPr kumimoji="1" lang="ja-JP" altLang="en-US" dirty="0"/>
          </a:p>
          <a:p>
            <a:endParaRPr kumimoji="1" lang="en-US" altLang="ja-JP"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4</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r>
              <a:rPr kumimoji="1" lang="ja-JP" altLang="en-US" dirty="0"/>
              <a:t>では、こんなことを知っていますか</a:t>
            </a:r>
            <a:r>
              <a:rPr kumimoji="1" lang="en-US" altLang="ja-JP" dirty="0"/>
              <a:t>?</a:t>
            </a:r>
          </a:p>
          <a:p>
            <a:endParaRPr lang="en-US" altLang="ja-JP" dirty="0"/>
          </a:p>
          <a:p>
            <a:r>
              <a:rPr lang="ja-JP" altLang="en-US" dirty="0"/>
              <a:t>「成年年齢」つまり、子どもから大人になる境目の年齢ですが、</a:t>
            </a:r>
          </a:p>
          <a:p>
            <a:r>
              <a:rPr kumimoji="1" lang="en-US" altLang="ja-JP" dirty="0"/>
              <a:t>2022</a:t>
            </a:r>
            <a:r>
              <a:rPr kumimoji="1" lang="ja-JP" altLang="en-US" dirty="0"/>
              <a:t>年の</a:t>
            </a:r>
            <a:r>
              <a:rPr kumimoji="1" lang="en-US" altLang="ja-JP" dirty="0"/>
              <a:t>4</a:t>
            </a:r>
            <a:r>
              <a:rPr kumimoji="1" lang="ja-JP" altLang="en-US" dirty="0"/>
              <a:t>月</a:t>
            </a:r>
            <a:r>
              <a:rPr kumimoji="1" lang="en-US" altLang="ja-JP" dirty="0"/>
              <a:t>1</a:t>
            </a:r>
            <a:r>
              <a:rPr kumimoji="1" lang="ja-JP" altLang="en-US" dirty="0"/>
              <a:t>日より、</a:t>
            </a:r>
          </a:p>
          <a:p>
            <a:r>
              <a:rPr lang="en-US" altLang="ja-JP" dirty="0"/>
              <a:t>『20</a:t>
            </a:r>
            <a:r>
              <a:rPr lang="ja-JP" altLang="en-US" dirty="0"/>
              <a:t>歳</a:t>
            </a:r>
            <a:r>
              <a:rPr lang="en-US" altLang="ja-JP" dirty="0"/>
              <a:t>』</a:t>
            </a:r>
            <a:r>
              <a:rPr lang="ja-JP" altLang="en-US" dirty="0"/>
              <a:t>から「</a:t>
            </a:r>
            <a:r>
              <a:rPr lang="en-US" altLang="ja-JP" dirty="0"/>
              <a:t>18</a:t>
            </a:r>
            <a:r>
              <a:rPr lang="ja-JP" altLang="en-US" dirty="0"/>
              <a:t>歳」に引き下げられることになりました。</a:t>
            </a:r>
          </a:p>
          <a:p>
            <a:endParaRPr kumimoji="1" lang="en-US" altLang="ja-JP"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r>
              <a:rPr kumimoji="1" lang="en-US" altLang="ja-JP" dirty="0"/>
              <a:t>2022</a:t>
            </a:r>
            <a:r>
              <a:rPr kumimoji="1" lang="ja-JP" altLang="en-US" dirty="0"/>
              <a:t>年</a:t>
            </a:r>
            <a:r>
              <a:rPr kumimoji="1" lang="en-US" altLang="ja-JP" dirty="0"/>
              <a:t>4</a:t>
            </a:r>
            <a:r>
              <a:rPr kumimoji="1" lang="ja-JP" altLang="en-US" dirty="0"/>
              <a:t>月</a:t>
            </a:r>
            <a:r>
              <a:rPr kumimoji="1" lang="en-US" altLang="ja-JP" dirty="0"/>
              <a:t>1</a:t>
            </a:r>
            <a:r>
              <a:rPr kumimoji="1" lang="ja-JP" altLang="en-US" dirty="0"/>
              <a:t>日の段階で、きりかわることになっていて、</a:t>
            </a:r>
          </a:p>
          <a:p>
            <a:r>
              <a:rPr lang="en-US" altLang="ja-JP" dirty="0"/>
              <a:t>2022</a:t>
            </a:r>
            <a:r>
              <a:rPr lang="ja-JP" altLang="en-US" dirty="0"/>
              <a:t>年</a:t>
            </a:r>
            <a:r>
              <a:rPr lang="en-US" altLang="ja-JP" dirty="0"/>
              <a:t>4</a:t>
            </a:r>
            <a:r>
              <a:rPr lang="ja-JP" altLang="en-US" dirty="0"/>
              <a:t>月</a:t>
            </a:r>
            <a:r>
              <a:rPr lang="en-US" altLang="ja-JP" dirty="0"/>
              <a:t>1</a:t>
            </a:r>
            <a:r>
              <a:rPr lang="ja-JP" altLang="en-US" dirty="0"/>
              <a:t>日からは、</a:t>
            </a:r>
            <a:r>
              <a:rPr lang="en-US" altLang="ja-JP" dirty="0"/>
              <a:t>18</a:t>
            </a:r>
            <a:r>
              <a:rPr lang="ja-JP" altLang="en-US" dirty="0"/>
              <a:t>歳になれば、突然「成年」</a:t>
            </a:r>
            <a:r>
              <a:rPr lang="en-US" altLang="ja-JP" dirty="0"/>
              <a:t>(</a:t>
            </a:r>
            <a:r>
              <a:rPr lang="ja-JP" altLang="en-US" dirty="0"/>
              <a:t>大人</a:t>
            </a:r>
            <a:r>
              <a:rPr lang="en-US" altLang="ja-JP" dirty="0"/>
              <a:t>)</a:t>
            </a:r>
            <a:r>
              <a:rPr lang="ja-JP" altLang="en-US" dirty="0"/>
              <a:t>という事になります。</a:t>
            </a:r>
          </a:p>
          <a:p>
            <a:endParaRPr lang="ja-JP" altLang="en-US" dirty="0"/>
          </a:p>
          <a:p>
            <a:r>
              <a:rPr lang="ja-JP" altLang="en-US" dirty="0"/>
              <a:t>具体的には、</a:t>
            </a:r>
          </a:p>
          <a:p>
            <a:r>
              <a:rPr lang="en-US" altLang="ja-JP" dirty="0"/>
              <a:t>2002</a:t>
            </a:r>
            <a:r>
              <a:rPr lang="ja-JP" altLang="en-US" dirty="0"/>
              <a:t>年</a:t>
            </a:r>
            <a:r>
              <a:rPr lang="en-US" altLang="ja-JP" dirty="0"/>
              <a:t>4</a:t>
            </a:r>
            <a:r>
              <a:rPr lang="ja-JP" altLang="en-US" dirty="0"/>
              <a:t>月</a:t>
            </a:r>
            <a:r>
              <a:rPr lang="en-US" altLang="ja-JP" dirty="0"/>
              <a:t>1</a:t>
            </a:r>
            <a:r>
              <a:rPr lang="ja-JP" altLang="en-US" dirty="0"/>
              <a:t>日以前に生まれた人は、</a:t>
            </a:r>
            <a:r>
              <a:rPr lang="en-US" altLang="ja-JP" dirty="0"/>
              <a:t>20</a:t>
            </a:r>
            <a:r>
              <a:rPr lang="ja-JP" altLang="en-US" dirty="0"/>
              <a:t>歳の誕生日から成年</a:t>
            </a:r>
          </a:p>
          <a:p>
            <a:r>
              <a:rPr lang="en-US" altLang="ja-JP" dirty="0"/>
              <a:t>2002</a:t>
            </a:r>
            <a:r>
              <a:rPr lang="ja-JP" altLang="en-US" dirty="0"/>
              <a:t>年</a:t>
            </a:r>
            <a:r>
              <a:rPr lang="en-US" altLang="ja-JP" dirty="0"/>
              <a:t>4</a:t>
            </a:r>
            <a:r>
              <a:rPr lang="ja-JP" altLang="en-US" dirty="0"/>
              <a:t>月</a:t>
            </a:r>
            <a:r>
              <a:rPr lang="en-US" altLang="ja-JP" dirty="0"/>
              <a:t>2</a:t>
            </a:r>
            <a:r>
              <a:rPr lang="ja-JP" altLang="en-US" dirty="0"/>
              <a:t>日～</a:t>
            </a:r>
            <a:r>
              <a:rPr lang="en-US" altLang="ja-JP" dirty="0"/>
              <a:t>2003</a:t>
            </a:r>
            <a:r>
              <a:rPr lang="ja-JP" altLang="en-US" dirty="0"/>
              <a:t>年</a:t>
            </a:r>
            <a:r>
              <a:rPr lang="en-US" altLang="ja-JP" dirty="0"/>
              <a:t>4</a:t>
            </a:r>
            <a:r>
              <a:rPr lang="ja-JP" altLang="en-US" dirty="0"/>
              <a:t>月</a:t>
            </a:r>
            <a:r>
              <a:rPr lang="en-US" altLang="ja-JP" dirty="0"/>
              <a:t>1</a:t>
            </a:r>
            <a:r>
              <a:rPr lang="ja-JP" altLang="en-US" dirty="0"/>
              <a:t>日生まれの人は、</a:t>
            </a:r>
            <a:r>
              <a:rPr lang="en-US" altLang="ja-JP" dirty="0"/>
              <a:t>2022</a:t>
            </a:r>
            <a:r>
              <a:rPr lang="ja-JP" altLang="en-US" dirty="0"/>
              <a:t>年</a:t>
            </a:r>
            <a:r>
              <a:rPr lang="en-US" altLang="ja-JP" dirty="0"/>
              <a:t>4</a:t>
            </a:r>
            <a:r>
              <a:rPr lang="ja-JP" altLang="en-US" dirty="0"/>
              <a:t>月</a:t>
            </a:r>
            <a:r>
              <a:rPr lang="en-US" altLang="ja-JP" dirty="0"/>
              <a:t>1</a:t>
            </a:r>
            <a:r>
              <a:rPr lang="ja-JP" altLang="en-US" dirty="0"/>
              <a:t>日では、</a:t>
            </a:r>
            <a:r>
              <a:rPr lang="en-US" altLang="ja-JP" dirty="0"/>
              <a:t>19</a:t>
            </a:r>
            <a:r>
              <a:rPr lang="ja-JP" altLang="en-US" dirty="0"/>
              <a:t>歳ですが、成年になります。</a:t>
            </a:r>
          </a:p>
          <a:p>
            <a:r>
              <a:rPr lang="en-US" altLang="ja-JP" dirty="0"/>
              <a:t>2003</a:t>
            </a:r>
            <a:r>
              <a:rPr lang="ja-JP" altLang="en-US" dirty="0"/>
              <a:t>年</a:t>
            </a:r>
            <a:r>
              <a:rPr lang="en-US" altLang="ja-JP" dirty="0"/>
              <a:t>4</a:t>
            </a:r>
            <a:r>
              <a:rPr lang="ja-JP" altLang="en-US" dirty="0"/>
              <a:t>月</a:t>
            </a:r>
            <a:r>
              <a:rPr lang="en-US" altLang="ja-JP" dirty="0"/>
              <a:t>2</a:t>
            </a:r>
            <a:r>
              <a:rPr lang="ja-JP" altLang="en-US" dirty="0"/>
              <a:t>日～</a:t>
            </a:r>
            <a:r>
              <a:rPr lang="en-US" altLang="ja-JP" dirty="0"/>
              <a:t>2004</a:t>
            </a:r>
            <a:r>
              <a:rPr lang="ja-JP" altLang="en-US" dirty="0"/>
              <a:t>年</a:t>
            </a:r>
            <a:r>
              <a:rPr lang="en-US" altLang="ja-JP" dirty="0"/>
              <a:t>4</a:t>
            </a:r>
            <a:r>
              <a:rPr lang="ja-JP" altLang="en-US" dirty="0"/>
              <a:t>月</a:t>
            </a:r>
            <a:r>
              <a:rPr lang="en-US" altLang="ja-JP" dirty="0"/>
              <a:t>1</a:t>
            </a:r>
            <a:r>
              <a:rPr lang="ja-JP" altLang="en-US" dirty="0"/>
              <a:t>日生まれの人は、</a:t>
            </a:r>
            <a:r>
              <a:rPr lang="en-US" altLang="ja-JP" dirty="0"/>
              <a:t>2022</a:t>
            </a:r>
            <a:r>
              <a:rPr lang="ja-JP" altLang="en-US" dirty="0"/>
              <a:t>年</a:t>
            </a:r>
            <a:r>
              <a:rPr lang="en-US" altLang="ja-JP" dirty="0"/>
              <a:t>4</a:t>
            </a:r>
            <a:r>
              <a:rPr lang="ja-JP" altLang="en-US" dirty="0"/>
              <a:t>月</a:t>
            </a:r>
            <a:r>
              <a:rPr lang="en-US" altLang="ja-JP" dirty="0"/>
              <a:t>1</a:t>
            </a:r>
            <a:r>
              <a:rPr lang="ja-JP" altLang="en-US" dirty="0"/>
              <a:t>日では、</a:t>
            </a:r>
            <a:r>
              <a:rPr lang="en-US" altLang="ja-JP" dirty="0"/>
              <a:t>18</a:t>
            </a:r>
            <a:r>
              <a:rPr lang="ja-JP" altLang="en-US" dirty="0"/>
              <a:t>歳ですが、成年になります。</a:t>
            </a:r>
          </a:p>
          <a:p>
            <a:r>
              <a:rPr lang="ja-JP" altLang="en-US" dirty="0"/>
              <a:t>そして、</a:t>
            </a:r>
            <a:r>
              <a:rPr lang="en-US" altLang="ja-JP" dirty="0"/>
              <a:t>2004</a:t>
            </a:r>
            <a:r>
              <a:rPr lang="ja-JP" altLang="en-US" dirty="0"/>
              <a:t>年</a:t>
            </a:r>
            <a:r>
              <a:rPr lang="en-US" altLang="ja-JP" dirty="0"/>
              <a:t>4</a:t>
            </a:r>
            <a:r>
              <a:rPr lang="ja-JP" altLang="en-US" dirty="0"/>
              <a:t>月</a:t>
            </a:r>
            <a:r>
              <a:rPr lang="en-US" altLang="ja-JP" dirty="0"/>
              <a:t>2</a:t>
            </a:r>
            <a:r>
              <a:rPr lang="ja-JP" altLang="en-US" dirty="0"/>
              <a:t>日以降に生まれた人は、</a:t>
            </a:r>
            <a:r>
              <a:rPr lang="en-US" altLang="ja-JP" dirty="0"/>
              <a:t>18</a:t>
            </a:r>
            <a:r>
              <a:rPr lang="ja-JP" altLang="en-US" dirty="0"/>
              <a:t>歳の誕生日が来た段階で、成年となります。</a:t>
            </a:r>
          </a:p>
          <a:p>
            <a:endParaRPr lang="ja-JP" altLang="en-US" dirty="0"/>
          </a:p>
          <a:p>
            <a:r>
              <a:rPr lang="ja-JP" altLang="en-US" dirty="0"/>
              <a:t>みなさんは、どこに該当しますか</a:t>
            </a:r>
            <a:r>
              <a:rPr lang="en-US" altLang="ja-JP" dirty="0"/>
              <a:t>?</a:t>
            </a:r>
          </a:p>
          <a:p>
            <a:r>
              <a:rPr lang="en-US" altLang="ja-JP" dirty="0"/>
              <a:t>(</a:t>
            </a:r>
            <a:r>
              <a:rPr lang="ja-JP" altLang="en-US" dirty="0"/>
              <a:t>おそらく、</a:t>
            </a:r>
            <a:r>
              <a:rPr lang="en-US" altLang="ja-JP" dirty="0"/>
              <a:t>2004</a:t>
            </a:r>
            <a:r>
              <a:rPr lang="ja-JP" altLang="en-US" dirty="0"/>
              <a:t>年</a:t>
            </a:r>
            <a:r>
              <a:rPr lang="en-US" altLang="ja-JP" dirty="0"/>
              <a:t>4</a:t>
            </a:r>
            <a:r>
              <a:rPr lang="ja-JP" altLang="en-US" dirty="0"/>
              <a:t>月</a:t>
            </a:r>
            <a:r>
              <a:rPr lang="en-US" altLang="ja-JP" dirty="0"/>
              <a:t>2</a:t>
            </a:r>
            <a:r>
              <a:rPr lang="ja-JP" altLang="en-US" dirty="0"/>
              <a:t>日以降の生まれだと思いますので、</a:t>
            </a:r>
          </a:p>
          <a:p>
            <a:r>
              <a:rPr lang="en-US" altLang="ja-JP" dirty="0"/>
              <a:t>18</a:t>
            </a:r>
            <a:r>
              <a:rPr lang="ja-JP" altLang="en-US" dirty="0"/>
              <a:t>歳の誕生日から、成年となります。</a:t>
            </a:r>
            <a:r>
              <a:rPr lang="en-US" altLang="ja-JP" dirty="0"/>
              <a:t>)</a:t>
            </a:r>
            <a:endParaRPr lang="ja-JP" altLang="en-US" dirty="0"/>
          </a:p>
          <a:p>
            <a:endParaRPr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r>
              <a:rPr kumimoji="1" lang="ja-JP" altLang="en-US" dirty="0"/>
              <a:t>さて、確認です。</a:t>
            </a:r>
          </a:p>
          <a:p>
            <a:endParaRPr lang="ja-JP" altLang="en-US" dirty="0"/>
          </a:p>
          <a:p>
            <a:r>
              <a:rPr kumimoji="1" lang="ja-JP" altLang="en-US" dirty="0"/>
              <a:t>みなさんは、成年になるまで、あと何か月あるでしょうか。</a:t>
            </a:r>
          </a:p>
          <a:p>
            <a:r>
              <a:rPr lang="ja-JP" altLang="en-US" dirty="0"/>
              <a:t>一度計算してみましょう。</a:t>
            </a:r>
            <a:endParaRPr kumimoji="1"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r>
              <a:rPr kumimoji="1" lang="ja-JP" altLang="en-US" dirty="0"/>
              <a:t>さて、確認です。</a:t>
            </a:r>
          </a:p>
          <a:p>
            <a:endParaRPr lang="ja-JP" altLang="en-US" dirty="0"/>
          </a:p>
          <a:p>
            <a:r>
              <a:rPr kumimoji="1" lang="ja-JP" altLang="en-US" dirty="0"/>
              <a:t>みなさんは、成年になるまで、あと何か月あるでしょうか。</a:t>
            </a:r>
          </a:p>
          <a:p>
            <a:r>
              <a:rPr lang="ja-JP" altLang="en-US" dirty="0"/>
              <a:t>一度計算してみましょう。</a:t>
            </a:r>
            <a:endParaRPr kumimoji="1"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5988" y="742950"/>
            <a:ext cx="4975225" cy="3732213"/>
          </a:xfrm>
        </p:spPr>
      </p:sp>
      <p:sp>
        <p:nvSpPr>
          <p:cNvPr id="3" name="ノート プレースホルダ 2"/>
          <p:cNvSpPr>
            <a:spLocks noGrp="1"/>
          </p:cNvSpPr>
          <p:nvPr>
            <p:ph type="body" idx="1"/>
          </p:nvPr>
        </p:nvSpPr>
        <p:spPr/>
        <p:txBody>
          <a:bodyPr>
            <a:normAutofit/>
          </a:bodyPr>
          <a:lstStyle/>
          <a:p>
            <a:r>
              <a:rPr lang="ja-JP" altLang="en-US" dirty="0"/>
              <a:t>世の中に</a:t>
            </a:r>
            <a:r>
              <a:rPr kumimoji="1" lang="ja-JP" altLang="en-US" dirty="0"/>
              <a:t>は、様々な契約がありますが、</a:t>
            </a:r>
          </a:p>
          <a:p>
            <a:r>
              <a:rPr kumimoji="1" lang="ja-JP" altLang="en-US" dirty="0"/>
              <a:t>みなさんも</a:t>
            </a:r>
            <a:r>
              <a:rPr lang="ja-JP" altLang="en-US" dirty="0"/>
              <a:t>こんな</a:t>
            </a:r>
            <a:r>
              <a:rPr kumimoji="1" lang="ja-JP" altLang="en-US" dirty="0"/>
              <a:t>ことをしたことありますか</a:t>
            </a:r>
            <a:r>
              <a:rPr kumimoji="1" lang="en-US" altLang="ja-JP" dirty="0"/>
              <a:t>?</a:t>
            </a:r>
          </a:p>
          <a:p>
            <a:endParaRPr lang="en-US" altLang="ja-JP" dirty="0"/>
          </a:p>
          <a:p>
            <a:r>
              <a:rPr lang="ja-JP" altLang="en-US" dirty="0"/>
              <a:t>①パンを買う</a:t>
            </a:r>
          </a:p>
          <a:p>
            <a:r>
              <a:rPr kumimoji="1" lang="ja-JP" altLang="en-US" dirty="0"/>
              <a:t>②スマホを使う</a:t>
            </a:r>
          </a:p>
          <a:p>
            <a:r>
              <a:rPr lang="ja-JP" altLang="en-US" dirty="0"/>
              <a:t>③電車に乗る</a:t>
            </a:r>
          </a:p>
          <a:p>
            <a:r>
              <a:rPr kumimoji="1" lang="ja-JP" altLang="en-US" dirty="0"/>
              <a:t>④ネットで買い物をする</a:t>
            </a:r>
          </a:p>
          <a:p>
            <a:r>
              <a:rPr lang="ja-JP" altLang="en-US" dirty="0"/>
              <a:t>⑤ゲームでアイテムを買う</a:t>
            </a:r>
          </a:p>
          <a:p>
            <a:r>
              <a:rPr kumimoji="1" lang="ja-JP" altLang="en-US" dirty="0"/>
              <a:t>⑥美容院で髪を切る</a:t>
            </a:r>
          </a:p>
          <a:p>
            <a:endParaRPr lang="ja-JP" altLang="en-US" dirty="0"/>
          </a:p>
          <a:p>
            <a:r>
              <a:rPr kumimoji="1" lang="ja-JP" altLang="en-US" dirty="0"/>
              <a:t>いかがですか</a:t>
            </a:r>
            <a:r>
              <a:rPr kumimoji="1" lang="en-US" altLang="ja-JP" dirty="0"/>
              <a:t>?</a:t>
            </a:r>
            <a:endParaRPr kumimoji="1" lang="ja-JP" altLang="en-US" dirty="0"/>
          </a:p>
          <a:p>
            <a:r>
              <a:rPr lang="ja-JP" altLang="en-US" dirty="0"/>
              <a:t>これらは、</a:t>
            </a:r>
          </a:p>
          <a:p>
            <a:r>
              <a:rPr kumimoji="1" lang="ja-JP" altLang="en-US" dirty="0"/>
              <a:t>契約と言われるもので、未成年者も生活の中で、様々な契約をしています。</a:t>
            </a:r>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9</a:t>
            </a:fld>
            <a:endParaRPr lang="ja-JP" altLang="en-US">
              <a:solidFill>
                <a:prstClr val="black"/>
              </a:solidFill>
            </a:endParaRPr>
          </a:p>
        </p:txBody>
      </p:sp>
      <p:sp>
        <p:nvSpPr>
          <p:cNvPr id="5" name="日付プレースホルダー 4"/>
          <p:cNvSpPr>
            <a:spLocks noGrp="1"/>
          </p:cNvSpPr>
          <p:nvPr>
            <p:ph type="dt" idx="11"/>
          </p:nvPr>
        </p:nvSpPr>
        <p:spPr/>
        <p:txBody>
          <a:bodyPr/>
          <a:lstStyle/>
          <a:p>
            <a:endParaRPr lang="ja-JP" altLang="en-US" dirty="0">
              <a:solidFill>
                <a:prstClr val="black"/>
              </a:solidFill>
            </a:endParaRPr>
          </a:p>
        </p:txBody>
      </p:sp>
    </p:spTree>
    <p:extLst>
      <p:ext uri="{BB962C8B-B14F-4D97-AF65-F5344CB8AC3E}">
        <p14:creationId xmlns:p14="http://schemas.microsoft.com/office/powerpoint/2010/main" val="2672180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8" y="1600200"/>
            <a:ext cx="7085013" cy="1066800"/>
          </a:xfrm>
        </p:spPr>
        <p:txBody>
          <a:bodyPr/>
          <a:lstStyle>
            <a:lvl1pPr>
              <a:defRPr/>
            </a:lvl1pPr>
          </a:lstStyle>
          <a:p>
            <a:pPr lvl="0"/>
            <a:r>
              <a:rPr lang="ja-JP" altLang="en-US" noProof="0"/>
              <a:t>マスター タイトルの書式設定</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pPr lvl="0"/>
            <a:r>
              <a:rPr lang="ja-JP" altLang="en-US" noProof="0"/>
              <a:t>マスター サブタイトルの書式設定</a:t>
            </a:r>
          </a:p>
        </p:txBody>
      </p:sp>
      <p:sp>
        <p:nvSpPr>
          <p:cNvPr id="3076" name="Rectangle 4"/>
          <p:cNvSpPr>
            <a:spLocks noGrp="1" noChangeArrowheads="1"/>
          </p:cNvSpPr>
          <p:nvPr>
            <p:ph type="dt" sz="half" idx="2"/>
          </p:nvPr>
        </p:nvSpPr>
        <p:spPr/>
        <p:txBody>
          <a:bodyPr/>
          <a:lstStyle>
            <a:lvl1pPr>
              <a:defRPr/>
            </a:lvl1pPr>
          </a:lstStyle>
          <a:p>
            <a:fld id="{4F32550A-FDF3-4D67-B291-13592B3C7595}" type="datetime1">
              <a:rPr lang="ja-JP" altLang="en-US" smtClean="0">
                <a:solidFill>
                  <a:srgbClr val="000000"/>
                </a:solidFill>
              </a:rPr>
              <a:t>2023/4/10</a:t>
            </a:fld>
            <a:endParaRPr lang="en-US" altLang="ja-JP">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3078" name="Rectangle 6"/>
          <p:cNvSpPr>
            <a:spLocks noGrp="1" noChangeArrowheads="1"/>
          </p:cNvSpPr>
          <p:nvPr>
            <p:ph type="sldNum" sz="quarter" idx="4"/>
          </p:nvPr>
        </p:nvSpPr>
        <p:spPr/>
        <p:txBody>
          <a:bodyPr/>
          <a:lstStyle>
            <a:lvl1pPr>
              <a:defRPr/>
            </a:lvl1pPr>
          </a:lstStyle>
          <a:p>
            <a:fld id="{B1DC1F64-7691-4BB9-87A3-A589A3CC211B}"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48403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6441B643-0B26-4072-9C10-514BA772EB09}" type="datetime1">
              <a:rPr lang="ja-JP" altLang="en-US" smtClean="0">
                <a:solidFill>
                  <a:srgbClr val="000000"/>
                </a:solidFill>
              </a:rPr>
              <a:t>2023/4/10</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B8A43D3B-9B1D-4CE4-94F4-1E9798B3CE5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255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94475" y="685841"/>
            <a:ext cx="1771650" cy="544036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279525" y="685841"/>
            <a:ext cx="5162550" cy="54403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15A5C27F-8F70-468F-AFDE-F8C3A7743D47}" type="datetime1">
              <a:rPr lang="ja-JP" altLang="en-US" smtClean="0">
                <a:solidFill>
                  <a:srgbClr val="000000"/>
                </a:solidFill>
              </a:rPr>
              <a:t>2023/4/10</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BEE1D49-A042-4296-B143-040DF069381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2070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4" name="Shape 13"/>
          <p:cNvSpPr>
            <a:spLocks noGrp="1"/>
          </p:cNvSpPr>
          <p:nvPr>
            <p:ph type="ctrTitle"/>
          </p:nvPr>
        </p:nvSpPr>
        <p:spPr>
          <a:xfrm>
            <a:off x="1435608" y="435936"/>
            <a:ext cx="7406640" cy="1472184"/>
          </a:xfrm>
        </p:spPr>
        <p:txBody>
          <a:bodyPr anchor="b"/>
          <a:lstStyle>
            <a:lvl1pPr algn="l" latinLnBrk="0">
              <a:defRPr kumimoji="1" lang="ja-JP"/>
            </a:lvl1pPr>
            <a:extLst/>
          </a:lstStyle>
          <a:p>
            <a:r>
              <a:rPr kumimoji="1" lang="ja-JP" altLang="en-US"/>
              <a:t>マスター タイトルの書式設定</a:t>
            </a:r>
            <a:endParaRPr kumimoji="1" lang="ja-JP"/>
          </a:p>
        </p:txBody>
      </p:sp>
      <p:sp>
        <p:nvSpPr>
          <p:cNvPr id="22" name="Shape 21"/>
          <p:cNvSpPr>
            <a:spLocks noGrp="1"/>
          </p:cNvSpPr>
          <p:nvPr>
            <p:ph type="subTitle" idx="1"/>
          </p:nvPr>
        </p:nvSpPr>
        <p:spPr>
          <a:xfrm>
            <a:off x="1432560" y="1850064"/>
            <a:ext cx="7406640" cy="1752600"/>
          </a:xfrm>
        </p:spPr>
        <p:txBody>
          <a:bodyPr/>
          <a:lstStyle>
            <a:lvl1pPr marL="73152" indent="0" algn="l" latinLnBrk="0">
              <a:buNone/>
              <a:defRPr kumimoji="1" lang="ja-JP"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1" lang="ja-JP" altLang="en-US"/>
              <a:t>マスター サブタイトルの書式設定</a:t>
            </a:r>
            <a:endParaRPr kumimoji="1" lang="ja-JP"/>
          </a:p>
        </p:txBody>
      </p:sp>
      <p:sp>
        <p:nvSpPr>
          <p:cNvPr id="7" name="Shape 6"/>
          <p:cNvSpPr>
            <a:spLocks noGrp="1"/>
          </p:cNvSpPr>
          <p:nvPr>
            <p:ph type="dt" sz="half" idx="10"/>
          </p:nvPr>
        </p:nvSpPr>
        <p:spPr/>
        <p:txBody>
          <a:bodyPr/>
          <a:lstStyle/>
          <a:p>
            <a:fld id="{14E9C8EB-599F-4F57-A1C0-00A4BFB5ECBE}" type="datetime1">
              <a:rPr lang="ja-JP" altLang="en-US" smtClean="0">
                <a:solidFill>
                  <a:srgbClr val="C9C2D1">
                    <a:shade val="50000"/>
                    <a:satMod val="200000"/>
                  </a:srgbClr>
                </a:solidFill>
              </a:rPr>
              <a:t>2023/4/10</a:t>
            </a:fld>
            <a:endParaRPr altLang="en-US">
              <a:solidFill>
                <a:srgbClr val="C9C2D1">
                  <a:shade val="50000"/>
                  <a:satMod val="200000"/>
                </a:srgbClr>
              </a:solidFill>
            </a:endParaRPr>
          </a:p>
        </p:txBody>
      </p:sp>
      <p:sp>
        <p:nvSpPr>
          <p:cNvPr id="20" name="Shape 19"/>
          <p:cNvSpPr>
            <a:spLocks noGrp="1"/>
          </p:cNvSpPr>
          <p:nvPr>
            <p:ph type="ftr" sz="quarter" idx="11"/>
          </p:nvPr>
        </p:nvSpPr>
        <p:spPr/>
        <p:txBody>
          <a:bodyPr/>
          <a:lstStyle/>
          <a:p>
            <a:r>
              <a:rPr lang="en-US" altLang="ja-JP">
                <a:solidFill>
                  <a:srgbClr val="C9C2D1">
                    <a:shade val="50000"/>
                    <a:satMod val="200000"/>
                  </a:srgbClr>
                </a:solidFill>
              </a:rPr>
              <a:t>©2020</a:t>
            </a:r>
            <a:r>
              <a:rPr lang="ja-JP" altLang="en-US">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10" name="Shape 9"/>
          <p:cNvSpPr>
            <a:spLocks noGrp="1"/>
          </p:cNvSpPr>
          <p:nvPr>
            <p:ph type="sldNum" sz="quarter" idx="12"/>
          </p:nvPr>
        </p:nvSpPr>
        <p:spPr/>
        <p:txBody>
          <a:bodyPr/>
          <a:lstStyle/>
          <a:p>
            <a:fld id="{E5C7EF4D-DD50-400C-9F04-EB20CB99416E}" type="slidenum">
              <a:rPr lang="en-US" altLang="ja-JP" sz="2800">
                <a:solidFill>
                  <a:srgbClr val="69676D"/>
                </a:solidFill>
              </a:rPr>
              <a:pPr/>
              <a:t>‹#›</a:t>
            </a:fld>
            <a:endParaRPr altLang="en-US">
              <a:solidFill>
                <a:srgbClr val="C9C2D1">
                  <a:shade val="50000"/>
                  <a:satMod val="200000"/>
                </a:srgbClr>
              </a:solidFill>
            </a:endParaRPr>
          </a:p>
        </p:txBody>
      </p:sp>
      <p:sp>
        <p:nvSpPr>
          <p:cNvPr id="8" name="Oval 7"/>
          <p:cNvSpPr/>
          <p:nvPr/>
        </p:nvSpPr>
        <p:spPr>
          <a:xfrm>
            <a:off x="921433" y="1413803"/>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ja-JP" alt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ja-JP" altLang="en-US">
              <a:solidFill>
                <a:prstClr val="black"/>
              </a:solidFill>
            </a:endParaRPr>
          </a:p>
        </p:txBody>
      </p:sp>
    </p:spTree>
    <p:extLst>
      <p:ext uri="{BB962C8B-B14F-4D97-AF65-F5344CB8AC3E}">
        <p14:creationId xmlns:p14="http://schemas.microsoft.com/office/powerpoint/2010/main" val="1716406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kumimoji="1" lang="ja-JP" altLang="en-US"/>
              <a:t>マスター タイトルの書式設定</a:t>
            </a:r>
            <a:endParaRPr kumimoji="1" lang="ja-JP"/>
          </a:p>
        </p:txBody>
      </p:sp>
      <p:sp>
        <p:nvSpPr>
          <p:cNvPr id="3" name="Shape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4" name="Shape 3"/>
          <p:cNvSpPr>
            <a:spLocks noGrp="1"/>
          </p:cNvSpPr>
          <p:nvPr>
            <p:ph type="dt" sz="half" idx="10"/>
          </p:nvPr>
        </p:nvSpPr>
        <p:spPr/>
        <p:txBody>
          <a:bodyPr/>
          <a:lstStyle/>
          <a:p>
            <a:fld id="{796F875C-6171-4902-B7DC-8C62A0274DF7}" type="datetime1">
              <a:rPr lang="ja-JP" altLang="en-US" smtClean="0">
                <a:solidFill>
                  <a:srgbClr val="C9C2D1">
                    <a:shade val="50000"/>
                    <a:satMod val="200000"/>
                  </a:srgbClr>
                </a:solidFill>
              </a:rPr>
              <a:t>2023/4/10</a:t>
            </a:fld>
            <a:endParaRPr altLang="en-US">
              <a:solidFill>
                <a:srgbClr val="C9C2D1">
                  <a:shade val="50000"/>
                  <a:satMod val="200000"/>
                </a:srgbClr>
              </a:solidFill>
            </a:endParaRPr>
          </a:p>
        </p:txBody>
      </p:sp>
      <p:sp>
        <p:nvSpPr>
          <p:cNvPr id="5" name="Shape 4"/>
          <p:cNvSpPr>
            <a:spLocks noGrp="1"/>
          </p:cNvSpPr>
          <p:nvPr>
            <p:ph type="ftr" sz="quarter" idx="11"/>
          </p:nvPr>
        </p:nvSpPr>
        <p:spPr/>
        <p:txBody>
          <a:bodyPr/>
          <a:lstStyle/>
          <a:p>
            <a:r>
              <a:rPr lang="en-US" altLang="ja-JP">
                <a:solidFill>
                  <a:srgbClr val="C9C2D1">
                    <a:shade val="50000"/>
                    <a:satMod val="200000"/>
                  </a:srgbClr>
                </a:solidFill>
              </a:rPr>
              <a:t>©2020</a:t>
            </a:r>
            <a:r>
              <a:rPr lang="ja-JP" altLang="en-US">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6" name="Shape 5"/>
          <p:cNvSpPr>
            <a:spLocks noGrp="1"/>
          </p:cNvSpPr>
          <p:nvPr>
            <p:ph type="sldNum" sz="quarter" idx="12"/>
          </p:nvPr>
        </p:nvSpPr>
        <p:spPr/>
        <p:txBody>
          <a:bodyPr/>
          <a:lstStyle/>
          <a:p>
            <a:fld id="{E5C7EF4D-DD50-400C-9F04-EB20CB99416E}" type="slidenum">
              <a:rPr lang="en-US" altLang="ja-JP" sz="2800">
                <a:solidFill>
                  <a:srgbClr val="69676D"/>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424809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sp>
        <p:nvSpPr>
          <p:cNvPr id="7" name="Rectangle 6"/>
          <p:cNvSpPr/>
          <p:nvPr/>
        </p:nvSpPr>
        <p:spPr>
          <a:xfrm>
            <a:off x="2282890" y="-54"/>
            <a:ext cx="6858000"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
        <p:nvSpPr>
          <p:cNvPr id="2" name="Shape 1"/>
          <p:cNvSpPr>
            <a:spLocks noGrp="1"/>
          </p:cNvSpPr>
          <p:nvPr>
            <p:ph type="title"/>
          </p:nvPr>
        </p:nvSpPr>
        <p:spPr>
          <a:xfrm>
            <a:off x="2578392" y="2600325"/>
            <a:ext cx="6400800" cy="2286000"/>
          </a:xfrm>
        </p:spPr>
        <p:txBody>
          <a:bodyPr anchor="t"/>
          <a:lstStyle>
            <a:lvl1pPr algn="l" latinLnBrk="0">
              <a:lnSpc>
                <a:spcPts val="4500"/>
              </a:lnSpc>
              <a:buNone/>
              <a:defRPr kumimoji="1" lang="ja-JP" sz="4000" b="1" cap="all"/>
            </a:lvl1pPr>
            <a:extLst/>
          </a:lstStyle>
          <a:p>
            <a:r>
              <a:rPr kumimoji="1" lang="ja-JP" altLang="en-US"/>
              <a:t>マスター タイトルの書式設定</a:t>
            </a:r>
            <a:endParaRPr kumimoji="1" lang="ja-JP"/>
          </a:p>
        </p:txBody>
      </p:sp>
      <p:sp>
        <p:nvSpPr>
          <p:cNvPr id="3" name="Shape 2"/>
          <p:cNvSpPr>
            <a:spLocks noGrp="1"/>
          </p:cNvSpPr>
          <p:nvPr>
            <p:ph type="body" idx="1"/>
          </p:nvPr>
        </p:nvSpPr>
        <p:spPr>
          <a:xfrm>
            <a:off x="2578392" y="1100139"/>
            <a:ext cx="6400800" cy="1509712"/>
          </a:xfrm>
        </p:spPr>
        <p:txBody>
          <a:bodyPr anchor="b"/>
          <a:lstStyle>
            <a:lvl1pPr marL="27432" indent="0" latinLnBrk="0">
              <a:lnSpc>
                <a:spcPts val="2300"/>
              </a:lnSpc>
              <a:spcBef>
                <a:spcPts val="0"/>
              </a:spcBef>
              <a:buNone/>
              <a:defRPr kumimoji="1" lang="ja-JP" sz="2000">
                <a:solidFill>
                  <a:schemeClr val="tx2">
                    <a:shade val="30000"/>
                    <a:satMod val="150000"/>
                  </a:schemeClr>
                </a:solidFill>
              </a:defRPr>
            </a:lvl1pPr>
            <a:lvl2pPr>
              <a:buNone/>
              <a:defRPr kumimoji="1" lang="ja-JP" sz="1800">
                <a:solidFill>
                  <a:schemeClr val="tx1">
                    <a:tint val="75000"/>
                  </a:schemeClr>
                </a:solidFill>
              </a:defRPr>
            </a:lvl2pPr>
            <a:lvl3pPr>
              <a:buNone/>
              <a:defRPr kumimoji="1" lang="ja-JP" sz="1600">
                <a:solidFill>
                  <a:schemeClr val="tx1">
                    <a:tint val="75000"/>
                  </a:schemeClr>
                </a:solidFill>
              </a:defRPr>
            </a:lvl3pPr>
            <a:lvl4pPr>
              <a:buNone/>
              <a:defRPr kumimoji="1" lang="ja-JP" sz="1400">
                <a:solidFill>
                  <a:schemeClr val="tx1">
                    <a:tint val="75000"/>
                  </a:schemeClr>
                </a:solidFill>
              </a:defRPr>
            </a:lvl4pPr>
            <a:lvl5pPr>
              <a:buNone/>
              <a:defRPr kumimoji="1" lang="ja-JP" sz="1400">
                <a:solidFill>
                  <a:schemeClr val="tx1">
                    <a:tint val="75000"/>
                  </a:schemeClr>
                </a:solidFill>
              </a:defRPr>
            </a:lvl5pPr>
            <a:extLst/>
          </a:lstStyle>
          <a:p>
            <a:pPr lvl="0"/>
            <a:r>
              <a:rPr kumimoji="1" lang="ja-JP" altLang="en-US"/>
              <a:t>マスター テキストの書式設定</a:t>
            </a:r>
          </a:p>
        </p:txBody>
      </p:sp>
      <p:sp>
        <p:nvSpPr>
          <p:cNvPr id="4" name="Shape 3"/>
          <p:cNvSpPr>
            <a:spLocks noGrp="1"/>
          </p:cNvSpPr>
          <p:nvPr>
            <p:ph type="dt" sz="half" idx="10"/>
          </p:nvPr>
        </p:nvSpPr>
        <p:spPr/>
        <p:txBody>
          <a:bodyPr/>
          <a:lstStyle/>
          <a:p>
            <a:fld id="{7A39A46E-8881-4AD2-AB93-9B203CA93B2E}" type="datetime1">
              <a:rPr lang="ja-JP" altLang="en-US" smtClean="0">
                <a:solidFill>
                  <a:srgbClr val="C9C2D1">
                    <a:shade val="50000"/>
                    <a:satMod val="200000"/>
                  </a:srgbClr>
                </a:solidFill>
              </a:rPr>
              <a:t>2023/4/10</a:t>
            </a:fld>
            <a:endParaRPr altLang="en-US">
              <a:solidFill>
                <a:srgbClr val="C9C2D1">
                  <a:shade val="50000"/>
                  <a:satMod val="200000"/>
                </a:srgbClr>
              </a:solidFill>
            </a:endParaRPr>
          </a:p>
        </p:txBody>
      </p:sp>
      <p:sp>
        <p:nvSpPr>
          <p:cNvPr id="5" name="Shape 4"/>
          <p:cNvSpPr>
            <a:spLocks noGrp="1"/>
          </p:cNvSpPr>
          <p:nvPr>
            <p:ph type="ftr" sz="quarter" idx="11"/>
          </p:nvPr>
        </p:nvSpPr>
        <p:spPr/>
        <p:txBody>
          <a:bodyPr/>
          <a:lstStyle/>
          <a:p>
            <a:r>
              <a:rPr lang="en-US" altLang="ja-JP">
                <a:solidFill>
                  <a:srgbClr val="C9C2D1">
                    <a:shade val="50000"/>
                    <a:satMod val="200000"/>
                  </a:srgbClr>
                </a:solidFill>
              </a:rPr>
              <a:t>©2020</a:t>
            </a:r>
            <a:r>
              <a:rPr lang="ja-JP" altLang="en-US">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6" name="Shape 5"/>
          <p:cNvSpPr>
            <a:spLocks noGrp="1"/>
          </p:cNvSpPr>
          <p:nvPr>
            <p:ph type="sldNum" sz="quarter" idx="12"/>
          </p:nvPr>
        </p:nvSpPr>
        <p:spPr/>
        <p:txBody>
          <a:bodyPr/>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
        <p:nvSpPr>
          <p:cNvPr id="10" name="Rectangle 9"/>
          <p:cNvSpPr/>
          <p:nvPr/>
        </p:nvSpPr>
        <p:spPr bwMode="invGray">
          <a:xfrm>
            <a:off x="2286000" y="1"/>
            <a:ext cx="76200"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ja-JP" altLang="en-US">
              <a:solidFill>
                <a:prstClr val="black"/>
              </a:solidFill>
            </a:endParaRPr>
          </a:p>
        </p:txBody>
      </p:sp>
      <p:sp>
        <p:nvSpPr>
          <p:cNvPr id="9" name="Oval 8"/>
          <p:cNvSpPr/>
          <p:nvPr/>
        </p:nvSpPr>
        <p:spPr>
          <a:xfrm>
            <a:off x="2408064" y="2745871"/>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ja-JP" altLang="en-US">
              <a:solidFill>
                <a:prstClr val="black"/>
              </a:solidFill>
            </a:endParaRPr>
          </a:p>
        </p:txBody>
      </p:sp>
    </p:spTree>
    <p:extLst>
      <p:ext uri="{BB962C8B-B14F-4D97-AF65-F5344CB8AC3E}">
        <p14:creationId xmlns:p14="http://schemas.microsoft.com/office/powerpoint/2010/main" val="1601764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9" name="Pie 8"/>
          <p:cNvSpPr/>
          <p:nvPr/>
        </p:nvSpPr>
        <p:spPr>
          <a:xfrm>
            <a:off x="-815925" y="-815921"/>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
        <p:nvSpPr>
          <p:cNvPr id="10" name="Oval 9"/>
          <p:cNvSpPr/>
          <p:nvPr/>
        </p:nvSpPr>
        <p:spPr>
          <a:xfrm>
            <a:off x="168820" y="21107"/>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
        <p:nvSpPr>
          <p:cNvPr id="11" name="Donut 10"/>
          <p:cNvSpPr/>
          <p:nvPr/>
        </p:nvSpPr>
        <p:spPr>
          <a:xfrm rot="2315675">
            <a:off x="182884"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
        <p:nvSpPr>
          <p:cNvPr id="12" name="Rectangle 11"/>
          <p:cNvSpPr/>
          <p:nvPr/>
        </p:nvSpPr>
        <p:spPr>
          <a:xfrm>
            <a:off x="1033980" y="-54"/>
            <a:ext cx="8131127"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
        <p:nvSpPr>
          <p:cNvPr id="2" name="Shape 1"/>
          <p:cNvSpPr>
            <a:spLocks noGrp="1"/>
          </p:cNvSpPr>
          <p:nvPr>
            <p:ph type="title"/>
          </p:nvPr>
        </p:nvSpPr>
        <p:spPr>
          <a:xfrm>
            <a:off x="1435608" y="274320"/>
            <a:ext cx="7498080" cy="1143000"/>
          </a:xfrm>
        </p:spPr>
        <p:txBody>
          <a:bodyPr/>
          <a:lstStyle/>
          <a:p>
            <a:r>
              <a:rPr kumimoji="1" lang="ja-JP" altLang="en-US"/>
              <a:t>マスター タイトルの書式設定</a:t>
            </a:r>
            <a:endParaRPr kumimoji="1" lang="ja-JP"/>
          </a:p>
        </p:txBody>
      </p:sp>
      <p:sp>
        <p:nvSpPr>
          <p:cNvPr id="3" name="Shape 2"/>
          <p:cNvSpPr>
            <a:spLocks noGrp="1"/>
          </p:cNvSpPr>
          <p:nvPr>
            <p:ph sz="half" idx="1"/>
          </p:nvPr>
        </p:nvSpPr>
        <p:spPr>
          <a:xfrm>
            <a:off x="1435608" y="1524000"/>
            <a:ext cx="3657600" cy="4663440"/>
          </a:xfrm>
        </p:spPr>
        <p:txBody>
          <a:bodyPr/>
          <a:lstStyle>
            <a:lvl1pPr latinLnBrk="0">
              <a:defRPr kumimoji="1" lang="ja-JP" sz="2800"/>
            </a:lvl1pPr>
            <a:lvl2pPr>
              <a:defRPr kumimoji="1" lang="ja-JP" sz="2400"/>
            </a:lvl2pPr>
            <a:lvl3pPr>
              <a:defRPr kumimoji="1" lang="ja-JP" sz="2000"/>
            </a:lvl3pPr>
            <a:lvl4pPr>
              <a:defRPr kumimoji="1" lang="ja-JP" sz="1800"/>
            </a:lvl4pPr>
            <a:lvl5pPr>
              <a:defRPr kumimoji="1" lang="ja-JP" sz="1800"/>
            </a:lvl5pPr>
            <a:extLs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4" name="Shape 3"/>
          <p:cNvSpPr>
            <a:spLocks noGrp="1"/>
          </p:cNvSpPr>
          <p:nvPr>
            <p:ph sz="half" idx="2"/>
          </p:nvPr>
        </p:nvSpPr>
        <p:spPr>
          <a:xfrm>
            <a:off x="5276088" y="1524000"/>
            <a:ext cx="3657600" cy="4663440"/>
          </a:xfrm>
        </p:spPr>
        <p:txBody>
          <a:bodyPr/>
          <a:lstStyle>
            <a:lvl1pPr latinLnBrk="0">
              <a:defRPr kumimoji="1" lang="ja-JP" sz="2800"/>
            </a:lvl1pPr>
            <a:lvl2pPr>
              <a:defRPr kumimoji="1" lang="ja-JP" sz="2400"/>
            </a:lvl2pPr>
            <a:lvl3pPr>
              <a:defRPr kumimoji="1" lang="ja-JP" sz="2000"/>
            </a:lvl3pPr>
            <a:lvl4pPr>
              <a:defRPr kumimoji="1" lang="ja-JP" sz="1800"/>
            </a:lvl4pPr>
            <a:lvl5pPr>
              <a:defRPr kumimoji="1" lang="ja-JP" sz="1800"/>
            </a:lvl5pPr>
            <a:extLs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5" name="Shape 4"/>
          <p:cNvSpPr>
            <a:spLocks noGrp="1"/>
          </p:cNvSpPr>
          <p:nvPr>
            <p:ph type="dt" sz="half" idx="10"/>
          </p:nvPr>
        </p:nvSpPr>
        <p:spPr/>
        <p:txBody>
          <a:bodyPr/>
          <a:lstStyle/>
          <a:p>
            <a:fld id="{D9DFDFC5-408C-4485-8C1C-C9706D90A427}" type="datetime1">
              <a:rPr lang="ja-JP" altLang="en-US" smtClean="0">
                <a:solidFill>
                  <a:srgbClr val="C9C2D1">
                    <a:shade val="50000"/>
                    <a:satMod val="200000"/>
                  </a:srgbClr>
                </a:solidFill>
              </a:rPr>
              <a:t>2023/4/10</a:t>
            </a:fld>
            <a:endParaRPr altLang="en-US">
              <a:solidFill>
                <a:srgbClr val="C9C2D1">
                  <a:shade val="50000"/>
                  <a:satMod val="200000"/>
                </a:srgbClr>
              </a:solidFill>
            </a:endParaRPr>
          </a:p>
        </p:txBody>
      </p:sp>
      <p:sp>
        <p:nvSpPr>
          <p:cNvPr id="6" name="Shape 5"/>
          <p:cNvSpPr>
            <a:spLocks noGrp="1"/>
          </p:cNvSpPr>
          <p:nvPr>
            <p:ph type="ftr" sz="quarter" idx="11"/>
          </p:nvPr>
        </p:nvSpPr>
        <p:spPr/>
        <p:txBody>
          <a:bodyPr/>
          <a:lstStyle/>
          <a:p>
            <a:r>
              <a:rPr lang="en-US" altLang="ja-JP">
                <a:solidFill>
                  <a:srgbClr val="C9C2D1">
                    <a:shade val="50000"/>
                    <a:satMod val="200000"/>
                  </a:srgbClr>
                </a:solidFill>
              </a:rPr>
              <a:t>©2020</a:t>
            </a:r>
            <a:r>
              <a:rPr lang="ja-JP" altLang="en-US">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7" name="Shape 6"/>
          <p:cNvSpPr>
            <a:spLocks noGrp="1"/>
          </p:cNvSpPr>
          <p:nvPr>
            <p:ph type="sldNum" sz="quarter" idx="12"/>
          </p:nvPr>
        </p:nvSpPr>
        <p:spPr/>
        <p:txBody>
          <a:bodyPr/>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321460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Shape 1"/>
          <p:cNvSpPr>
            <a:spLocks noGrp="1"/>
          </p:cNvSpPr>
          <p:nvPr>
            <p:ph type="title"/>
          </p:nvPr>
        </p:nvSpPr>
        <p:spPr>
          <a:xfrm>
            <a:off x="457200" y="5160336"/>
            <a:ext cx="8229600" cy="1143000"/>
          </a:xfrm>
        </p:spPr>
        <p:txBody>
          <a:bodyPr anchor="ctr"/>
          <a:lstStyle>
            <a:lvl1pPr algn="ctr" latinLnBrk="0">
              <a:defRPr kumimoji="1" lang="ja-JP" sz="4500" b="1" cap="none" baseline="0"/>
            </a:lvl1pPr>
            <a:extLst/>
          </a:lstStyle>
          <a:p>
            <a:r>
              <a:rPr kumimoji="1" lang="ja-JP" altLang="en-US"/>
              <a:t>マスター タイトルの書式設定</a:t>
            </a:r>
            <a:endParaRPr kumimoji="1" lang="ja-JP"/>
          </a:p>
        </p:txBody>
      </p:sp>
      <p:sp>
        <p:nvSpPr>
          <p:cNvPr id="3" name="Shape 2"/>
          <p:cNvSpPr>
            <a:spLocks noGrp="1"/>
          </p:cNvSpPr>
          <p:nvPr>
            <p:ph type="body" idx="1"/>
          </p:nvPr>
        </p:nvSpPr>
        <p:spPr>
          <a:xfrm>
            <a:off x="457200" y="328279"/>
            <a:ext cx="4023360" cy="640080"/>
          </a:xfrm>
          <a:solidFill>
            <a:schemeClr val="bg1"/>
          </a:solidFill>
          <a:ln w="10795">
            <a:solidFill>
              <a:schemeClr val="bg1"/>
            </a:solidFill>
            <a:miter lim="800000"/>
          </a:ln>
        </p:spPr>
        <p:txBody>
          <a:bodyPr anchor="ctr"/>
          <a:lstStyle>
            <a:lvl1pPr marL="283464" algn="l" latinLnBrk="0">
              <a:lnSpc>
                <a:spcPct val="100000"/>
              </a:lnSpc>
              <a:spcBef>
                <a:spcPts val="100"/>
              </a:spcBef>
              <a:buNone/>
              <a:defRPr kumimoji="1" lang="ja-JP" sz="1900" b="0">
                <a:solidFill>
                  <a:schemeClr val="tx1"/>
                </a:solidFill>
              </a:defRPr>
            </a:lvl1pPr>
            <a:lvl2pPr>
              <a:buNone/>
              <a:defRPr kumimoji="1" lang="ja-JP" sz="2000" b="1"/>
            </a:lvl2pPr>
            <a:lvl3pPr>
              <a:buNone/>
              <a:defRPr kumimoji="1" lang="ja-JP" sz="1800" b="1"/>
            </a:lvl3pPr>
            <a:lvl4pPr>
              <a:buNone/>
              <a:defRPr kumimoji="1" lang="ja-JP" sz="1600" b="1"/>
            </a:lvl4pPr>
            <a:lvl5pPr>
              <a:buNone/>
              <a:defRPr kumimoji="1" lang="ja-JP" sz="1600" b="1"/>
            </a:lvl5pPr>
            <a:extLst/>
          </a:lstStyle>
          <a:p>
            <a:pPr lvl="0"/>
            <a:r>
              <a:rPr kumimoji="1" lang="ja-JP" altLang="en-US"/>
              <a:t>マスター テキストの書式設定</a:t>
            </a:r>
          </a:p>
        </p:txBody>
      </p:sp>
      <p:sp>
        <p:nvSpPr>
          <p:cNvPr id="4" name="Shape 3"/>
          <p:cNvSpPr>
            <a:spLocks noGrp="1"/>
          </p:cNvSpPr>
          <p:nvPr>
            <p:ph type="body" sz="half" idx="3"/>
          </p:nvPr>
        </p:nvSpPr>
        <p:spPr>
          <a:xfrm>
            <a:off x="4663440" y="328279"/>
            <a:ext cx="4023360" cy="640080"/>
          </a:xfrm>
          <a:solidFill>
            <a:schemeClr val="bg1"/>
          </a:solidFill>
          <a:ln w="10795">
            <a:solidFill>
              <a:schemeClr val="bg1"/>
            </a:solidFill>
            <a:miter lim="800000"/>
          </a:ln>
        </p:spPr>
        <p:txBody>
          <a:bodyPr anchor="ctr"/>
          <a:lstStyle>
            <a:lvl1pPr marL="283464" algn="l" latinLnBrk="0">
              <a:lnSpc>
                <a:spcPct val="100000"/>
              </a:lnSpc>
              <a:spcBef>
                <a:spcPts val="100"/>
              </a:spcBef>
              <a:buNone/>
              <a:defRPr kumimoji="1" lang="ja-JP" sz="1900" b="0">
                <a:solidFill>
                  <a:schemeClr val="tx1"/>
                </a:solidFill>
              </a:defRPr>
            </a:lvl1pPr>
            <a:lvl2pPr>
              <a:buNone/>
              <a:defRPr kumimoji="1" lang="ja-JP" sz="2000" b="1"/>
            </a:lvl2pPr>
            <a:lvl3pPr>
              <a:buNone/>
              <a:defRPr kumimoji="1" lang="ja-JP" sz="1800" b="1"/>
            </a:lvl3pPr>
            <a:lvl4pPr>
              <a:buNone/>
              <a:defRPr kumimoji="1" lang="ja-JP" sz="1600" b="1"/>
            </a:lvl4pPr>
            <a:lvl5pPr>
              <a:buNone/>
              <a:defRPr kumimoji="1" lang="ja-JP" sz="1600" b="1"/>
            </a:lvl5pPr>
            <a:extLst/>
          </a:lstStyle>
          <a:p>
            <a:pPr lvl="0"/>
            <a:r>
              <a:rPr kumimoji="1" lang="ja-JP" altLang="en-US"/>
              <a:t>マスター テキストの書式設定</a:t>
            </a:r>
          </a:p>
        </p:txBody>
      </p:sp>
      <p:sp>
        <p:nvSpPr>
          <p:cNvPr id="5" name="Shape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latinLnBrk="0">
              <a:lnSpc>
                <a:spcPct val="100000"/>
              </a:lnSpc>
              <a:spcBef>
                <a:spcPts val="700"/>
              </a:spcBef>
              <a:defRPr kumimoji="1" lang="ja-JP" sz="2400"/>
            </a:lvl1pPr>
            <a:lvl2pPr>
              <a:lnSpc>
                <a:spcPct val="100000"/>
              </a:lnSpc>
              <a:spcBef>
                <a:spcPts val="700"/>
              </a:spcBef>
              <a:defRPr kumimoji="1" lang="ja-JP" sz="2000"/>
            </a:lvl2pPr>
            <a:lvl3pPr>
              <a:lnSpc>
                <a:spcPct val="100000"/>
              </a:lnSpc>
              <a:spcBef>
                <a:spcPts val="700"/>
              </a:spcBef>
              <a:defRPr kumimoji="1" lang="ja-JP" sz="1800"/>
            </a:lvl3pPr>
            <a:lvl4pPr>
              <a:lnSpc>
                <a:spcPct val="100000"/>
              </a:lnSpc>
              <a:spcBef>
                <a:spcPts val="700"/>
              </a:spcBef>
              <a:defRPr kumimoji="1" lang="ja-JP" sz="1600"/>
            </a:lvl4pPr>
            <a:lvl5pPr>
              <a:lnSpc>
                <a:spcPct val="100000"/>
              </a:lnSpc>
              <a:spcBef>
                <a:spcPts val="700"/>
              </a:spcBef>
              <a:defRPr kumimoji="1" lang="ja-JP" sz="1600"/>
            </a:lvl5pPr>
            <a:extLs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6" name="Shape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latinLnBrk="0">
              <a:lnSpc>
                <a:spcPct val="100000"/>
              </a:lnSpc>
              <a:spcBef>
                <a:spcPts val="700"/>
              </a:spcBef>
              <a:defRPr kumimoji="1" lang="ja-JP" sz="2400"/>
            </a:lvl1pPr>
            <a:lvl2pPr>
              <a:lnSpc>
                <a:spcPct val="100000"/>
              </a:lnSpc>
              <a:spcBef>
                <a:spcPts val="700"/>
              </a:spcBef>
              <a:defRPr kumimoji="1" lang="ja-JP" sz="2000"/>
            </a:lvl2pPr>
            <a:lvl3pPr>
              <a:lnSpc>
                <a:spcPct val="100000"/>
              </a:lnSpc>
              <a:spcBef>
                <a:spcPts val="700"/>
              </a:spcBef>
              <a:defRPr kumimoji="1" lang="ja-JP" sz="1800"/>
            </a:lvl3pPr>
            <a:lvl4pPr>
              <a:lnSpc>
                <a:spcPct val="100000"/>
              </a:lnSpc>
              <a:spcBef>
                <a:spcPts val="700"/>
              </a:spcBef>
              <a:defRPr kumimoji="1" lang="ja-JP" sz="1600"/>
            </a:lvl4pPr>
            <a:lvl5pPr>
              <a:lnSpc>
                <a:spcPct val="100000"/>
              </a:lnSpc>
              <a:spcBef>
                <a:spcPts val="700"/>
              </a:spcBef>
              <a:defRPr kumimoji="1" lang="ja-JP" sz="1600"/>
            </a:lvl5pPr>
            <a:extLs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7" name="Shape 6"/>
          <p:cNvSpPr>
            <a:spLocks noGrp="1"/>
          </p:cNvSpPr>
          <p:nvPr>
            <p:ph type="dt" sz="half" idx="10"/>
          </p:nvPr>
        </p:nvSpPr>
        <p:spPr/>
        <p:txBody>
          <a:bodyPr/>
          <a:lstStyle/>
          <a:p>
            <a:fld id="{702B52BB-1A5E-486B-B2C0-0F3BA488F1E1}" type="datetime1">
              <a:rPr lang="ja-JP" altLang="en-US" smtClean="0">
                <a:solidFill>
                  <a:srgbClr val="C9C2D1">
                    <a:shade val="50000"/>
                    <a:satMod val="200000"/>
                  </a:srgbClr>
                </a:solidFill>
              </a:rPr>
              <a:t>2023/4/10</a:t>
            </a:fld>
            <a:endParaRPr altLang="en-US">
              <a:solidFill>
                <a:srgbClr val="C9C2D1">
                  <a:shade val="50000"/>
                  <a:satMod val="200000"/>
                </a:srgbClr>
              </a:solidFill>
            </a:endParaRPr>
          </a:p>
        </p:txBody>
      </p:sp>
      <p:sp>
        <p:nvSpPr>
          <p:cNvPr id="8" name="Shape 7"/>
          <p:cNvSpPr>
            <a:spLocks noGrp="1"/>
          </p:cNvSpPr>
          <p:nvPr>
            <p:ph type="ftr" sz="quarter" idx="11"/>
          </p:nvPr>
        </p:nvSpPr>
        <p:spPr/>
        <p:txBody>
          <a:bodyPr/>
          <a:lstStyle/>
          <a:p>
            <a:r>
              <a:rPr lang="en-US" altLang="ja-JP">
                <a:solidFill>
                  <a:srgbClr val="C9C2D1">
                    <a:shade val="50000"/>
                    <a:satMod val="200000"/>
                  </a:srgbClr>
                </a:solidFill>
              </a:rPr>
              <a:t>©2020</a:t>
            </a:r>
            <a:r>
              <a:rPr lang="ja-JP" altLang="en-US">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9" name="Shape 8"/>
          <p:cNvSpPr>
            <a:spLocks noGrp="1"/>
          </p:cNvSpPr>
          <p:nvPr>
            <p:ph type="sldNum" sz="quarter" idx="12"/>
          </p:nvPr>
        </p:nvSpPr>
        <p:spPr/>
        <p:txBody>
          <a:bodyPr/>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18621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Shape 1"/>
          <p:cNvSpPr>
            <a:spLocks noGrp="1"/>
          </p:cNvSpPr>
          <p:nvPr>
            <p:ph type="title"/>
          </p:nvPr>
        </p:nvSpPr>
        <p:spPr>
          <a:xfrm>
            <a:off x="1435608" y="274320"/>
            <a:ext cx="7498080" cy="1143000"/>
          </a:xfrm>
        </p:spPr>
        <p:txBody>
          <a:bodyPr anchor="ctr"/>
          <a:lstStyle/>
          <a:p>
            <a:r>
              <a:rPr kumimoji="1" lang="ja-JP" altLang="en-US"/>
              <a:t>マスター タイトルの書式設定</a:t>
            </a:r>
            <a:endParaRPr kumimoji="1" lang="ja-JP"/>
          </a:p>
        </p:txBody>
      </p:sp>
      <p:sp>
        <p:nvSpPr>
          <p:cNvPr id="3" name="Shape 2"/>
          <p:cNvSpPr>
            <a:spLocks noGrp="1"/>
          </p:cNvSpPr>
          <p:nvPr>
            <p:ph type="dt" sz="half" idx="10"/>
          </p:nvPr>
        </p:nvSpPr>
        <p:spPr/>
        <p:txBody>
          <a:bodyPr/>
          <a:lstStyle/>
          <a:p>
            <a:fld id="{39078BAD-07BA-4A13-B22E-BE10AEF0809D}" type="datetime1">
              <a:rPr lang="ja-JP" altLang="en-US" smtClean="0">
                <a:solidFill>
                  <a:srgbClr val="C9C2D1">
                    <a:shade val="50000"/>
                    <a:satMod val="200000"/>
                  </a:srgbClr>
                </a:solidFill>
              </a:rPr>
              <a:t>2023/4/10</a:t>
            </a:fld>
            <a:endParaRPr altLang="en-US">
              <a:solidFill>
                <a:srgbClr val="C9C2D1">
                  <a:shade val="50000"/>
                  <a:satMod val="200000"/>
                </a:srgbClr>
              </a:solidFill>
            </a:endParaRPr>
          </a:p>
        </p:txBody>
      </p:sp>
      <p:sp>
        <p:nvSpPr>
          <p:cNvPr id="4" name="Shape 3"/>
          <p:cNvSpPr>
            <a:spLocks noGrp="1"/>
          </p:cNvSpPr>
          <p:nvPr>
            <p:ph type="ftr" sz="quarter" idx="11"/>
          </p:nvPr>
        </p:nvSpPr>
        <p:spPr/>
        <p:txBody>
          <a:bodyPr/>
          <a:lstStyle/>
          <a:p>
            <a:r>
              <a:rPr lang="en-US" altLang="ja-JP">
                <a:solidFill>
                  <a:srgbClr val="C9C2D1">
                    <a:shade val="50000"/>
                    <a:satMod val="200000"/>
                  </a:srgbClr>
                </a:solidFill>
              </a:rPr>
              <a:t>©2020</a:t>
            </a:r>
            <a:r>
              <a:rPr lang="ja-JP" altLang="en-US">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5" name="Shape 4"/>
          <p:cNvSpPr>
            <a:spLocks noGrp="1"/>
          </p:cNvSpPr>
          <p:nvPr>
            <p:ph type="sldNum" sz="quarter" idx="12"/>
          </p:nvPr>
        </p:nvSpPr>
        <p:spPr/>
        <p:txBody>
          <a:bodyPr/>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957023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
        <p:nvSpPr>
          <p:cNvPr id="2" name="Shape 1"/>
          <p:cNvSpPr>
            <a:spLocks noGrp="1"/>
          </p:cNvSpPr>
          <p:nvPr>
            <p:ph type="dt" sz="half" idx="10"/>
          </p:nvPr>
        </p:nvSpPr>
        <p:spPr/>
        <p:txBody>
          <a:bodyPr/>
          <a:lstStyle/>
          <a:p>
            <a:fld id="{4A68FD4E-0752-4E5E-A1D1-BEB26692900D}" type="datetime1">
              <a:rPr lang="ja-JP" altLang="en-US" smtClean="0">
                <a:solidFill>
                  <a:srgbClr val="C9C2D1">
                    <a:shade val="50000"/>
                    <a:satMod val="200000"/>
                  </a:srgbClr>
                </a:solidFill>
              </a:rPr>
              <a:t>2023/4/10</a:t>
            </a:fld>
            <a:endParaRPr altLang="en-US">
              <a:solidFill>
                <a:srgbClr val="C9C2D1">
                  <a:shade val="50000"/>
                  <a:satMod val="200000"/>
                </a:srgbClr>
              </a:solidFill>
            </a:endParaRPr>
          </a:p>
        </p:txBody>
      </p:sp>
      <p:sp>
        <p:nvSpPr>
          <p:cNvPr id="3" name="Shape 2"/>
          <p:cNvSpPr>
            <a:spLocks noGrp="1"/>
          </p:cNvSpPr>
          <p:nvPr>
            <p:ph type="ftr" sz="quarter" idx="11"/>
          </p:nvPr>
        </p:nvSpPr>
        <p:spPr/>
        <p:txBody>
          <a:bodyPr/>
          <a:lstStyle/>
          <a:p>
            <a:r>
              <a:rPr lang="en-US" altLang="ja-JP">
                <a:solidFill>
                  <a:srgbClr val="C9C2D1">
                    <a:shade val="50000"/>
                    <a:satMod val="200000"/>
                  </a:srgbClr>
                </a:solidFill>
              </a:rPr>
              <a:t>©2020</a:t>
            </a:r>
            <a:r>
              <a:rPr lang="ja-JP" altLang="en-US">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4" name="Shape 3"/>
          <p:cNvSpPr>
            <a:spLocks noGrp="1"/>
          </p:cNvSpPr>
          <p:nvPr>
            <p:ph type="sldNum" sz="quarter" idx="12"/>
          </p:nvPr>
        </p:nvSpPr>
        <p:spPr/>
        <p:txBody>
          <a:bodyPr/>
          <a:lstStyle/>
          <a:p>
            <a:fld id="{A86442B7-F7A6-44F5-A940-BF91B5A1AE3C}" type="slidenum">
              <a:rPr lang="en-US" altLang="ja-JP">
                <a:solidFill>
                  <a:srgbClr val="C9C2D1">
                    <a:shade val="50000"/>
                    <a:satMod val="200000"/>
                  </a:srgbClr>
                </a:solidFill>
              </a:rPr>
              <a:pPr/>
              <a:t>‹#›</a:t>
            </a:fld>
            <a:endParaRPr altLang="en-US">
              <a:solidFill>
                <a:srgbClr val="C9C2D1">
                  <a:shade val="50000"/>
                  <a:satMod val="200000"/>
                </a:srgbClr>
              </a:solidFill>
            </a:endParaRPr>
          </a:p>
        </p:txBody>
      </p:sp>
      <p:sp>
        <p:nvSpPr>
          <p:cNvPr id="6" name="Rectangle 5"/>
          <p:cNvSpPr/>
          <p:nvPr/>
        </p:nvSpPr>
        <p:spPr bwMode="invGray">
          <a:xfrm>
            <a:off x="1014984" y="-54"/>
            <a:ext cx="73152"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Tree>
    <p:extLst>
      <p:ext uri="{BB962C8B-B14F-4D97-AF65-F5344CB8AC3E}">
        <p14:creationId xmlns:p14="http://schemas.microsoft.com/office/powerpoint/2010/main" val="203835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Shape 1"/>
          <p:cNvSpPr>
            <a:spLocks noGrp="1"/>
          </p:cNvSpPr>
          <p:nvPr>
            <p:ph type="title"/>
          </p:nvPr>
        </p:nvSpPr>
        <p:spPr>
          <a:xfrm>
            <a:off x="457200" y="273049"/>
            <a:ext cx="3810000" cy="1162051"/>
          </a:xfrm>
          <a:ln>
            <a:noFill/>
          </a:ln>
        </p:spPr>
        <p:txBody>
          <a:bodyPr anchor="b"/>
          <a:lstStyle>
            <a:lvl1pPr algn="l" latinLnBrk="0">
              <a:lnSpc>
                <a:spcPts val="2000"/>
              </a:lnSpc>
              <a:buNone/>
              <a:defRPr kumimoji="1" lang="ja-JP" sz="2200" b="1" cap="all" baseline="0"/>
            </a:lvl1pPr>
            <a:extLst/>
          </a:lstStyle>
          <a:p>
            <a:r>
              <a:rPr kumimoji="1" lang="ja-JP" altLang="en-US"/>
              <a:t>マスター タイトルの書式設定</a:t>
            </a:r>
            <a:endParaRPr kumimoji="1" lang="ja-JP"/>
          </a:p>
        </p:txBody>
      </p:sp>
      <p:sp>
        <p:nvSpPr>
          <p:cNvPr id="3" name="Shape 2"/>
          <p:cNvSpPr>
            <a:spLocks noGrp="1"/>
          </p:cNvSpPr>
          <p:nvPr>
            <p:ph type="body" idx="2"/>
          </p:nvPr>
        </p:nvSpPr>
        <p:spPr>
          <a:xfrm>
            <a:off x="457200" y="1435101"/>
            <a:ext cx="3810000" cy="698500"/>
          </a:xfrm>
        </p:spPr>
        <p:txBody>
          <a:bodyPr/>
          <a:lstStyle>
            <a:lvl1pPr marL="0" latinLnBrk="0">
              <a:lnSpc>
                <a:spcPct val="100000"/>
              </a:lnSpc>
              <a:spcBef>
                <a:spcPts val="0"/>
              </a:spcBef>
              <a:buNone/>
              <a:defRPr kumimoji="1" lang="ja-JP" sz="1400"/>
            </a:lvl1pPr>
            <a:lvl2pPr>
              <a:buNone/>
              <a:defRPr kumimoji="1" lang="ja-JP" sz="1200"/>
            </a:lvl2pPr>
            <a:lvl3pPr>
              <a:buNone/>
              <a:defRPr kumimoji="1" lang="ja-JP" sz="1000"/>
            </a:lvl3pPr>
            <a:lvl4pPr>
              <a:buNone/>
              <a:defRPr kumimoji="1" lang="ja-JP" sz="900"/>
            </a:lvl4pPr>
            <a:lvl5pPr>
              <a:buNone/>
              <a:defRPr kumimoji="1" lang="ja-JP" sz="900"/>
            </a:lvl5pPr>
            <a:extLst/>
          </a:lstStyle>
          <a:p>
            <a:pPr lvl="0"/>
            <a:r>
              <a:rPr kumimoji="1" lang="ja-JP" altLang="en-US"/>
              <a:t>マスター テキストの書式設定</a:t>
            </a:r>
          </a:p>
        </p:txBody>
      </p:sp>
      <p:sp>
        <p:nvSpPr>
          <p:cNvPr id="4" name="Shape 3"/>
          <p:cNvSpPr>
            <a:spLocks noGrp="1"/>
          </p:cNvSpPr>
          <p:nvPr>
            <p:ph sz="half" idx="1"/>
          </p:nvPr>
        </p:nvSpPr>
        <p:spPr>
          <a:xfrm>
            <a:off x="457200" y="2133604"/>
            <a:ext cx="8153400" cy="3992563"/>
          </a:xfrm>
        </p:spPr>
        <p:txBody>
          <a:bodyPr/>
          <a:lstStyle>
            <a:lvl1pPr latinLnBrk="0">
              <a:defRPr kumimoji="1" lang="ja-JP" sz="3200"/>
            </a:lvl1pPr>
            <a:lvl2pPr>
              <a:defRPr kumimoji="1" lang="ja-JP" sz="2800"/>
            </a:lvl2pPr>
            <a:lvl3pPr>
              <a:defRPr kumimoji="1" lang="ja-JP" sz="2400"/>
            </a:lvl3pPr>
            <a:lvl4pPr>
              <a:defRPr kumimoji="1" lang="ja-JP" sz="2000"/>
            </a:lvl4pPr>
            <a:lvl5pPr>
              <a:defRPr kumimoji="1" lang="ja-JP" sz="2000"/>
            </a:lvl5pPr>
            <a:extLs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5" name="Shape 4"/>
          <p:cNvSpPr>
            <a:spLocks noGrp="1"/>
          </p:cNvSpPr>
          <p:nvPr>
            <p:ph type="dt" sz="half" idx="10"/>
          </p:nvPr>
        </p:nvSpPr>
        <p:spPr/>
        <p:txBody>
          <a:bodyPr/>
          <a:lstStyle/>
          <a:p>
            <a:fld id="{7D191CF0-8250-4D1E-87B8-DCFD1CD32BD4}" type="datetime1">
              <a:rPr lang="ja-JP" altLang="en-US" smtClean="0">
                <a:solidFill>
                  <a:srgbClr val="C9C2D1">
                    <a:shade val="50000"/>
                    <a:satMod val="200000"/>
                  </a:srgbClr>
                </a:solidFill>
              </a:rPr>
              <a:t>2023/4/10</a:t>
            </a:fld>
            <a:endParaRPr altLang="en-US">
              <a:solidFill>
                <a:srgbClr val="C9C2D1">
                  <a:shade val="50000"/>
                  <a:satMod val="200000"/>
                </a:srgbClr>
              </a:solidFill>
            </a:endParaRPr>
          </a:p>
        </p:txBody>
      </p:sp>
      <p:sp>
        <p:nvSpPr>
          <p:cNvPr id="6" name="Shape 5"/>
          <p:cNvSpPr>
            <a:spLocks noGrp="1"/>
          </p:cNvSpPr>
          <p:nvPr>
            <p:ph type="ftr" sz="quarter" idx="11"/>
          </p:nvPr>
        </p:nvSpPr>
        <p:spPr/>
        <p:txBody>
          <a:bodyPr/>
          <a:lstStyle/>
          <a:p>
            <a:r>
              <a:rPr lang="en-US" altLang="ja-JP">
                <a:solidFill>
                  <a:srgbClr val="C9C2D1">
                    <a:shade val="50000"/>
                    <a:satMod val="200000"/>
                  </a:srgbClr>
                </a:solidFill>
              </a:rPr>
              <a:t>©2020</a:t>
            </a:r>
            <a:r>
              <a:rPr lang="ja-JP" altLang="en-US">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7" name="Shape 6"/>
          <p:cNvSpPr>
            <a:spLocks noGrp="1"/>
          </p:cNvSpPr>
          <p:nvPr>
            <p:ph type="sldNum" sz="quarter" idx="12"/>
          </p:nvPr>
        </p:nvSpPr>
        <p:spPr/>
        <p:txBody>
          <a:bodyPr/>
          <a:lstStyle/>
          <a:p>
            <a:fld id="{A86442B7-F7A6-44F5-A940-BF91B5A1AE3C}" type="slidenum">
              <a:rPr lang="en-US" altLang="ja-JP">
                <a:solidFill>
                  <a:srgbClr val="FFFFFF"/>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142281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180D3598-42F3-4700-A0C5-EF64278B92D5}" type="datetime1">
              <a:rPr lang="ja-JP" altLang="en-US" smtClean="0">
                <a:solidFill>
                  <a:srgbClr val="000000"/>
                </a:solidFill>
              </a:rPr>
              <a:t>2023/4/10</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F1B0B3F-6A8B-4C47-B6CA-DDD8723D360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63486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Shape 1"/>
          <p:cNvSpPr>
            <a:spLocks noGrp="1"/>
          </p:cNvSpPr>
          <p:nvPr>
            <p:ph type="title"/>
          </p:nvPr>
        </p:nvSpPr>
        <p:spPr>
          <a:xfrm>
            <a:off x="5886896" y="1066800"/>
            <a:ext cx="2743200" cy="1981200"/>
          </a:xfrm>
        </p:spPr>
        <p:txBody>
          <a:bodyPr anchor="b">
            <a:noAutofit/>
          </a:bodyPr>
          <a:lstStyle>
            <a:lvl1pPr algn="l" latinLnBrk="0">
              <a:buNone/>
              <a:defRPr kumimoji="1" lang="ja-JP" sz="2100" b="1">
                <a:effectLst/>
              </a:defRPr>
            </a:lvl1pPr>
            <a:extLst/>
          </a:lstStyle>
          <a:p>
            <a:r>
              <a:rPr kumimoji="1" lang="ja-JP" altLang="en-US"/>
              <a:t>マスター タイトルの書式設定</a:t>
            </a:r>
            <a:endParaRPr kumimoji="1" lang="ja-JP"/>
          </a:p>
        </p:txBody>
      </p:sp>
      <p:sp>
        <p:nvSpPr>
          <p:cNvPr id="5" name="Shape 4"/>
          <p:cNvSpPr>
            <a:spLocks noGrp="1"/>
          </p:cNvSpPr>
          <p:nvPr>
            <p:ph type="dt" sz="half" idx="10"/>
          </p:nvPr>
        </p:nvSpPr>
        <p:spPr/>
        <p:txBody>
          <a:bodyPr/>
          <a:lstStyle/>
          <a:p>
            <a:fld id="{6E8BD82D-E144-4482-A5F0-355BB2AD7222}" type="datetime1">
              <a:rPr lang="ja-JP" altLang="en-US" smtClean="0">
                <a:solidFill>
                  <a:srgbClr val="C9C2D1">
                    <a:shade val="50000"/>
                    <a:satMod val="200000"/>
                  </a:srgbClr>
                </a:solidFill>
              </a:rPr>
              <a:t>2023/4/10</a:t>
            </a:fld>
            <a:endParaRPr altLang="en-US">
              <a:solidFill>
                <a:srgbClr val="C9C2D1">
                  <a:shade val="50000"/>
                  <a:satMod val="200000"/>
                </a:srgbClr>
              </a:solidFill>
            </a:endParaRPr>
          </a:p>
        </p:txBody>
      </p:sp>
      <p:sp>
        <p:nvSpPr>
          <p:cNvPr id="6" name="Shape 5"/>
          <p:cNvSpPr>
            <a:spLocks noGrp="1"/>
          </p:cNvSpPr>
          <p:nvPr>
            <p:ph type="ftr" sz="quarter" idx="11"/>
          </p:nvPr>
        </p:nvSpPr>
        <p:spPr/>
        <p:txBody>
          <a:bodyPr/>
          <a:lstStyle/>
          <a:p>
            <a:r>
              <a:rPr lang="en-US" altLang="ja-JP">
                <a:solidFill>
                  <a:srgbClr val="C9C2D1">
                    <a:shade val="50000"/>
                    <a:satMod val="200000"/>
                  </a:srgbClr>
                </a:solidFill>
              </a:rPr>
              <a:t>©2020</a:t>
            </a:r>
            <a:r>
              <a:rPr lang="ja-JP" altLang="en-US">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7" name="Shape 6"/>
          <p:cNvSpPr>
            <a:spLocks noGrp="1"/>
          </p:cNvSpPr>
          <p:nvPr>
            <p:ph type="sldNum" sz="quarter" idx="12"/>
          </p:nvPr>
        </p:nvSpPr>
        <p:spPr/>
        <p:txBody>
          <a:bodyPr/>
          <a:lstStyle/>
          <a:p>
            <a:fld id="{A86442B7-F7A6-44F5-A940-BF91B5A1AE3C}" type="slidenum">
              <a:rPr lang="en-US" altLang="ja-JP">
                <a:solidFill>
                  <a:srgbClr val="FFFFFF"/>
                </a:solidFill>
              </a:rPr>
              <a:pPr/>
              <a:t>‹#›</a:t>
            </a:fld>
            <a:endParaRPr altLang="en-US">
              <a:solidFill>
                <a:srgbClr val="C9C2D1">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0">
            <a:bevelT w="25400" h="19050"/>
            <a:contourClr>
              <a:srgbClr val="969696"/>
            </a:contourClr>
          </a:sp3d>
        </p:spPr>
        <p:txBody>
          <a:bodyPr lIns="91440" tIns="274320" rtlCol="0" anchor="t">
            <a:normAutofit/>
          </a:bodyPr>
          <a:lstStyle/>
          <a:p>
            <a:pPr indent="-283464">
              <a:lnSpc>
                <a:spcPts val="3000"/>
              </a:lnSpc>
              <a:spcBef>
                <a:spcPts val="600"/>
              </a:spcBef>
              <a:buClr>
                <a:srgbClr val="CEB966"/>
              </a:buClr>
              <a:buSzPct val="80000"/>
              <a:buFont typeface="Wingdings 2"/>
              <a:buNone/>
            </a:pPr>
            <a:endParaRPr lang="ja-JP" altLang="en-US" sz="3200">
              <a:solidFill>
                <a:prstClr val="black"/>
              </a:solidFill>
            </a:endParaRPr>
          </a:p>
        </p:txBody>
      </p:sp>
      <p:sp>
        <p:nvSpPr>
          <p:cNvPr id="3" name="Shape 2"/>
          <p:cNvSpPr>
            <a:spLocks noGrp="1"/>
          </p:cNvSpPr>
          <p:nvPr>
            <p:ph type="pic" idx="1"/>
          </p:nvPr>
        </p:nvSpPr>
        <p:spPr>
          <a:xfrm>
            <a:off x="838200" y="1143045"/>
            <a:ext cx="4419600" cy="3514531"/>
          </a:xfrm>
          <a:prstGeom prst="roundRect">
            <a:avLst>
              <a:gd name="adj" fmla="val 783"/>
            </a:avLst>
          </a:prstGeom>
          <a:solidFill>
            <a:schemeClr val="bg2"/>
          </a:solidFill>
          <a:ln w="127000">
            <a:noFill/>
            <a:miter lim="800000"/>
          </a:ln>
          <a:effectLst/>
        </p:spPr>
        <p:txBody>
          <a:bodyPr lIns="91440" tIns="274320" anchor="t"/>
          <a:lstStyle>
            <a:lvl1pPr indent="0" latinLnBrk="0">
              <a:buNone/>
              <a:defRPr kumimoji="1" lang="ja-JP" sz="3200"/>
            </a:lvl1pPr>
            <a:extLst/>
          </a:lstStyle>
          <a:p>
            <a:pPr marL="0" algn="l"/>
            <a:r>
              <a:rPr kumimoji="1" lang="ja-JP" altLang="en-US"/>
              <a:t>アイコンをクリックして図を追加</a:t>
            </a:r>
            <a:endParaRPr kumimoji="1" lang="ja-JP"/>
          </a:p>
        </p:txBody>
      </p:sp>
      <p:sp>
        <p:nvSpPr>
          <p:cNvPr id="9" name="Flowchart: Process 8"/>
          <p:cNvSpPr/>
          <p:nvPr/>
        </p:nvSpPr>
        <p:spPr>
          <a:xfrm rot="19468671">
            <a:off x="396725" y="954342"/>
            <a:ext cx="685800"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
        <p:nvSpPr>
          <p:cNvPr id="10" name="Flowchart: Process 9"/>
          <p:cNvSpPr/>
          <p:nvPr/>
        </p:nvSpPr>
        <p:spPr>
          <a:xfrm rot="2103354" flipH="1">
            <a:off x="5003667" y="936786"/>
            <a:ext cx="649224"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
        <p:nvSpPr>
          <p:cNvPr id="4" name="Shape 3"/>
          <p:cNvSpPr>
            <a:spLocks noGrp="1"/>
          </p:cNvSpPr>
          <p:nvPr>
            <p:ph type="body" sz="half" idx="2"/>
          </p:nvPr>
        </p:nvSpPr>
        <p:spPr>
          <a:xfrm>
            <a:off x="838200" y="4800600"/>
            <a:ext cx="4419600" cy="762000"/>
          </a:xfrm>
        </p:spPr>
        <p:txBody>
          <a:bodyPr/>
          <a:lstStyle>
            <a:lvl1pPr marL="0" indent="0" algn="l" latinLnBrk="0">
              <a:lnSpc>
                <a:spcPts val="1600"/>
              </a:lnSpc>
              <a:spcBef>
                <a:spcPts val="0"/>
              </a:spcBef>
              <a:buNone/>
              <a:defRPr kumimoji="1" lang="ja-JP" sz="1400">
                <a:solidFill>
                  <a:srgbClr val="777777"/>
                </a:solidFill>
              </a:defRPr>
            </a:lvl1pPr>
            <a:lvl2pPr>
              <a:defRPr kumimoji="1" lang="ja-JP" sz="1200"/>
            </a:lvl2pPr>
            <a:lvl3pPr>
              <a:defRPr kumimoji="1" lang="ja-JP" sz="1000"/>
            </a:lvl3pPr>
            <a:lvl4pPr>
              <a:defRPr kumimoji="1" lang="ja-JP" sz="900"/>
            </a:lvl4pPr>
            <a:lvl5pPr>
              <a:defRPr kumimoji="1" lang="ja-JP" sz="900"/>
            </a:lvl5pPr>
            <a:extLst/>
          </a:lstStyle>
          <a:p>
            <a:pPr lvl="0"/>
            <a:r>
              <a:rPr kumimoji="1" lang="ja-JP" altLang="en-US"/>
              <a:t>マスター テキストの書式設定</a:t>
            </a:r>
          </a:p>
        </p:txBody>
      </p:sp>
    </p:spTree>
    <p:extLst>
      <p:ext uri="{BB962C8B-B14F-4D97-AF65-F5344CB8AC3E}">
        <p14:creationId xmlns:p14="http://schemas.microsoft.com/office/powerpoint/2010/main" val="282917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kumimoji="1" lang="ja-JP" altLang="en-US"/>
              <a:t>マスター タイトルの書式設定</a:t>
            </a:r>
            <a:endParaRPr kumimoji="1" lang="ja-JP"/>
          </a:p>
        </p:txBody>
      </p:sp>
      <p:sp>
        <p:nvSpPr>
          <p:cNvPr id="3" name="Shape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4" name="Shape 3"/>
          <p:cNvSpPr>
            <a:spLocks noGrp="1"/>
          </p:cNvSpPr>
          <p:nvPr>
            <p:ph type="dt" sz="half" idx="10"/>
          </p:nvPr>
        </p:nvSpPr>
        <p:spPr/>
        <p:txBody>
          <a:bodyPr/>
          <a:lstStyle/>
          <a:p>
            <a:fld id="{CABAED89-7E88-4155-8753-BBCDE756D5BF}" type="datetime1">
              <a:rPr lang="ja-JP" altLang="en-US" smtClean="0">
                <a:solidFill>
                  <a:srgbClr val="C9C2D1">
                    <a:shade val="50000"/>
                    <a:satMod val="200000"/>
                  </a:srgbClr>
                </a:solidFill>
              </a:rPr>
              <a:t>2023/4/10</a:t>
            </a:fld>
            <a:endParaRPr altLang="en-US">
              <a:solidFill>
                <a:srgbClr val="C9C2D1">
                  <a:shade val="50000"/>
                  <a:satMod val="200000"/>
                </a:srgbClr>
              </a:solidFill>
            </a:endParaRPr>
          </a:p>
        </p:txBody>
      </p:sp>
      <p:sp>
        <p:nvSpPr>
          <p:cNvPr id="5" name="Shape 4"/>
          <p:cNvSpPr>
            <a:spLocks noGrp="1"/>
          </p:cNvSpPr>
          <p:nvPr>
            <p:ph type="ftr" sz="quarter" idx="11"/>
          </p:nvPr>
        </p:nvSpPr>
        <p:spPr/>
        <p:txBody>
          <a:bodyPr/>
          <a:lstStyle/>
          <a:p>
            <a:r>
              <a:rPr lang="en-US" altLang="ja-JP">
                <a:solidFill>
                  <a:srgbClr val="C9C2D1">
                    <a:shade val="50000"/>
                    <a:satMod val="200000"/>
                  </a:srgbClr>
                </a:solidFill>
              </a:rPr>
              <a:t>©2020</a:t>
            </a:r>
            <a:r>
              <a:rPr lang="ja-JP" altLang="en-US">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6" name="Shape 5"/>
          <p:cNvSpPr>
            <a:spLocks noGrp="1"/>
          </p:cNvSpPr>
          <p:nvPr>
            <p:ph type="sldNum" sz="quarter" idx="12"/>
          </p:nvPr>
        </p:nvSpPr>
        <p:spPr/>
        <p:txBody>
          <a:bodyPr/>
          <a:lstStyle/>
          <a:p>
            <a:fld id="{E5C7EF4D-DD50-400C-9F04-EB20CB99416E}" type="slidenum">
              <a:rPr lang="en-US" altLang="ja-JP" sz="2800">
                <a:solidFill>
                  <a:srgbClr val="69676D"/>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1002692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Shape 1"/>
          <p:cNvSpPr>
            <a:spLocks noGrp="1"/>
          </p:cNvSpPr>
          <p:nvPr>
            <p:ph type="title" orient="vert"/>
          </p:nvPr>
        </p:nvSpPr>
        <p:spPr>
          <a:xfrm>
            <a:off x="6858000" y="274680"/>
            <a:ext cx="1828800" cy="5851525"/>
          </a:xfrm>
        </p:spPr>
        <p:txBody>
          <a:bodyPr vert="eaVert"/>
          <a:lstStyle/>
          <a:p>
            <a:r>
              <a:rPr kumimoji="1" lang="ja-JP" altLang="en-US"/>
              <a:t>マスター タイトルの書式設定</a:t>
            </a:r>
            <a:endParaRPr kumimoji="1" lang="ja-JP"/>
          </a:p>
        </p:txBody>
      </p:sp>
      <p:sp>
        <p:nvSpPr>
          <p:cNvPr id="3" name="Shape 2"/>
          <p:cNvSpPr>
            <a:spLocks noGrp="1"/>
          </p:cNvSpPr>
          <p:nvPr>
            <p:ph type="body" orient="vert" idx="1"/>
          </p:nvPr>
        </p:nvSpPr>
        <p:spPr>
          <a:xfrm>
            <a:off x="1143000" y="274680"/>
            <a:ext cx="55626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4" name="Shape 3"/>
          <p:cNvSpPr>
            <a:spLocks noGrp="1"/>
          </p:cNvSpPr>
          <p:nvPr>
            <p:ph type="dt" sz="half" idx="10"/>
          </p:nvPr>
        </p:nvSpPr>
        <p:spPr/>
        <p:txBody>
          <a:bodyPr/>
          <a:lstStyle/>
          <a:p>
            <a:fld id="{81F05575-79E3-4791-A11A-CFEDAC24208A}" type="datetime1">
              <a:rPr lang="ja-JP" altLang="en-US" smtClean="0">
                <a:solidFill>
                  <a:srgbClr val="C9C2D1">
                    <a:shade val="50000"/>
                    <a:satMod val="200000"/>
                  </a:srgbClr>
                </a:solidFill>
              </a:rPr>
              <a:t>2023/4/10</a:t>
            </a:fld>
            <a:endParaRPr altLang="en-US">
              <a:solidFill>
                <a:srgbClr val="C9C2D1">
                  <a:shade val="50000"/>
                  <a:satMod val="200000"/>
                </a:srgbClr>
              </a:solidFill>
            </a:endParaRPr>
          </a:p>
        </p:txBody>
      </p:sp>
      <p:sp>
        <p:nvSpPr>
          <p:cNvPr id="5" name="Shape 4"/>
          <p:cNvSpPr>
            <a:spLocks noGrp="1"/>
          </p:cNvSpPr>
          <p:nvPr>
            <p:ph type="ftr" sz="quarter" idx="11"/>
          </p:nvPr>
        </p:nvSpPr>
        <p:spPr/>
        <p:txBody>
          <a:bodyPr/>
          <a:lstStyle/>
          <a:p>
            <a:r>
              <a:rPr lang="en-US" altLang="ja-JP">
                <a:solidFill>
                  <a:srgbClr val="C9C2D1">
                    <a:shade val="50000"/>
                    <a:satMod val="200000"/>
                  </a:srgbClr>
                </a:solidFill>
              </a:rPr>
              <a:t>©2020</a:t>
            </a:r>
            <a:r>
              <a:rPr lang="ja-JP" altLang="en-US">
                <a:solidFill>
                  <a:srgbClr val="C9C2D1">
                    <a:shade val="50000"/>
                    <a:satMod val="200000"/>
                  </a:srgbClr>
                </a:solidFill>
              </a:rPr>
              <a:t>滋賀県消費生活センター</a:t>
            </a:r>
            <a:endParaRPr altLang="en-US">
              <a:solidFill>
                <a:srgbClr val="C9C2D1">
                  <a:shade val="50000"/>
                  <a:satMod val="200000"/>
                </a:srgbClr>
              </a:solidFill>
            </a:endParaRPr>
          </a:p>
        </p:txBody>
      </p:sp>
      <p:sp>
        <p:nvSpPr>
          <p:cNvPr id="6" name="Shape 5"/>
          <p:cNvSpPr>
            <a:spLocks noGrp="1"/>
          </p:cNvSpPr>
          <p:nvPr>
            <p:ph type="sldNum" sz="quarter" idx="12"/>
          </p:nvPr>
        </p:nvSpPr>
        <p:spPr/>
        <p:txBody>
          <a:bodyPr/>
          <a:lstStyle/>
          <a:p>
            <a:fld id="{E5C7EF4D-DD50-400C-9F04-EB20CB99416E}" type="slidenum">
              <a:rPr lang="en-US" altLang="ja-JP" sz="2800">
                <a:solidFill>
                  <a:srgbClr val="69676D"/>
                </a:solidFill>
              </a:rPr>
              <a:pPr/>
              <a:t>‹#›</a:t>
            </a:fld>
            <a:endParaRPr altLang="en-US">
              <a:solidFill>
                <a:srgbClr val="C9C2D1">
                  <a:shade val="50000"/>
                  <a:satMod val="200000"/>
                </a:srgbClr>
              </a:solidFill>
            </a:endParaRPr>
          </a:p>
        </p:txBody>
      </p:sp>
    </p:spTree>
    <p:extLst>
      <p:ext uri="{BB962C8B-B14F-4D97-AF65-F5344CB8AC3E}">
        <p14:creationId xmlns:p14="http://schemas.microsoft.com/office/powerpoint/2010/main" val="766457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6"/>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DD6ADD8F-3A98-4413-92A0-208BCDF2EC5E}" type="datetime1">
              <a:rPr lang="ja-JP" altLang="en-US" smtClean="0">
                <a:solidFill>
                  <a:prstClr val="black">
                    <a:tint val="75000"/>
                  </a:prstClr>
                </a:solidFill>
              </a:rPr>
              <a:t>2023/4/10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3996216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755E443D-A549-4F89-94DE-1B1FBC2FFF1E}" type="datetime1">
              <a:rPr lang="ja-JP" altLang="en-US" smtClean="0">
                <a:solidFill>
                  <a:prstClr val="black">
                    <a:tint val="75000"/>
                  </a:prstClr>
                </a:solidFill>
              </a:rPr>
              <a:t>2023/4/10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1167904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9"/>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A28E711-2766-4338-9161-46DE9D1A68BB}" type="datetime1">
              <a:rPr lang="ja-JP" altLang="en-US" smtClean="0">
                <a:solidFill>
                  <a:prstClr val="black">
                    <a:tint val="75000"/>
                  </a:prstClr>
                </a:solidFill>
              </a:rPr>
              <a:t>2023/4/10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1467758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E94266CA-D416-42E4-94A2-C69E3BF4657A}" type="datetime1">
              <a:rPr lang="ja-JP" altLang="en-US" smtClean="0">
                <a:solidFill>
                  <a:prstClr val="black">
                    <a:tint val="75000"/>
                  </a:prstClr>
                </a:solidFill>
              </a:rPr>
              <a:t>2023/4/10</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821154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53" y="1535113"/>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5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C4657EC4-B7EC-408F-8700-A272A8B2FC37}" type="datetime1">
              <a:rPr lang="ja-JP" altLang="en-US" smtClean="0">
                <a:solidFill>
                  <a:prstClr val="black">
                    <a:tint val="75000"/>
                  </a:prstClr>
                </a:solidFill>
              </a:rPr>
              <a:t>2023/4/10</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3798728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149569A2-D6A8-4043-86C1-D5968D828A6F}" type="datetime1">
              <a:rPr lang="ja-JP" altLang="en-US" smtClean="0">
                <a:solidFill>
                  <a:prstClr val="black">
                    <a:tint val="75000"/>
                  </a:prstClr>
                </a:solidFill>
              </a:rPr>
              <a:t>2023/4/10</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4118404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178D8FA0-E401-4E14-BE98-59CB1CE9346D}" type="datetime1">
              <a:rPr lang="ja-JP" altLang="en-US" smtClean="0">
                <a:solidFill>
                  <a:prstClr val="black">
                    <a:tint val="75000"/>
                  </a:prstClr>
                </a:solidFill>
              </a:rPr>
              <a:t>2023/4/10</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3579834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1"/>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037F03DB-E9CD-402A-844C-478362799420}" type="datetime1">
              <a:rPr lang="ja-JP" altLang="en-US" smtClean="0">
                <a:solidFill>
                  <a:srgbClr val="000000"/>
                </a:solidFill>
              </a:rPr>
              <a:t>2023/4/10</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46A79F43-515E-4380-9F95-E9183684161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2461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49"/>
            <a:ext cx="3008313" cy="1162051"/>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9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7" y="1435104"/>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1FF09DA-6479-42C1-A4C5-3576706C046C}" type="datetime1">
              <a:rPr lang="ja-JP" altLang="en-US" smtClean="0">
                <a:solidFill>
                  <a:prstClr val="black">
                    <a:tint val="75000"/>
                  </a:prstClr>
                </a:solidFill>
              </a:rPr>
              <a:t>2023/4/10</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1587900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B7C192B-842E-4888-B253-52FBE6F5B083}" type="datetime1">
              <a:rPr lang="ja-JP" altLang="en-US" smtClean="0">
                <a:solidFill>
                  <a:prstClr val="black">
                    <a:tint val="75000"/>
                  </a:prstClr>
                </a:solidFill>
              </a:rPr>
              <a:t>2023/4/10</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2933099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945BA82-ACD9-466E-8992-3F13FE6475A7}" type="datetime1">
              <a:rPr lang="ja-JP" altLang="en-US" smtClean="0">
                <a:solidFill>
                  <a:prstClr val="black">
                    <a:tint val="75000"/>
                  </a:prstClr>
                </a:solidFill>
              </a:rPr>
              <a:t>2023/4/10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6441551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8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8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71A934A8-43B1-4D67-A44B-457BF04515A7}" type="datetime1">
              <a:rPr lang="ja-JP" altLang="en-US" smtClean="0">
                <a:solidFill>
                  <a:prstClr val="black">
                    <a:tint val="75000"/>
                  </a:prstClr>
                </a:solidFill>
              </a:rPr>
              <a:t>2023/4/10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1627372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1"/>
            <a:ext cx="6858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7"/>
            <a:ext cx="6858000" cy="1655763"/>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BA8C14B-2E3A-442E-9425-46C8F2BF7E87}" type="datetime1">
              <a:rPr lang="ja-JP" altLang="en-US" smtClean="0">
                <a:solidFill>
                  <a:prstClr val="black">
                    <a:lumMod val="65000"/>
                    <a:lumOff val="35000"/>
                  </a:prstClr>
                </a:solidFill>
              </a:rPr>
              <a:t>2023/4/10</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12131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19FC65-3F15-4C5C-B3E0-FFDA8E4B4F1E}" type="datetime1">
              <a:rPr lang="ja-JP" altLang="en-US" smtClean="0">
                <a:solidFill>
                  <a:prstClr val="black">
                    <a:lumMod val="65000"/>
                    <a:lumOff val="35000"/>
                  </a:prstClr>
                </a:solidFill>
              </a:rPr>
              <a:t>2023/4/10</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73513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75"/>
            <a:ext cx="78867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A735972-03BC-4821-B64B-1E485C5C81DC}" type="datetime1">
              <a:rPr lang="ja-JP" altLang="en-US" smtClean="0">
                <a:solidFill>
                  <a:prstClr val="black">
                    <a:lumMod val="65000"/>
                    <a:lumOff val="35000"/>
                  </a:prstClr>
                </a:solidFill>
              </a:rPr>
              <a:t>2023/4/10</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23445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5"/>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5"/>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FF504AC-41A8-4CBC-8710-7B997A772928}" type="datetime1">
              <a:rPr lang="ja-JP" altLang="en-US" smtClean="0">
                <a:solidFill>
                  <a:prstClr val="black">
                    <a:lumMod val="65000"/>
                    <a:lumOff val="35000"/>
                  </a:prstClr>
                </a:solidFill>
              </a:rPr>
              <a:t>2023/4/10</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122793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3"/>
            <a:ext cx="386715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92"/>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72" y="1681851"/>
            <a:ext cx="3886201" cy="825699"/>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72" y="2507592"/>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9E3D2E68-9848-4E00-AACF-5EB45593E140}" type="datetime1">
              <a:rPr lang="ja-JP" altLang="en-US" smtClean="0">
                <a:solidFill>
                  <a:prstClr val="black">
                    <a:lumMod val="65000"/>
                    <a:lumOff val="35000"/>
                  </a:prstClr>
                </a:solidFill>
              </a:rPr>
              <a:t>2023/4/10</a:t>
            </a:fld>
            <a:endParaRPr lang="ja-JP" alt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499281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AE0E1B-F96C-4D29-BB51-5D1AF274F9C7}" type="datetime1">
              <a:rPr lang="ja-JP" altLang="en-US" smtClean="0">
                <a:solidFill>
                  <a:prstClr val="black">
                    <a:lumMod val="65000"/>
                    <a:lumOff val="35000"/>
                  </a:prstClr>
                </a:solidFill>
              </a:rPr>
              <a:t>2023/4/10</a:t>
            </a:fld>
            <a:endParaRPr lang="ja-JP" alt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85647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279525" y="1600206"/>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984625" y="1600206"/>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fld id="{A7D18DE7-FBAF-44FB-9C72-41920E742453}" type="datetime1">
              <a:rPr lang="ja-JP" altLang="en-US" smtClean="0">
                <a:solidFill>
                  <a:srgbClr val="000000"/>
                </a:solidFill>
              </a:rPr>
              <a:t>2023/4/10</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39E18D5-361D-47FB-84DC-061FBD7A5B2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223793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80C9E-111C-4374-B531-B3CA79759C3E}" type="datetime1">
              <a:rPr lang="ja-JP" altLang="en-US" smtClean="0">
                <a:solidFill>
                  <a:prstClr val="black">
                    <a:lumMod val="65000"/>
                    <a:lumOff val="35000"/>
                  </a:prstClr>
                </a:solidFill>
              </a:rPr>
              <a:t>2023/4/10</a:t>
            </a:fld>
            <a:endParaRPr lang="ja-JP" alt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66748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42"/>
            <a:ext cx="294894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CFBA9E2-FFDD-4377-AC84-BCF2C325B114}" type="datetime1">
              <a:rPr lang="ja-JP" altLang="en-US" smtClean="0">
                <a:solidFill>
                  <a:prstClr val="black">
                    <a:lumMod val="65000"/>
                    <a:lumOff val="35000"/>
                  </a:prstClr>
                </a:solidFill>
              </a:rPr>
              <a:t>2023/4/10</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6933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0BC2949-0C87-427E-9050-95BAE735834E}" type="datetime1">
              <a:rPr lang="ja-JP" altLang="en-US" smtClean="0">
                <a:solidFill>
                  <a:prstClr val="black">
                    <a:lumMod val="65000"/>
                    <a:lumOff val="35000"/>
                  </a:prstClr>
                </a:solidFill>
              </a:rPr>
              <a:t>2023/4/10</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644726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F83B5C-9E12-46CC-B074-EC9452D12DDB}" type="datetime1">
              <a:rPr lang="ja-JP" altLang="en-US" smtClean="0">
                <a:solidFill>
                  <a:prstClr val="black">
                    <a:lumMod val="65000"/>
                    <a:lumOff val="35000"/>
                  </a:prstClr>
                </a:solidFill>
              </a:rPr>
              <a:t>2023/4/10</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35098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0362"/>
            <a:ext cx="1971675" cy="5811839"/>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4" y="360404"/>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11247F9-2B6A-4B56-8522-93E7792110E0}" type="datetime1">
              <a:rPr lang="ja-JP" altLang="en-US" smtClean="0">
                <a:solidFill>
                  <a:prstClr val="black">
                    <a:lumMod val="65000"/>
                    <a:lumOff val="35000"/>
                  </a:prstClr>
                </a:solidFill>
              </a:rPr>
              <a:t>2023/4/10</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566354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604"/>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B3683481-6E63-4B6B-BA78-C77E8F6283C2}" type="datetime1">
              <a:rPr lang="ja-JP" altLang="en-US" smtClean="0">
                <a:solidFill>
                  <a:prstClr val="black">
                    <a:tint val="75000"/>
                  </a:prstClr>
                </a:solidFill>
              </a:rPr>
              <a:t>2023/4/10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18244110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5C4D7079-8FAF-4930-B3A1-345EB8C01CF2}" type="datetime1">
              <a:rPr lang="ja-JP" altLang="en-US" smtClean="0">
                <a:solidFill>
                  <a:prstClr val="black">
                    <a:tint val="75000"/>
                  </a:prstClr>
                </a:solidFill>
              </a:rPr>
              <a:t>2023/4/10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24688891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077"/>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F842C158-8FCF-47A8-950D-D376932EC1CA}" type="datetime1">
              <a:rPr lang="ja-JP" altLang="en-US" smtClean="0">
                <a:solidFill>
                  <a:prstClr val="black">
                    <a:tint val="75000"/>
                  </a:prstClr>
                </a:solidFill>
              </a:rPr>
              <a:t>2023/4/10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26619873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57018121-EA6C-4F21-8231-7B140E1CA87E}" type="datetime1">
              <a:rPr lang="ja-JP" altLang="en-US" smtClean="0">
                <a:solidFill>
                  <a:prstClr val="black">
                    <a:tint val="75000"/>
                  </a:prstClr>
                </a:solidFill>
              </a:rPr>
              <a:t>2023/4/10</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22204746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117" y="1535113"/>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11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2E35B6CB-D31A-4C66-B70E-F57BA5391BFF}" type="datetime1">
              <a:rPr lang="ja-JP" altLang="en-US" smtClean="0">
                <a:solidFill>
                  <a:prstClr val="black">
                    <a:tint val="75000"/>
                  </a:prstClr>
                </a:solidFill>
              </a:rPr>
              <a:t>2023/4/10</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3906057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4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fld id="{BD19CDD3-B80C-4965-8409-77713CEB4C6B}" type="datetime1">
              <a:rPr lang="ja-JP" altLang="en-US" smtClean="0">
                <a:solidFill>
                  <a:srgbClr val="000000"/>
                </a:solidFill>
              </a:rPr>
              <a:t>2023/4/10</a:t>
            </a:fld>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C1C2BA6E-BCAC-495A-A85B-8879C0C21B56}"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42956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B41F813B-C35A-43E4-BF78-64B1D50CAFF2}" type="datetime1">
              <a:rPr lang="ja-JP" altLang="en-US" smtClean="0">
                <a:solidFill>
                  <a:prstClr val="black">
                    <a:tint val="75000"/>
                  </a:prstClr>
                </a:solidFill>
              </a:rPr>
              <a:t>2023/4/10</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9689441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77733BC3-505D-4A83-994C-FCD439178B26}" type="datetime1">
              <a:rPr lang="ja-JP" altLang="en-US" smtClean="0">
                <a:solidFill>
                  <a:prstClr val="black">
                    <a:tint val="75000"/>
                  </a:prstClr>
                </a:solidFill>
              </a:rPr>
              <a:t>2023/4/10</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8535705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49"/>
            <a:ext cx="3008313" cy="1162051"/>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14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7" y="1435104"/>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58E2CC0-6E6E-4137-9E12-9790A23677AB}" type="datetime1">
              <a:rPr lang="ja-JP" altLang="en-US" smtClean="0">
                <a:solidFill>
                  <a:prstClr val="black">
                    <a:tint val="75000"/>
                  </a:prstClr>
                </a:solidFill>
              </a:rPr>
              <a:t>2023/4/10</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22703641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7BE8A84-95C0-44E5-A34D-7B62944DBF7A}" type="datetime1">
              <a:rPr lang="ja-JP" altLang="en-US" smtClean="0">
                <a:solidFill>
                  <a:prstClr val="black">
                    <a:tint val="75000"/>
                  </a:prstClr>
                </a:solidFill>
              </a:rPr>
              <a:t>2023/4/10</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35803439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846504B4-6480-4DE3-AF19-25B42D5C734D}" type="datetime1">
              <a:rPr lang="ja-JP" altLang="en-US" smtClean="0">
                <a:solidFill>
                  <a:prstClr val="black">
                    <a:tint val="75000"/>
                  </a:prstClr>
                </a:solidFill>
              </a:rPr>
              <a:t>2023/4/10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5954620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7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74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7B4F6689-C9E3-4A23-ADA8-F0861704AB9C}" type="datetime1">
              <a:rPr lang="ja-JP" altLang="en-US" smtClean="0">
                <a:solidFill>
                  <a:prstClr val="black">
                    <a:tint val="75000"/>
                  </a:prstClr>
                </a:solidFill>
              </a:rPr>
              <a:t>2023/4/10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31787635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6"/>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A3654AD5-C39A-4852-A533-8F562FDDE142}" type="datetime1">
              <a:rPr lang="ja-JP" altLang="en-US" smtClean="0">
                <a:solidFill>
                  <a:prstClr val="black">
                    <a:tint val="75000"/>
                  </a:prstClr>
                </a:solidFill>
              </a:rPr>
              <a:t>2023/4/10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26176438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34C382C3-792B-40D1-AAB2-02417B199D91}" type="datetime1">
              <a:rPr lang="ja-JP" altLang="en-US" smtClean="0">
                <a:solidFill>
                  <a:prstClr val="black">
                    <a:tint val="75000"/>
                  </a:prstClr>
                </a:solidFill>
              </a:rPr>
              <a:t>2023/4/10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25518928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67413D6B-CC76-408F-955F-04FB29E2E365}" type="datetime1">
              <a:rPr lang="ja-JP" altLang="en-US" smtClean="0">
                <a:solidFill>
                  <a:prstClr val="black">
                    <a:tint val="75000"/>
                  </a:prstClr>
                </a:solidFill>
              </a:rPr>
              <a:t>2023/4/10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21033893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0E397296-D069-4853-8651-B06EE6894BE5}" type="datetime1">
              <a:rPr lang="ja-JP" altLang="en-US" smtClean="0">
                <a:solidFill>
                  <a:prstClr val="black">
                    <a:tint val="75000"/>
                  </a:prstClr>
                </a:solidFill>
              </a:rPr>
              <a:t>2023/4/10</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234274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fld id="{E423E413-6BFD-4BE2-8130-4DCE6FB57BA8}" type="datetime1">
              <a:rPr lang="ja-JP" altLang="en-US" smtClean="0">
                <a:solidFill>
                  <a:srgbClr val="000000"/>
                </a:solidFill>
              </a:rPr>
              <a:t>2023/4/10</a:t>
            </a:fld>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B4D9266B-3AC5-41DF-A274-25891425CB65}"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056220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3" y="1535113"/>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49E76209-C13A-469B-8D89-06E394B8029C}" type="datetime1">
              <a:rPr lang="ja-JP" altLang="en-US" smtClean="0">
                <a:solidFill>
                  <a:prstClr val="black">
                    <a:tint val="75000"/>
                  </a:prstClr>
                </a:solidFill>
              </a:rPr>
              <a:t>2023/4/10</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37974059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52AF7BB1-26B8-4466-9402-506604B17156}" type="datetime1">
              <a:rPr lang="ja-JP" altLang="en-US" smtClean="0">
                <a:solidFill>
                  <a:prstClr val="black">
                    <a:tint val="75000"/>
                  </a:prstClr>
                </a:solidFill>
              </a:rPr>
              <a:t>2023/4/10</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19060576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DD76AA06-CB53-4F8D-8BAA-BA9DEC08F1A9}" type="datetime1">
              <a:rPr lang="ja-JP" altLang="en-US" smtClean="0">
                <a:solidFill>
                  <a:prstClr val="black">
                    <a:tint val="75000"/>
                  </a:prstClr>
                </a:solidFill>
              </a:rPr>
              <a:t>2023/4/10</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12469629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6" y="273049"/>
            <a:ext cx="3008313" cy="1162051"/>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6" y="1435104"/>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048F0E7-766D-4907-9DBA-086EB4ADB06D}" type="datetime1">
              <a:rPr lang="ja-JP" altLang="en-US" smtClean="0">
                <a:solidFill>
                  <a:prstClr val="black">
                    <a:tint val="75000"/>
                  </a:prstClr>
                </a:solidFill>
              </a:rPr>
              <a:t>2023/4/10</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28464730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4E75D03-82C3-4BDB-BC65-E65305C5BD35}" type="datetime1">
              <a:rPr lang="ja-JP" altLang="en-US" smtClean="0">
                <a:solidFill>
                  <a:prstClr val="black">
                    <a:tint val="75000"/>
                  </a:prstClr>
                </a:solidFill>
              </a:rPr>
              <a:t>2023/4/10</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26745931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06B83C43-4AA7-4017-B2A7-623100F6BE53}" type="datetime1">
              <a:rPr lang="ja-JP" altLang="en-US" smtClean="0">
                <a:solidFill>
                  <a:prstClr val="black">
                    <a:tint val="75000"/>
                  </a:prstClr>
                </a:solidFill>
              </a:rPr>
              <a:t>2023/4/10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27924843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FA2C156-3CFD-4EF1-B4FA-078CE3E88F6C}" type="datetime1">
              <a:rPr lang="ja-JP" altLang="en-US" smtClean="0">
                <a:solidFill>
                  <a:prstClr val="black">
                    <a:tint val="75000"/>
                  </a:prstClr>
                </a:solidFill>
              </a:rPr>
              <a:t>2023/4/10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36297259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9"/>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6633" indent="0" algn="ctr">
              <a:buNone/>
              <a:defRPr>
                <a:solidFill>
                  <a:schemeClr val="tx1">
                    <a:tint val="75000"/>
                  </a:schemeClr>
                </a:solidFill>
              </a:defRPr>
            </a:lvl2pPr>
            <a:lvl3pPr marL="913264" indent="0" algn="ctr">
              <a:buNone/>
              <a:defRPr>
                <a:solidFill>
                  <a:schemeClr val="tx1">
                    <a:tint val="75000"/>
                  </a:schemeClr>
                </a:solidFill>
              </a:defRPr>
            </a:lvl3pPr>
            <a:lvl4pPr marL="1369895" indent="0" algn="ctr">
              <a:buNone/>
              <a:defRPr>
                <a:solidFill>
                  <a:schemeClr val="tx1">
                    <a:tint val="75000"/>
                  </a:schemeClr>
                </a:solidFill>
              </a:defRPr>
            </a:lvl4pPr>
            <a:lvl5pPr marL="1826528" indent="0" algn="ctr">
              <a:buNone/>
              <a:defRPr>
                <a:solidFill>
                  <a:schemeClr val="tx1">
                    <a:tint val="75000"/>
                  </a:schemeClr>
                </a:solidFill>
              </a:defRPr>
            </a:lvl5pPr>
            <a:lvl6pPr marL="2283161" indent="0" algn="ctr">
              <a:buNone/>
              <a:defRPr>
                <a:solidFill>
                  <a:schemeClr val="tx1">
                    <a:tint val="75000"/>
                  </a:schemeClr>
                </a:solidFill>
              </a:defRPr>
            </a:lvl6pPr>
            <a:lvl7pPr marL="2739794" indent="0" algn="ctr">
              <a:buNone/>
              <a:defRPr>
                <a:solidFill>
                  <a:schemeClr val="tx1">
                    <a:tint val="75000"/>
                  </a:schemeClr>
                </a:solidFill>
              </a:defRPr>
            </a:lvl7pPr>
            <a:lvl8pPr marL="3196425" indent="0" algn="ctr">
              <a:buNone/>
              <a:defRPr>
                <a:solidFill>
                  <a:schemeClr val="tx1">
                    <a:tint val="75000"/>
                  </a:schemeClr>
                </a:solidFill>
              </a:defRPr>
            </a:lvl8pPr>
            <a:lvl9pPr marL="3653059"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37706601-B25B-4E1D-B158-33341F15958D}" type="datetime1">
              <a:rPr lang="ja-JP" altLang="en-US" smtClean="0">
                <a:solidFill>
                  <a:prstClr val="black">
                    <a:tint val="75000"/>
                  </a:prstClr>
                </a:solidFill>
              </a:rPr>
              <a:t>2023/4/10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6169494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8F7BCAE4-6CF7-4417-8E5F-91CAE16ED9F4}" type="datetime1">
              <a:rPr lang="ja-JP" altLang="en-US" smtClean="0">
                <a:solidFill>
                  <a:prstClr val="black">
                    <a:tint val="75000"/>
                  </a:prstClr>
                </a:solidFill>
              </a:rPr>
              <a:t>2023/4/10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6350724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4"/>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633" indent="0">
              <a:buNone/>
              <a:defRPr sz="1800">
                <a:solidFill>
                  <a:schemeClr val="tx1">
                    <a:tint val="75000"/>
                  </a:schemeClr>
                </a:solidFill>
              </a:defRPr>
            </a:lvl2pPr>
            <a:lvl3pPr marL="913264" indent="0">
              <a:buNone/>
              <a:defRPr sz="1600">
                <a:solidFill>
                  <a:schemeClr val="tx1">
                    <a:tint val="75000"/>
                  </a:schemeClr>
                </a:solidFill>
              </a:defRPr>
            </a:lvl3pPr>
            <a:lvl4pPr marL="1369895" indent="0">
              <a:buNone/>
              <a:defRPr sz="1400">
                <a:solidFill>
                  <a:schemeClr val="tx1">
                    <a:tint val="75000"/>
                  </a:schemeClr>
                </a:solidFill>
              </a:defRPr>
            </a:lvl4pPr>
            <a:lvl5pPr marL="1826528" indent="0">
              <a:buNone/>
              <a:defRPr sz="1400">
                <a:solidFill>
                  <a:schemeClr val="tx1">
                    <a:tint val="75000"/>
                  </a:schemeClr>
                </a:solidFill>
              </a:defRPr>
            </a:lvl5pPr>
            <a:lvl6pPr marL="2283161" indent="0">
              <a:buNone/>
              <a:defRPr sz="1400">
                <a:solidFill>
                  <a:schemeClr val="tx1">
                    <a:tint val="75000"/>
                  </a:schemeClr>
                </a:solidFill>
              </a:defRPr>
            </a:lvl6pPr>
            <a:lvl7pPr marL="2739794" indent="0">
              <a:buNone/>
              <a:defRPr sz="1400">
                <a:solidFill>
                  <a:schemeClr val="tx1">
                    <a:tint val="75000"/>
                  </a:schemeClr>
                </a:solidFill>
              </a:defRPr>
            </a:lvl7pPr>
            <a:lvl8pPr marL="3196425" indent="0">
              <a:buNone/>
              <a:defRPr sz="1400">
                <a:solidFill>
                  <a:schemeClr val="tx1">
                    <a:tint val="75000"/>
                  </a:schemeClr>
                </a:solidFill>
              </a:defRPr>
            </a:lvl8pPr>
            <a:lvl9pPr marL="3653059"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4C93040-AAF6-48C4-AED0-E3C1BC92E6B5}" type="datetime1">
              <a:rPr lang="ja-JP" altLang="en-US" smtClean="0">
                <a:solidFill>
                  <a:prstClr val="black">
                    <a:tint val="75000"/>
                  </a:prstClr>
                </a:solidFill>
              </a:rPr>
              <a:t>2023/4/10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106775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D8C2FFC9-C112-41F8-AA7A-D9F4FB8E2E45}" type="datetime1">
              <a:rPr lang="ja-JP" altLang="en-US" smtClean="0">
                <a:solidFill>
                  <a:srgbClr val="000000"/>
                </a:solidFill>
              </a:rPr>
              <a:t>2023/4/10</a:t>
            </a:fld>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B6EF1A76-9EEF-4FA8-A753-FFB9B702F8D8}"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057888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2AACD56B-34D1-45E9-B19B-F02B9D5D719E}" type="datetime1">
              <a:rPr lang="ja-JP" altLang="en-US" smtClean="0">
                <a:solidFill>
                  <a:prstClr val="black">
                    <a:tint val="75000"/>
                  </a:prstClr>
                </a:solidFill>
              </a:rPr>
              <a:t>2023/4/10</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27025431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6633" indent="0">
              <a:buNone/>
              <a:defRPr sz="2000" b="1"/>
            </a:lvl2pPr>
            <a:lvl3pPr marL="913264" indent="0">
              <a:buNone/>
              <a:defRPr sz="1800" b="1"/>
            </a:lvl3pPr>
            <a:lvl4pPr marL="1369895" indent="0">
              <a:buNone/>
              <a:defRPr sz="1600" b="1"/>
            </a:lvl4pPr>
            <a:lvl5pPr marL="1826528" indent="0">
              <a:buNone/>
              <a:defRPr sz="1600" b="1"/>
            </a:lvl5pPr>
            <a:lvl6pPr marL="2283161" indent="0">
              <a:buNone/>
              <a:defRPr sz="1600" b="1"/>
            </a:lvl6pPr>
            <a:lvl7pPr marL="2739794" indent="0">
              <a:buNone/>
              <a:defRPr sz="1600" b="1"/>
            </a:lvl7pPr>
            <a:lvl8pPr marL="3196425" indent="0">
              <a:buNone/>
              <a:defRPr sz="1600" b="1"/>
            </a:lvl8pPr>
            <a:lvl9pPr marL="3653059"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6" y="1535113"/>
            <a:ext cx="4041775" cy="639762"/>
          </a:xfrm>
        </p:spPr>
        <p:txBody>
          <a:bodyPr anchor="b"/>
          <a:lstStyle>
            <a:lvl1pPr marL="0" indent="0">
              <a:buNone/>
              <a:defRPr sz="2400" b="1"/>
            </a:lvl1pPr>
            <a:lvl2pPr marL="456633" indent="0">
              <a:buNone/>
              <a:defRPr sz="2000" b="1"/>
            </a:lvl2pPr>
            <a:lvl3pPr marL="913264" indent="0">
              <a:buNone/>
              <a:defRPr sz="1800" b="1"/>
            </a:lvl3pPr>
            <a:lvl4pPr marL="1369895" indent="0">
              <a:buNone/>
              <a:defRPr sz="1600" b="1"/>
            </a:lvl4pPr>
            <a:lvl5pPr marL="1826528" indent="0">
              <a:buNone/>
              <a:defRPr sz="1600" b="1"/>
            </a:lvl5pPr>
            <a:lvl6pPr marL="2283161" indent="0">
              <a:buNone/>
              <a:defRPr sz="1600" b="1"/>
            </a:lvl6pPr>
            <a:lvl7pPr marL="2739794" indent="0">
              <a:buNone/>
              <a:defRPr sz="1600" b="1"/>
            </a:lvl7pPr>
            <a:lvl8pPr marL="3196425" indent="0">
              <a:buNone/>
              <a:defRPr sz="1600" b="1"/>
            </a:lvl8pPr>
            <a:lvl9pPr marL="3653059"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0F77A820-1194-4F94-A186-BE1B7F5C4DCF}" type="datetime1">
              <a:rPr lang="ja-JP" altLang="en-US" smtClean="0">
                <a:solidFill>
                  <a:prstClr val="black">
                    <a:tint val="75000"/>
                  </a:prstClr>
                </a:solidFill>
              </a:rPr>
              <a:t>2023/4/10</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18688468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B2FB8314-2A28-4545-95D6-0132FB0D7700}" type="datetime1">
              <a:rPr lang="ja-JP" altLang="en-US" smtClean="0">
                <a:solidFill>
                  <a:prstClr val="black">
                    <a:tint val="75000"/>
                  </a:prstClr>
                </a:solidFill>
              </a:rPr>
              <a:t>2023/4/10</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10961805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900A95BC-6D74-41E8-88B9-BBA90F40622F}" type="datetime1">
              <a:rPr lang="ja-JP" altLang="en-US" smtClean="0">
                <a:solidFill>
                  <a:prstClr val="black">
                    <a:tint val="75000"/>
                  </a:prstClr>
                </a:solidFill>
              </a:rPr>
              <a:t>2023/4/10</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41321082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9"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9" y="1435103"/>
            <a:ext cx="3008313" cy="4691063"/>
          </a:xfrm>
        </p:spPr>
        <p:txBody>
          <a:bodyPr/>
          <a:lstStyle>
            <a:lvl1pPr marL="0" indent="0">
              <a:buNone/>
              <a:defRPr sz="1400"/>
            </a:lvl1pPr>
            <a:lvl2pPr marL="456633" indent="0">
              <a:buNone/>
              <a:defRPr sz="1200"/>
            </a:lvl2pPr>
            <a:lvl3pPr marL="913264" indent="0">
              <a:buNone/>
              <a:defRPr sz="1000"/>
            </a:lvl3pPr>
            <a:lvl4pPr marL="1369895" indent="0">
              <a:buNone/>
              <a:defRPr sz="900"/>
            </a:lvl4pPr>
            <a:lvl5pPr marL="1826528" indent="0">
              <a:buNone/>
              <a:defRPr sz="900"/>
            </a:lvl5pPr>
            <a:lvl6pPr marL="2283161" indent="0">
              <a:buNone/>
              <a:defRPr sz="900"/>
            </a:lvl6pPr>
            <a:lvl7pPr marL="2739794" indent="0">
              <a:buNone/>
              <a:defRPr sz="900"/>
            </a:lvl7pPr>
            <a:lvl8pPr marL="3196425" indent="0">
              <a:buNone/>
              <a:defRPr sz="900"/>
            </a:lvl8pPr>
            <a:lvl9pPr marL="3653059"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6500CE6-431D-4D62-A895-ED3F85864FD1}" type="datetime1">
              <a:rPr lang="ja-JP" altLang="en-US" smtClean="0">
                <a:solidFill>
                  <a:prstClr val="black">
                    <a:tint val="75000"/>
                  </a:prstClr>
                </a:solidFill>
              </a:rPr>
              <a:t>2023/4/10</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31215696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6633" indent="0">
              <a:buNone/>
              <a:defRPr sz="2800"/>
            </a:lvl2pPr>
            <a:lvl3pPr marL="913264" indent="0">
              <a:buNone/>
              <a:defRPr sz="2400"/>
            </a:lvl3pPr>
            <a:lvl4pPr marL="1369895" indent="0">
              <a:buNone/>
              <a:defRPr sz="2000"/>
            </a:lvl4pPr>
            <a:lvl5pPr marL="1826528" indent="0">
              <a:buNone/>
              <a:defRPr sz="2000"/>
            </a:lvl5pPr>
            <a:lvl6pPr marL="2283161" indent="0">
              <a:buNone/>
              <a:defRPr sz="2000"/>
            </a:lvl6pPr>
            <a:lvl7pPr marL="2739794" indent="0">
              <a:buNone/>
              <a:defRPr sz="2000"/>
            </a:lvl7pPr>
            <a:lvl8pPr marL="3196425" indent="0">
              <a:buNone/>
              <a:defRPr sz="2000"/>
            </a:lvl8pPr>
            <a:lvl9pPr marL="3653059"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6633" indent="0">
              <a:buNone/>
              <a:defRPr sz="1200"/>
            </a:lvl2pPr>
            <a:lvl3pPr marL="913264" indent="0">
              <a:buNone/>
              <a:defRPr sz="1000"/>
            </a:lvl3pPr>
            <a:lvl4pPr marL="1369895" indent="0">
              <a:buNone/>
              <a:defRPr sz="900"/>
            </a:lvl4pPr>
            <a:lvl5pPr marL="1826528" indent="0">
              <a:buNone/>
              <a:defRPr sz="900"/>
            </a:lvl5pPr>
            <a:lvl6pPr marL="2283161" indent="0">
              <a:buNone/>
              <a:defRPr sz="900"/>
            </a:lvl6pPr>
            <a:lvl7pPr marL="2739794" indent="0">
              <a:buNone/>
              <a:defRPr sz="900"/>
            </a:lvl7pPr>
            <a:lvl8pPr marL="3196425" indent="0">
              <a:buNone/>
              <a:defRPr sz="900"/>
            </a:lvl8pPr>
            <a:lvl9pPr marL="3653059"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F137580-8D79-4E27-B487-75EA05CFA55F}" type="datetime1">
              <a:rPr lang="ja-JP" altLang="en-US" smtClean="0">
                <a:solidFill>
                  <a:prstClr val="black">
                    <a:tint val="75000"/>
                  </a:prstClr>
                </a:solidFill>
              </a:rPr>
              <a:t>2023/4/10</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27259437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7C885AE8-21BA-433F-8827-29A236157D29}" type="datetime1">
              <a:rPr lang="ja-JP" altLang="en-US" smtClean="0">
                <a:solidFill>
                  <a:prstClr val="black">
                    <a:tint val="75000"/>
                  </a:prstClr>
                </a:solidFill>
              </a:rPr>
              <a:t>2023/4/10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39395450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7"/>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7"/>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6091D27-013F-4362-B4A1-63C9C207C5E2}" type="datetime1">
              <a:rPr lang="ja-JP" altLang="en-US" smtClean="0">
                <a:solidFill>
                  <a:prstClr val="black">
                    <a:tint val="75000"/>
                  </a:prstClr>
                </a:solidFill>
              </a:rPr>
              <a:t>2023/4/10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222255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49"/>
            <a:ext cx="3008313" cy="1162051"/>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A09FC55D-8162-44BD-8F86-779044B1711C}" type="datetime1">
              <a:rPr lang="ja-JP" altLang="en-US" smtClean="0">
                <a:solidFill>
                  <a:srgbClr val="000000"/>
                </a:solidFill>
              </a:rPr>
              <a:t>2023/4/10</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11562985-C70A-4139-8FF8-FB7B1329C419}"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81617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B4F40405-C5E7-43F7-9E57-15225970D090}" type="datetime1">
              <a:rPr lang="ja-JP" altLang="en-US" smtClean="0">
                <a:solidFill>
                  <a:srgbClr val="000000"/>
                </a:solidFill>
              </a:rPr>
              <a:t>2023/4/10</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a:solidFill>
                  <a:srgbClr val="000000"/>
                </a:solidFill>
              </a:rPr>
              <a:t>©2020</a:t>
            </a:r>
            <a:r>
              <a:rPr lang="ja-JP" altLang="en-US">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2B37F47-6343-4824-AFE0-D393045058F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2558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1"/>
            <a:ext cx="7086600" cy="73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1279525" y="1600206"/>
            <a:ext cx="5257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1" name="Rectangle 7"/>
          <p:cNvSpPr>
            <a:spLocks noGrp="1" noChangeArrowheads="1"/>
          </p:cNvSpPr>
          <p:nvPr>
            <p:ph type="dt" sz="half" idx="2"/>
          </p:nvPr>
        </p:nvSpPr>
        <p:spPr bwMode="auto">
          <a:xfrm>
            <a:off x="457200" y="6429375"/>
            <a:ext cx="2133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ea typeface="+mn-ea"/>
              </a:defRPr>
            </a:lvl1pPr>
          </a:lstStyle>
          <a:p>
            <a:pPr fontAlgn="base">
              <a:spcBef>
                <a:spcPct val="0"/>
              </a:spcBef>
              <a:spcAft>
                <a:spcPct val="0"/>
              </a:spcAft>
            </a:pPr>
            <a:fld id="{C237C4EB-EA18-4E0C-AF26-101B8CE1DBE3}" type="datetime1">
              <a:rPr kumimoji="0" lang="ja-JP" altLang="en-US" smtClean="0">
                <a:solidFill>
                  <a:srgbClr val="000000"/>
                </a:solidFill>
              </a:rPr>
              <a:t>2023/4/10</a:t>
            </a:fld>
            <a:endParaRPr kumimoji="0" lang="en-US" altLang="ja-JP">
              <a:solidFill>
                <a:srgbClr val="000000"/>
              </a:solidFill>
            </a:endParaRPr>
          </a:p>
        </p:txBody>
      </p:sp>
      <p:sp>
        <p:nvSpPr>
          <p:cNvPr id="1032" name="Rectangle 8"/>
          <p:cNvSpPr>
            <a:spLocks noGrp="1" noChangeArrowheads="1"/>
          </p:cNvSpPr>
          <p:nvPr>
            <p:ph type="ftr" sz="quarter" idx="3"/>
          </p:nvPr>
        </p:nvSpPr>
        <p:spPr bwMode="auto">
          <a:xfrm>
            <a:off x="3124200" y="6429375"/>
            <a:ext cx="2895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ea typeface="+mn-ea"/>
              </a:defRPr>
            </a:lvl1pPr>
          </a:lstStyle>
          <a:p>
            <a:pPr fontAlgn="base">
              <a:spcBef>
                <a:spcPct val="0"/>
              </a:spcBef>
              <a:spcAft>
                <a:spcPct val="0"/>
              </a:spcAft>
            </a:pPr>
            <a:r>
              <a:rPr kumimoji="0" lang="en-US" altLang="ja-JP">
                <a:solidFill>
                  <a:srgbClr val="000000"/>
                </a:solidFill>
              </a:rPr>
              <a:t>©2020</a:t>
            </a:r>
            <a:r>
              <a:rPr kumimoji="0" lang="ja-JP" altLang="en-US">
                <a:solidFill>
                  <a:srgbClr val="000000"/>
                </a:solidFill>
              </a:rPr>
              <a:t>滋賀県消費生活センター</a:t>
            </a:r>
            <a:endParaRPr kumimoji="0" lang="en-US" altLang="ja-JP">
              <a:solidFill>
                <a:srgbClr val="000000"/>
              </a:solidFill>
            </a:endParaRPr>
          </a:p>
        </p:txBody>
      </p:sp>
      <p:sp>
        <p:nvSpPr>
          <p:cNvPr id="1033" name="Rectangle 9"/>
          <p:cNvSpPr>
            <a:spLocks noGrp="1" noChangeArrowheads="1"/>
          </p:cNvSpPr>
          <p:nvPr>
            <p:ph type="sldNum" sz="quarter" idx="4"/>
          </p:nvPr>
        </p:nvSpPr>
        <p:spPr bwMode="auto">
          <a:xfrm>
            <a:off x="6553200" y="6429375"/>
            <a:ext cx="2133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ea typeface="+mn-ea"/>
              </a:defRPr>
            </a:lvl1pPr>
          </a:lstStyle>
          <a:p>
            <a:pPr fontAlgn="base">
              <a:spcBef>
                <a:spcPct val="0"/>
              </a:spcBef>
              <a:spcAft>
                <a:spcPct val="0"/>
              </a:spcAft>
            </a:pPr>
            <a:fld id="{3B9FC6DA-BF7E-4044-ACA7-D2E27D890EC4}" type="slidenum">
              <a:rPr kumimoji="0" lang="ja-JP" altLang="en-US">
                <a:solidFill>
                  <a:srgbClr val="000000"/>
                </a:solidFill>
              </a:rPr>
              <a:pPr fontAlgn="base">
                <a:spcBef>
                  <a:spcPct val="0"/>
                </a:spcBef>
                <a:spcAft>
                  <a:spcPct val="0"/>
                </a:spcAft>
              </a:pPr>
              <a:t>‹#›</a:t>
            </a:fld>
            <a:endParaRPr kumimoji="0" lang="en-US" altLang="ja-JP">
              <a:solidFill>
                <a:srgbClr val="000000"/>
              </a:solidFill>
            </a:endParaRPr>
          </a:p>
        </p:txBody>
      </p:sp>
    </p:spTree>
    <p:extLst>
      <p:ext uri="{BB962C8B-B14F-4D97-AF65-F5344CB8AC3E}">
        <p14:creationId xmlns:p14="http://schemas.microsoft.com/office/powerpoint/2010/main" val="1351785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fontAlgn="base" hangingPunct="1">
        <a:spcBef>
          <a:spcPct val="0"/>
        </a:spcBef>
        <a:spcAft>
          <a:spcPct val="0"/>
        </a:spcAft>
        <a:defRPr kumimoji="1" sz="3600">
          <a:solidFill>
            <a:schemeClr val="tx2"/>
          </a:solidFill>
          <a:latin typeface="+mj-lt"/>
          <a:ea typeface="+mj-ea"/>
          <a:cs typeface="+mj-cs"/>
        </a:defRPr>
      </a:lvl1pPr>
      <a:lvl2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2pPr>
      <a:lvl3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3pPr>
      <a:lvl4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4pPr>
      <a:lvl5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5pPr>
      <a:lvl6pPr marL="4572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6pPr>
      <a:lvl7pPr marL="9144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7pPr>
      <a:lvl8pPr marL="13716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8pPr>
      <a:lvl9pPr marL="18288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9pPr>
    </p:titleStyle>
    <p:body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1600">
          <a:solidFill>
            <a:schemeClr val="tx1"/>
          </a:solidFill>
          <a:latin typeface="+mn-lt"/>
          <a:ea typeface="+mn-ea"/>
        </a:defRPr>
      </a:lvl6pPr>
      <a:lvl7pPr marL="2971800" indent="-228600" algn="l" rtl="0" eaLnBrk="1" fontAlgn="base" hangingPunct="1">
        <a:spcBef>
          <a:spcPct val="20000"/>
        </a:spcBef>
        <a:spcAft>
          <a:spcPct val="0"/>
        </a:spcAft>
        <a:buChar char="»"/>
        <a:defRPr kumimoji="1" sz="1600">
          <a:solidFill>
            <a:schemeClr val="tx1"/>
          </a:solidFill>
          <a:latin typeface="+mn-lt"/>
          <a:ea typeface="+mn-ea"/>
        </a:defRPr>
      </a:lvl7pPr>
      <a:lvl8pPr marL="3429000" indent="-228600" algn="l" rtl="0" eaLnBrk="1" fontAlgn="base" hangingPunct="1">
        <a:spcBef>
          <a:spcPct val="20000"/>
        </a:spcBef>
        <a:spcAft>
          <a:spcPct val="0"/>
        </a:spcAft>
        <a:buChar char="»"/>
        <a:defRPr kumimoji="1" sz="1600">
          <a:solidFill>
            <a:schemeClr val="tx1"/>
          </a:solidFill>
          <a:latin typeface="+mn-lt"/>
          <a:ea typeface="+mn-ea"/>
        </a:defRPr>
      </a:lvl8pPr>
      <a:lvl9pPr marL="3886200" indent="-228600" algn="l" rtl="0" eaLnBrk="1" fontAlgn="base" hangingPunct="1">
        <a:spcBef>
          <a:spcPct val="20000"/>
        </a:spcBef>
        <a:spcAft>
          <a:spcPct val="0"/>
        </a:spcAft>
        <a:buChar char="»"/>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5" y="-815921"/>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
        <p:nvSpPr>
          <p:cNvPr id="8" name="Oval 7"/>
          <p:cNvSpPr/>
          <p:nvPr/>
        </p:nvSpPr>
        <p:spPr>
          <a:xfrm>
            <a:off x="168820" y="21107"/>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
        <p:nvSpPr>
          <p:cNvPr id="11" name="Donut 10"/>
          <p:cNvSpPr/>
          <p:nvPr/>
        </p:nvSpPr>
        <p:spPr>
          <a:xfrm rot="2315675">
            <a:off x="182884"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
        <p:nvSpPr>
          <p:cNvPr id="12" name="Rectangle 11"/>
          <p:cNvSpPr/>
          <p:nvPr/>
        </p:nvSpPr>
        <p:spPr>
          <a:xfrm>
            <a:off x="1119084" y="0"/>
            <a:ext cx="8131127"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
        <p:nvSpPr>
          <p:cNvPr id="5" name="Rectangle 4"/>
          <p:cNvSpPr>
            <a:spLocks noGrp="1"/>
          </p:cNvSpPr>
          <p:nvPr>
            <p:ph type="title"/>
          </p:nvPr>
        </p:nvSpPr>
        <p:spPr>
          <a:xfrm>
            <a:off x="1435608" y="274639"/>
            <a:ext cx="7498080" cy="1143000"/>
          </a:xfrm>
          <a:prstGeom prst="rect">
            <a:avLst/>
          </a:prstGeom>
        </p:spPr>
        <p:txBody>
          <a:bodyPr anchor="ctr">
            <a:normAutofit/>
          </a:bodyPr>
          <a:lstStyle/>
          <a:p>
            <a:r>
              <a:rPr kumimoji="1" lang="ja-JP"/>
              <a:t>マスタ タイトルの書式設定</a:t>
            </a:r>
          </a:p>
        </p:txBody>
      </p:sp>
      <p:sp>
        <p:nvSpPr>
          <p:cNvPr id="9" name="Rectangle 8"/>
          <p:cNvSpPr>
            <a:spLocks noGrp="1"/>
          </p:cNvSpPr>
          <p:nvPr>
            <p:ph type="body" idx="1"/>
          </p:nvPr>
        </p:nvSpPr>
        <p:spPr>
          <a:xfrm>
            <a:off x="1435608" y="1447800"/>
            <a:ext cx="7498080" cy="4800600"/>
          </a:xfrm>
          <a:prstGeom prst="rect">
            <a:avLst/>
          </a:prstGeom>
        </p:spPr>
        <p:txBody>
          <a:bodyPr>
            <a:normAutofit/>
          </a:bodyPr>
          <a:lstStyle/>
          <a:p>
            <a:pPr lvl="0"/>
            <a:r>
              <a:rPr kumimoji="1" lang="ja-JP" dirty="0"/>
              <a:t>マスタ テキストの書式設定</a:t>
            </a:r>
          </a:p>
          <a:p>
            <a:pPr lvl="1"/>
            <a:r>
              <a:rPr kumimoji="1" lang="ja-JP" dirty="0"/>
              <a:t>第 2 レベル</a:t>
            </a:r>
          </a:p>
          <a:p>
            <a:pPr lvl="2"/>
            <a:r>
              <a:rPr kumimoji="1" lang="ja-JP" dirty="0"/>
              <a:t>第 3 レベル</a:t>
            </a:r>
          </a:p>
          <a:p>
            <a:pPr lvl="3"/>
            <a:r>
              <a:rPr kumimoji="1" lang="ja-JP" dirty="0"/>
              <a:t>第 4 レベル</a:t>
            </a:r>
          </a:p>
          <a:p>
            <a:pPr lvl="4"/>
            <a:r>
              <a:rPr kumimoji="1" lang="ja-JP" dirty="0"/>
              <a:t>第 5 レベル</a:t>
            </a:r>
          </a:p>
          <a:p>
            <a:pPr lvl="5"/>
            <a:r>
              <a:rPr kumimoji="1" lang="ja-JP" dirty="0"/>
              <a:t>第 6 レベル</a:t>
            </a:r>
          </a:p>
          <a:p>
            <a:pPr lvl="6"/>
            <a:r>
              <a:rPr kumimoji="1" lang="ja-JP" dirty="0"/>
              <a:t>第 7 レベル</a:t>
            </a:r>
          </a:p>
          <a:p>
            <a:pPr lvl="7"/>
            <a:r>
              <a:rPr kumimoji="1" lang="ja-JP" dirty="0"/>
              <a:t>第 8 レベル</a:t>
            </a:r>
          </a:p>
          <a:p>
            <a:pPr lvl="8"/>
            <a:r>
              <a:rPr kumimoji="1" lang="ja-JP" dirty="0"/>
              <a:t>第 9 レベル</a:t>
            </a:r>
          </a:p>
        </p:txBody>
      </p:sp>
      <p:sp>
        <p:nvSpPr>
          <p:cNvPr id="24" name="Rectangle 23"/>
          <p:cNvSpPr>
            <a:spLocks noGrp="1"/>
          </p:cNvSpPr>
          <p:nvPr>
            <p:ph type="dt" sz="half" idx="2"/>
          </p:nvPr>
        </p:nvSpPr>
        <p:spPr>
          <a:xfrm>
            <a:off x="3581400" y="6305549"/>
            <a:ext cx="2133600" cy="476251"/>
          </a:xfrm>
          <a:prstGeom prst="rect">
            <a:avLst/>
          </a:prstGeom>
        </p:spPr>
        <p:txBody>
          <a:bodyPr anchor="b"/>
          <a:lstStyle>
            <a:lvl1pPr algn="r" latinLnBrk="0">
              <a:defRPr kumimoji="1" lang="ja-JP" sz="1200">
                <a:solidFill>
                  <a:schemeClr val="bg2">
                    <a:shade val="50000"/>
                    <a:satMod val="200000"/>
                  </a:schemeClr>
                </a:solidFill>
              </a:defRPr>
            </a:lvl1pPr>
            <a:extLst/>
          </a:lstStyle>
          <a:p>
            <a:fld id="{9D60FAEF-B841-4FA7-BF82-FD51AD0A1FA1}" type="datetime1">
              <a:rPr lang="ja-JP" altLang="en-US" smtClean="0">
                <a:solidFill>
                  <a:srgbClr val="C9C2D1">
                    <a:shade val="50000"/>
                    <a:satMod val="200000"/>
                  </a:srgbClr>
                </a:solidFill>
              </a:rPr>
              <a:t>2023/4/10</a:t>
            </a:fld>
            <a:endParaRPr altLang="en-US">
              <a:solidFill>
                <a:srgbClr val="C9C2D1">
                  <a:shade val="50000"/>
                </a:srgbClr>
              </a:solidFill>
            </a:endParaRPr>
          </a:p>
        </p:txBody>
      </p:sp>
      <p:sp>
        <p:nvSpPr>
          <p:cNvPr id="10" name="Rectangle 9"/>
          <p:cNvSpPr>
            <a:spLocks noGrp="1"/>
          </p:cNvSpPr>
          <p:nvPr>
            <p:ph type="ftr" sz="quarter" idx="3"/>
          </p:nvPr>
        </p:nvSpPr>
        <p:spPr>
          <a:xfrm>
            <a:off x="6212613" y="6313942"/>
            <a:ext cx="2895600" cy="476251"/>
          </a:xfrm>
          <a:prstGeom prst="rect">
            <a:avLst/>
          </a:prstGeom>
        </p:spPr>
        <p:txBody>
          <a:bodyPr anchor="b"/>
          <a:lstStyle>
            <a:lvl1pPr latinLnBrk="0">
              <a:defRPr kumimoji="1" lang="ja-JP" sz="1200">
                <a:solidFill>
                  <a:schemeClr val="bg2">
                    <a:shade val="50000"/>
                    <a:satMod val="200000"/>
                  </a:schemeClr>
                </a:solidFill>
                <a:effectLst/>
              </a:defRPr>
            </a:lvl1pPr>
            <a:extLst/>
          </a:lstStyle>
          <a:p>
            <a:pPr algn="r"/>
            <a:r>
              <a:rPr lang="en-US" altLang="ja-JP"/>
              <a:t>©2020</a:t>
            </a:r>
            <a:r>
              <a:rPr lang="ja-JP" altLang="en-US"/>
              <a:t>滋賀県消費生活センター</a:t>
            </a:r>
            <a:endParaRPr lang="ja-JP" altLang="en-US" dirty="0">
              <a:solidFill>
                <a:srgbClr val="C9C2D1">
                  <a:shade val="50000"/>
                </a:srgbClr>
              </a:solidFill>
            </a:endParaRPr>
          </a:p>
        </p:txBody>
      </p:sp>
      <p:sp>
        <p:nvSpPr>
          <p:cNvPr id="22" name="Rectangle 21"/>
          <p:cNvSpPr>
            <a:spLocks noGrp="1"/>
          </p:cNvSpPr>
          <p:nvPr>
            <p:ph type="sldNum" sz="quarter" idx="4"/>
          </p:nvPr>
        </p:nvSpPr>
        <p:spPr>
          <a:xfrm>
            <a:off x="8613648" y="6305549"/>
            <a:ext cx="457200" cy="476251"/>
          </a:xfrm>
          <a:prstGeom prst="rect">
            <a:avLst/>
          </a:prstGeom>
        </p:spPr>
        <p:txBody>
          <a:bodyPr anchor="b"/>
          <a:lstStyle>
            <a:lvl1pPr algn="ctr" latinLnBrk="0">
              <a:defRPr kumimoji="1" lang="ja-JP" sz="1200">
                <a:solidFill>
                  <a:schemeClr val="bg2">
                    <a:shade val="50000"/>
                    <a:satMod val="200000"/>
                  </a:schemeClr>
                </a:solidFill>
                <a:effectLst/>
              </a:defRPr>
            </a:lvl1pPr>
            <a:extLst/>
          </a:lstStyle>
          <a:p>
            <a:fld id="{E5C7EF4D-DD50-400C-9F04-EB20CB99416E}" type="slidenum">
              <a:rPr lang="en-US" altLang="ja-JP" sz="2800">
                <a:solidFill>
                  <a:srgbClr val="69676D"/>
                </a:solidFill>
              </a:rPr>
              <a:pPr/>
              <a:t>‹#›</a:t>
            </a:fld>
            <a:endParaRPr altLang="en-US">
              <a:solidFill>
                <a:srgbClr val="C9C2D1">
                  <a:shade val="50000"/>
                </a:srgbClr>
              </a:solidFill>
            </a:endParaRPr>
          </a:p>
        </p:txBody>
      </p:sp>
      <p:sp>
        <p:nvSpPr>
          <p:cNvPr id="15" name="Rectangle 14"/>
          <p:cNvSpPr/>
          <p:nvPr/>
        </p:nvSpPr>
        <p:spPr bwMode="invGray">
          <a:xfrm>
            <a:off x="1014984" y="-54"/>
            <a:ext cx="73152"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ja-JP" altLang="en-US">
              <a:solidFill>
                <a:prstClr val="white"/>
              </a:solidFill>
            </a:endParaRPr>
          </a:p>
        </p:txBody>
      </p:sp>
    </p:spTree>
    <p:extLst>
      <p:ext uri="{BB962C8B-B14F-4D97-AF65-F5344CB8AC3E}">
        <p14:creationId xmlns:p14="http://schemas.microsoft.com/office/powerpoint/2010/main" val="7995928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rtl="0" eaLnBrk="1" latinLnBrk="0" hangingPunct="1">
        <a:spcBef>
          <a:spcPct val="0"/>
        </a:spcBef>
        <a:buNone/>
        <a:defRPr kumimoji="1" lang="ja-JP"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ts val="3000"/>
        </a:lnSpc>
        <a:spcBef>
          <a:spcPts val="600"/>
        </a:spcBef>
        <a:buClr>
          <a:schemeClr val="accent1"/>
        </a:buClr>
        <a:buSzPct val="80000"/>
        <a:buFont typeface="Wingdings 2"/>
        <a:buChar char=""/>
        <a:defRPr kumimoji="1" lang="ja-JP" sz="3200" kern="1200">
          <a:solidFill>
            <a:schemeClr val="tx1"/>
          </a:solidFill>
          <a:latin typeface="+mn-lt"/>
          <a:ea typeface="+mn-ea"/>
          <a:cs typeface="+mn-cs"/>
        </a:defRPr>
      </a:lvl1pPr>
      <a:lvl2pPr marL="640080" indent="-237744" algn="l" rtl="0" eaLnBrk="1" latinLnBrk="0" hangingPunct="1">
        <a:lnSpc>
          <a:spcPts val="3000"/>
        </a:lnSpc>
        <a:spcBef>
          <a:spcPts val="550"/>
        </a:spcBef>
        <a:buClr>
          <a:schemeClr val="accent1"/>
        </a:buClr>
        <a:buFont typeface="Verdana"/>
        <a:buChar char="◦"/>
        <a:defRPr kumimoji="1" lang="ja-JP" sz="2800" kern="1200">
          <a:solidFill>
            <a:schemeClr val="tx1"/>
          </a:solidFill>
          <a:latin typeface="+mn-lt"/>
          <a:ea typeface="+mn-ea"/>
          <a:cs typeface="+mn-cs"/>
        </a:defRPr>
      </a:lvl2pPr>
      <a:lvl3pPr marL="886968" indent="-228600" algn="l" rtl="0" eaLnBrk="1" latinLnBrk="0" hangingPunct="1">
        <a:lnSpc>
          <a:spcPts val="2800"/>
        </a:lnSpc>
        <a:spcBef>
          <a:spcPct val="20000"/>
        </a:spcBef>
        <a:buClr>
          <a:schemeClr val="accent2"/>
        </a:buClr>
        <a:buFont typeface="Wingdings 2"/>
        <a:buChar char=""/>
        <a:defRPr kumimoji="1" lang="ja-JP" sz="2400" kern="1200">
          <a:solidFill>
            <a:schemeClr val="tx1"/>
          </a:solidFill>
          <a:latin typeface="+mn-lt"/>
          <a:ea typeface="+mn-ea"/>
          <a:cs typeface="+mn-cs"/>
        </a:defRPr>
      </a:lvl3pPr>
      <a:lvl4pPr marL="1097280" indent="-173736" algn="l" rtl="0" eaLnBrk="1" latinLnBrk="0" hangingPunct="1">
        <a:spcBef>
          <a:spcPct val="20000"/>
        </a:spcBef>
        <a:buClr>
          <a:schemeClr val="accent3"/>
        </a:buClr>
        <a:buFont typeface="Wingdings 2"/>
        <a:buChar char=""/>
        <a:defRPr kumimoji="1" lang="ja-JP" sz="2000" kern="1200">
          <a:solidFill>
            <a:schemeClr val="tx1"/>
          </a:solidFill>
          <a:latin typeface="+mn-lt"/>
          <a:ea typeface="+mn-ea"/>
          <a:cs typeface="+mn-cs"/>
        </a:defRPr>
      </a:lvl4pPr>
      <a:lvl5pPr marL="1298448" indent="-182880" algn="l" rtl="0" eaLnBrk="1" latinLnBrk="0" hangingPunct="1">
        <a:spcBef>
          <a:spcPct val="20000"/>
        </a:spcBef>
        <a:buClr>
          <a:schemeClr val="accent4"/>
        </a:buClr>
        <a:buFont typeface="Wingdings 2"/>
        <a:buChar char=""/>
        <a:defRPr kumimoji="1" lang="ja-JP" sz="2000" kern="1200">
          <a:solidFill>
            <a:schemeClr val="tx1"/>
          </a:solidFill>
          <a:latin typeface="+mn-lt"/>
          <a:ea typeface="+mn-ea"/>
          <a:cs typeface="+mn-cs"/>
        </a:defRPr>
      </a:lvl5pPr>
      <a:lvl6pPr marL="1508760" indent="-182880" algn="l" rtl="0" eaLnBrk="1" latinLnBrk="0" hangingPunct="1">
        <a:spcBef>
          <a:spcPct val="20000"/>
        </a:spcBef>
        <a:buClr>
          <a:schemeClr val="accent5"/>
        </a:buClr>
        <a:buFont typeface="Wingdings 2"/>
        <a:buChar char=""/>
        <a:defRPr kumimoji="1" lang="ja-JP"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kumimoji="1" lang="ja-JP"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kumimoji="1" lang="ja-JP"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kumimoji="1" lang="ja-JP" sz="2000" kern="1200">
          <a:solidFill>
            <a:schemeClr val="tx1"/>
          </a:solidFill>
          <a:latin typeface="+mn-lt"/>
          <a:ea typeface="+mn-ea"/>
          <a:cs typeface="+mn-cs"/>
        </a:defRPr>
      </a:lvl9pPr>
      <a:extLst/>
    </p:bodyStyle>
    <p:otherStyle>
      <a:lvl1pPr marL="0" algn="l" rtl="0" eaLnBrk="1" latinLnBrk="0" hangingPunct="1">
        <a:defRPr kumimoji="1" lang="ja-JP" kern="1200">
          <a:solidFill>
            <a:schemeClr val="tx1"/>
          </a:solidFill>
          <a:latin typeface="+mn-lt"/>
          <a:ea typeface="+mn-ea"/>
          <a:cs typeface="+mn-cs"/>
        </a:defRPr>
      </a:lvl1pPr>
      <a:lvl2pPr marL="457200" algn="l" rtl="0" eaLnBrk="1" hangingPunct="1">
        <a:defRPr kumimoji="1" lang="ja-JP" kern="1200">
          <a:solidFill>
            <a:schemeClr val="tx1"/>
          </a:solidFill>
          <a:latin typeface="+mn-lt"/>
          <a:ea typeface="+mn-ea"/>
          <a:cs typeface="+mn-cs"/>
        </a:defRPr>
      </a:lvl2pPr>
      <a:lvl3pPr marL="914400" algn="l" rtl="0" eaLnBrk="1" hangingPunct="1">
        <a:defRPr kumimoji="1" lang="ja-JP" kern="1200">
          <a:solidFill>
            <a:schemeClr val="tx1"/>
          </a:solidFill>
          <a:latin typeface="+mn-lt"/>
          <a:ea typeface="+mn-ea"/>
          <a:cs typeface="+mn-cs"/>
        </a:defRPr>
      </a:lvl3pPr>
      <a:lvl4pPr marL="1371600" algn="l" rtl="0" eaLnBrk="1" hangingPunct="1">
        <a:defRPr kumimoji="1" lang="ja-JP" kern="1200">
          <a:solidFill>
            <a:schemeClr val="tx1"/>
          </a:solidFill>
          <a:latin typeface="+mn-lt"/>
          <a:ea typeface="+mn-ea"/>
          <a:cs typeface="+mn-cs"/>
        </a:defRPr>
      </a:lvl4pPr>
      <a:lvl5pPr marL="1828800" algn="l" rtl="0" eaLnBrk="1" hangingPunct="1">
        <a:defRPr kumimoji="1" lang="ja-JP" kern="1200">
          <a:solidFill>
            <a:schemeClr val="tx1"/>
          </a:solidFill>
          <a:latin typeface="+mn-lt"/>
          <a:ea typeface="+mn-ea"/>
          <a:cs typeface="+mn-cs"/>
        </a:defRPr>
      </a:lvl5pPr>
      <a:lvl6pPr marL="2286000" algn="l" rtl="0" eaLnBrk="1" hangingPunct="1">
        <a:defRPr kumimoji="1" lang="ja-JP" kern="1200">
          <a:solidFill>
            <a:schemeClr val="tx1"/>
          </a:solidFill>
          <a:latin typeface="+mn-lt"/>
          <a:ea typeface="+mn-ea"/>
          <a:cs typeface="+mn-cs"/>
        </a:defRPr>
      </a:lvl6pPr>
      <a:lvl7pPr marL="2743200" algn="l" rtl="0" eaLnBrk="1" hangingPunct="1">
        <a:defRPr kumimoji="1" lang="ja-JP" kern="1200">
          <a:solidFill>
            <a:schemeClr val="tx1"/>
          </a:solidFill>
          <a:latin typeface="+mn-lt"/>
          <a:ea typeface="+mn-ea"/>
          <a:cs typeface="+mn-cs"/>
        </a:defRPr>
      </a:lvl7pPr>
      <a:lvl8pPr marL="3200400" algn="l" rtl="0" eaLnBrk="1" hangingPunct="1">
        <a:defRPr kumimoji="1" lang="ja-JP" kern="1200">
          <a:solidFill>
            <a:schemeClr val="tx1"/>
          </a:solidFill>
          <a:latin typeface="+mn-lt"/>
          <a:ea typeface="+mn-ea"/>
          <a:cs typeface="+mn-cs"/>
        </a:defRPr>
      </a:lvl8pPr>
      <a:lvl9pPr marL="3657600" algn="l" rtl="0" eaLnBrk="1" hangingPunct="1">
        <a:defRPr kumimoji="1" lang="ja-JP"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94"/>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a:defRPr/>
            </a:pPr>
            <a:fld id="{1ED43619-5CB8-4BDB-9E04-F7FCBE5CB134}" type="datetime1">
              <a:rPr lang="ja-JP" altLang="en-US" smtClean="0">
                <a:solidFill>
                  <a:prstClr val="black">
                    <a:tint val="75000"/>
                  </a:prstClr>
                </a:solidFill>
              </a:rPr>
              <a:t>2023/4/10</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444208" y="6480000"/>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94"/>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a:defRPr/>
            </a:pPr>
            <a:fld id="{DC9A5ABB-97BC-4E0B-B269-374A2B23BF6C}" type="slidenum">
              <a:rPr lang="en-US" altLang="ja-JP"/>
              <a:pPr>
                <a:defRPr/>
              </a:pPr>
              <a:t>‹#›</a:t>
            </a:fld>
            <a:endParaRPr lang="en-US" altLang="ja-JP"/>
          </a:p>
        </p:txBody>
      </p:sp>
    </p:spTree>
    <p:extLst>
      <p:ext uri="{BB962C8B-B14F-4D97-AF65-F5344CB8AC3E}">
        <p14:creationId xmlns:p14="http://schemas.microsoft.com/office/powerpoint/2010/main" val="156788116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5"/>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92"/>
            <a:ext cx="20574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6D0E11DD-BB0A-415C-82D4-587E515D8E57}" type="datetime1">
              <a:rPr lang="ja-JP" altLang="en-US" smtClean="0">
                <a:solidFill>
                  <a:prstClr val="black">
                    <a:lumMod val="65000"/>
                    <a:lumOff val="35000"/>
                  </a:prstClr>
                </a:solidFill>
              </a:rPr>
              <a:t>2023/4/10</a:t>
            </a:fld>
            <a:endParaRPr lang="ja-JP" altLang="en-US" dirty="0">
              <a:solidFill>
                <a:prstClr val="black">
                  <a:lumMod val="65000"/>
                  <a:lumOff val="35000"/>
                </a:prstClr>
              </a:solidFill>
            </a:endParaRPr>
          </a:p>
        </p:txBody>
      </p:sp>
      <p:sp>
        <p:nvSpPr>
          <p:cNvPr id="5" name="Footer Placeholder 4"/>
          <p:cNvSpPr>
            <a:spLocks noGrp="1"/>
          </p:cNvSpPr>
          <p:nvPr>
            <p:ph type="ftr" sz="quarter" idx="3"/>
          </p:nvPr>
        </p:nvSpPr>
        <p:spPr>
          <a:xfrm>
            <a:off x="3028950" y="6356392"/>
            <a:ext cx="30861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en-US" altLang="ja-JP">
                <a:solidFill>
                  <a:prstClr val="black">
                    <a:lumMod val="65000"/>
                    <a:lumOff val="35000"/>
                  </a:prstClr>
                </a:solidFill>
              </a:rPr>
              <a:t>©2020</a:t>
            </a:r>
            <a:r>
              <a:rPr lang="ja-JP" altLang="en-US">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92"/>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483893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000"/>
          </a:schemeClr>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522"/>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fld id="{67F06901-E116-47B9-9358-DB9E682E4B72}" type="datetime1">
              <a:rPr lang="ja-JP" altLang="en-US" smtClean="0">
                <a:solidFill>
                  <a:prstClr val="black">
                    <a:tint val="75000"/>
                  </a:prstClr>
                </a:solidFill>
              </a:rPr>
              <a:t>2023/4/10</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444208" y="6539084"/>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522"/>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DC9A5ABB-97BC-4E0B-B269-374A2B23BF6C}" type="slidenum">
              <a:rPr lang="en-US" altLang="ja-JP">
                <a:latin typeface="Arial" pitchFamily="34" charset="0"/>
              </a:rPr>
              <a:pPr fontAlgn="base">
                <a:spcBef>
                  <a:spcPct val="0"/>
                </a:spcBef>
                <a:spcAft>
                  <a:spcPct val="0"/>
                </a:spcAft>
                <a:defRPr/>
              </a:pPr>
              <a:t>‹#›</a:t>
            </a:fld>
            <a:endParaRPr lang="en-US" altLang="ja-JP">
              <a:latin typeface="Arial" pitchFamily="34" charset="0"/>
            </a:endParaRPr>
          </a:p>
        </p:txBody>
      </p:sp>
    </p:spTree>
    <p:extLst>
      <p:ext uri="{BB962C8B-B14F-4D97-AF65-F5344CB8AC3E}">
        <p14:creationId xmlns:p14="http://schemas.microsoft.com/office/powerpoint/2010/main" val="249457728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4"/>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fld id="{9A090ACF-8C9D-4C70-9A86-2E8F85D23472}" type="datetime1">
              <a:rPr lang="ja-JP" altLang="en-US" smtClean="0">
                <a:solidFill>
                  <a:prstClr val="black">
                    <a:tint val="75000"/>
                  </a:prstClr>
                </a:solidFill>
              </a:rPr>
              <a:t>2023/4/10</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372200" y="6368664"/>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4"/>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DC9A5ABB-97BC-4E0B-B269-374A2B23BF6C}" type="slidenum">
              <a:rPr lang="en-US" altLang="ja-JP">
                <a:latin typeface="Arial" pitchFamily="34" charset="0"/>
              </a:rPr>
              <a:pPr fontAlgn="base">
                <a:spcBef>
                  <a:spcPct val="0"/>
                </a:spcBef>
                <a:spcAft>
                  <a:spcPct val="0"/>
                </a:spcAft>
                <a:defRPr/>
              </a:pPr>
              <a:t>‹#›</a:t>
            </a:fld>
            <a:endParaRPr lang="en-US" altLang="ja-JP">
              <a:latin typeface="Arial" pitchFamily="34" charset="0"/>
            </a:endParaRPr>
          </a:p>
        </p:txBody>
      </p:sp>
    </p:spTree>
    <p:extLst>
      <p:ext uri="{BB962C8B-B14F-4D97-AF65-F5344CB8AC3E}">
        <p14:creationId xmlns:p14="http://schemas.microsoft.com/office/powerpoint/2010/main" val="94265684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6" tIns="45665" rIns="91326" bIns="4566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6" tIns="45665" rIns="91326" bIns="4566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1" y="6356358"/>
            <a:ext cx="2133600" cy="365125"/>
          </a:xfrm>
          <a:prstGeom prst="rect">
            <a:avLst/>
          </a:prstGeom>
        </p:spPr>
        <p:txBody>
          <a:bodyPr vert="horz" lIns="91326" tIns="45665" rIns="91326" bIns="4566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defTabSz="913593" fontAlgn="base">
              <a:spcBef>
                <a:spcPct val="0"/>
              </a:spcBef>
              <a:spcAft>
                <a:spcPct val="0"/>
              </a:spcAft>
              <a:defRPr/>
            </a:pPr>
            <a:fld id="{748E9BFF-D1C1-43DA-A4CE-B8BA3CE40AD4}" type="datetime1">
              <a:rPr lang="ja-JP" altLang="en-US" smtClean="0">
                <a:solidFill>
                  <a:prstClr val="black">
                    <a:tint val="75000"/>
                  </a:prstClr>
                </a:solidFill>
              </a:rPr>
              <a:t>2023/4/10</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444208" y="6519448"/>
            <a:ext cx="2895600" cy="365125"/>
          </a:xfrm>
          <a:prstGeom prst="rect">
            <a:avLst/>
          </a:prstGeom>
        </p:spPr>
        <p:txBody>
          <a:bodyPr vert="horz" lIns="91326" tIns="45665" rIns="91326" bIns="4566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defTabSz="913593" fontAlgn="base">
              <a:spcBef>
                <a:spcPct val="0"/>
              </a:spcBef>
              <a:spcAft>
                <a:spcPct val="0"/>
              </a:spcAft>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8"/>
            <a:ext cx="2133600" cy="365125"/>
          </a:xfrm>
          <a:prstGeom prst="rect">
            <a:avLst/>
          </a:prstGeom>
        </p:spPr>
        <p:txBody>
          <a:bodyPr vert="horz" wrap="square" lIns="91326" tIns="45665" rIns="91326" bIns="45665" numCol="1" anchor="ctr" anchorCtr="0" compatLnSpc="1">
            <a:prstTxWarp prst="textNoShape">
              <a:avLst/>
            </a:prstTxWarp>
          </a:bodyPr>
          <a:lstStyle>
            <a:lvl1pPr algn="r" eaLnBrk="1" hangingPunct="1">
              <a:defRPr sz="1200">
                <a:solidFill>
                  <a:srgbClr val="898989"/>
                </a:solidFill>
              </a:defRPr>
            </a:lvl1pPr>
          </a:lstStyle>
          <a:p>
            <a:pPr defTabSz="913593" fontAlgn="base">
              <a:spcBef>
                <a:spcPct val="0"/>
              </a:spcBef>
              <a:spcAft>
                <a:spcPct val="0"/>
              </a:spcAft>
              <a:defRPr/>
            </a:pPr>
            <a:fld id="{DC9A5ABB-97BC-4E0B-B269-374A2B23BF6C}" type="slidenum">
              <a:rPr lang="en-US" altLang="ja-JP">
                <a:latin typeface="Arial" pitchFamily="34" charset="0"/>
              </a:rPr>
              <a:pPr defTabSz="913593" fontAlgn="base">
                <a:spcBef>
                  <a:spcPct val="0"/>
                </a:spcBef>
                <a:spcAft>
                  <a:spcPct val="0"/>
                </a:spcAft>
                <a:defRPr/>
              </a:pPr>
              <a:t>‹#›</a:t>
            </a:fld>
            <a:endParaRPr lang="en-US" altLang="ja-JP">
              <a:latin typeface="Arial" pitchFamily="34" charset="0"/>
            </a:endParaRPr>
          </a:p>
        </p:txBody>
      </p:sp>
    </p:spTree>
    <p:extLst>
      <p:ext uri="{BB962C8B-B14F-4D97-AF65-F5344CB8AC3E}">
        <p14:creationId xmlns:p14="http://schemas.microsoft.com/office/powerpoint/2010/main" val="273718551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6633"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3264"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6989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6528"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475" indent="-342475"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028" indent="-285394"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1582" indent="-228316"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8213" indent="-228316"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4846" indent="-228316"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1478" indent="-228316" algn="l" defTabSz="913264"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8109" indent="-228316" algn="l" defTabSz="913264"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4745" indent="-228316" algn="l" defTabSz="913264"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1376" indent="-228316" algn="l" defTabSz="913264"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264" rtl="0" eaLnBrk="1" latinLnBrk="0" hangingPunct="1">
        <a:defRPr kumimoji="1" sz="1800" kern="1200">
          <a:solidFill>
            <a:schemeClr val="tx1"/>
          </a:solidFill>
          <a:latin typeface="+mn-lt"/>
          <a:ea typeface="+mn-ea"/>
          <a:cs typeface="+mn-cs"/>
        </a:defRPr>
      </a:lvl1pPr>
      <a:lvl2pPr marL="456633" algn="l" defTabSz="913264" rtl="0" eaLnBrk="1" latinLnBrk="0" hangingPunct="1">
        <a:defRPr kumimoji="1" sz="1800" kern="1200">
          <a:solidFill>
            <a:schemeClr val="tx1"/>
          </a:solidFill>
          <a:latin typeface="+mn-lt"/>
          <a:ea typeface="+mn-ea"/>
          <a:cs typeface="+mn-cs"/>
        </a:defRPr>
      </a:lvl2pPr>
      <a:lvl3pPr marL="913264" algn="l" defTabSz="913264" rtl="0" eaLnBrk="1" latinLnBrk="0" hangingPunct="1">
        <a:defRPr kumimoji="1" sz="1800" kern="1200">
          <a:solidFill>
            <a:schemeClr val="tx1"/>
          </a:solidFill>
          <a:latin typeface="+mn-lt"/>
          <a:ea typeface="+mn-ea"/>
          <a:cs typeface="+mn-cs"/>
        </a:defRPr>
      </a:lvl3pPr>
      <a:lvl4pPr marL="1369895" algn="l" defTabSz="913264" rtl="0" eaLnBrk="1" latinLnBrk="0" hangingPunct="1">
        <a:defRPr kumimoji="1" sz="1800" kern="1200">
          <a:solidFill>
            <a:schemeClr val="tx1"/>
          </a:solidFill>
          <a:latin typeface="+mn-lt"/>
          <a:ea typeface="+mn-ea"/>
          <a:cs typeface="+mn-cs"/>
        </a:defRPr>
      </a:lvl4pPr>
      <a:lvl5pPr marL="1826528" algn="l" defTabSz="913264" rtl="0" eaLnBrk="1" latinLnBrk="0" hangingPunct="1">
        <a:defRPr kumimoji="1" sz="1800" kern="1200">
          <a:solidFill>
            <a:schemeClr val="tx1"/>
          </a:solidFill>
          <a:latin typeface="+mn-lt"/>
          <a:ea typeface="+mn-ea"/>
          <a:cs typeface="+mn-cs"/>
        </a:defRPr>
      </a:lvl5pPr>
      <a:lvl6pPr marL="2283161" algn="l" defTabSz="913264" rtl="0" eaLnBrk="1" latinLnBrk="0" hangingPunct="1">
        <a:defRPr kumimoji="1" sz="1800" kern="1200">
          <a:solidFill>
            <a:schemeClr val="tx1"/>
          </a:solidFill>
          <a:latin typeface="+mn-lt"/>
          <a:ea typeface="+mn-ea"/>
          <a:cs typeface="+mn-cs"/>
        </a:defRPr>
      </a:lvl6pPr>
      <a:lvl7pPr marL="2739794" algn="l" defTabSz="913264" rtl="0" eaLnBrk="1" latinLnBrk="0" hangingPunct="1">
        <a:defRPr kumimoji="1" sz="1800" kern="1200">
          <a:solidFill>
            <a:schemeClr val="tx1"/>
          </a:solidFill>
          <a:latin typeface="+mn-lt"/>
          <a:ea typeface="+mn-ea"/>
          <a:cs typeface="+mn-cs"/>
        </a:defRPr>
      </a:lvl7pPr>
      <a:lvl8pPr marL="3196425" algn="l" defTabSz="913264" rtl="0" eaLnBrk="1" latinLnBrk="0" hangingPunct="1">
        <a:defRPr kumimoji="1" sz="1800" kern="1200">
          <a:solidFill>
            <a:schemeClr val="tx1"/>
          </a:solidFill>
          <a:latin typeface="+mn-lt"/>
          <a:ea typeface="+mn-ea"/>
          <a:cs typeface="+mn-cs"/>
        </a:defRPr>
      </a:lvl8pPr>
      <a:lvl9pPr marL="3653059" algn="l" defTabSz="913264"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8.xml"/><Relationship Id="rId5" Type="http://schemas.openxmlformats.org/officeDocument/2006/relationships/image" Target="../media/image3.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51.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51.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6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51.xml"/><Relationship Id="rId6" Type="http://schemas.openxmlformats.org/officeDocument/2006/relationships/image" Target="../media/image42.png"/><Relationship Id="rId5" Type="http://schemas.openxmlformats.org/officeDocument/2006/relationships/image" Target="../media/image38.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5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5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62.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300192" y="285751"/>
            <a:ext cx="2592288" cy="648072"/>
          </a:xfrm>
          <a:prstGeom prst="roundRect">
            <a:avLst/>
          </a:prstGeom>
          <a:solidFill>
            <a:schemeClr val="accent6">
              <a:lumMod val="20000"/>
              <a:lumOff val="80000"/>
            </a:schemeClr>
          </a:solidFill>
          <a:ln w="25400" cap="flat" cmpd="sng" algn="ctr">
            <a:solidFill>
              <a:srgbClr val="6699F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srgbClr val="B8CAFF">
                    <a:lumMod val="10000"/>
                  </a:srgbClr>
                </a:solidFill>
                <a:effectLst/>
                <a:uLnTx/>
                <a:uFillTx/>
                <a:latin typeface="UD デジタル 教科書体 NK-R" panose="02020400000000000000" pitchFamily="18" charset="-128"/>
                <a:ea typeface="UD デジタル 教科書体 NK-R" panose="02020400000000000000" pitchFamily="18" charset="-128"/>
              </a:rPr>
              <a:t>滋賀県消費生活センター　</a:t>
            </a:r>
            <a:r>
              <a:rPr kumimoji="0" lang="ja-JP" altLang="en-US" sz="1600" b="0" i="0" u="none" strike="noStrike" kern="0" cap="none" spc="0" normalizeH="0" baseline="0" noProof="0">
                <a:ln>
                  <a:noFill/>
                </a:ln>
                <a:solidFill>
                  <a:srgbClr val="B8CAFF">
                    <a:lumMod val="10000"/>
                  </a:srgbClr>
                </a:solidFill>
                <a:effectLst/>
                <a:uLnTx/>
                <a:uFillTx/>
                <a:latin typeface="UD デジタル 教科書体 NK-R" panose="02020400000000000000" pitchFamily="18" charset="-128"/>
                <a:ea typeface="UD デジタル 教科書体 NK-R" panose="02020400000000000000" pitchFamily="18" charset="-128"/>
              </a:rPr>
              <a:t>消費者教育⑤</a:t>
            </a:r>
            <a:endParaRPr kumimoji="0" lang="ja-JP" altLang="en-US" sz="1600" b="0" i="0" u="none" strike="noStrike" kern="0" cap="none" spc="0" normalizeH="0" baseline="0" noProof="0" dirty="0">
              <a:ln>
                <a:noFill/>
              </a:ln>
              <a:solidFill>
                <a:srgbClr val="B8CAFF">
                  <a:lumMod val="10000"/>
                </a:srgbClr>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5" name="Rectangle 2"/>
          <p:cNvSpPr txBox="1">
            <a:spLocks noChangeArrowheads="1"/>
          </p:cNvSpPr>
          <p:nvPr/>
        </p:nvSpPr>
        <p:spPr bwMode="auto">
          <a:xfrm>
            <a:off x="1059885" y="1556792"/>
            <a:ext cx="799288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5pPr>
            <a:lvl6pPr marL="4572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6pPr>
            <a:lvl7pPr marL="9144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7pPr>
            <a:lvl8pPr marL="13716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8pPr>
            <a:lvl9pPr marL="18288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　　　　　 　</a:t>
            </a:r>
            <a:r>
              <a:rPr lang="ja-JP" altLang="en-US" sz="2400" kern="0" dirty="0" err="1">
                <a:solidFill>
                  <a:srgbClr val="FF0000"/>
                </a:solidFill>
                <a:latin typeface="UD デジタル 教科書体 NK-R" panose="02020400000000000000" pitchFamily="18" charset="-128"/>
                <a:ea typeface="UD デジタル 教科書体 NK-R" panose="02020400000000000000" pitchFamily="18" charset="-128"/>
              </a:rPr>
              <a:t>せいねん</a:t>
            </a:r>
            <a:endParaRPr kumimoji="1" lang="ja-JP" altLang="en-US" sz="2400" b="0" i="0" u="none" strike="noStrike" kern="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800" b="0" i="0" u="none" strike="noStrike" kern="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4800" b="1" i="0" u="none" strike="noStrike" kern="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「成年</a:t>
            </a:r>
            <a:r>
              <a:rPr kumimoji="1" lang="en-US" altLang="ja-JP" sz="4800" b="1" i="0" u="none" strike="noStrike" kern="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4800" b="1" i="0" u="none" strike="noStrike" kern="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おとな</a:t>
            </a:r>
            <a:r>
              <a:rPr kumimoji="1" lang="en-US" altLang="ja-JP" sz="4800" b="1" i="0" u="none" strike="noStrike" kern="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4800" b="1" i="0" u="none" strike="noStrike" kern="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4800" b="0" i="0" u="none" strike="noStrike" kern="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になる</a:t>
            </a:r>
            <a:br>
              <a:rPr kumimoji="1" lang="ja-JP" altLang="en-US" sz="4800" b="0" i="0" u="none" strike="noStrike" kern="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br>
            <a:r>
              <a:rPr kumimoji="1" lang="ja-JP" altLang="en-US" sz="4400" b="0" i="0" u="none" strike="noStrike" kern="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4400" kern="0" dirty="0">
                <a:solidFill>
                  <a:srgbClr val="FF0000"/>
                </a:solidFill>
                <a:latin typeface="UD デジタル 教科書体 NK-R" panose="02020400000000000000" pitchFamily="18" charset="-128"/>
                <a:ea typeface="UD デジタル 教科書体 NK-R" panose="02020400000000000000" pitchFamily="18" charset="-128"/>
              </a:rPr>
              <a:t>　　　　　</a:t>
            </a:r>
            <a:r>
              <a:rPr kumimoji="1" lang="ja-JP" altLang="en-US" sz="4400" b="0" i="0" u="none" strike="noStrike" kern="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　　　ということ</a:t>
            </a:r>
            <a:endParaRPr kumimoji="1" lang="en-US" altLang="ja-JP" sz="2800" b="1" i="0" u="none" strike="noStrike" kern="0" cap="none" spc="0" normalizeH="0" baseline="0" noProof="0" dirty="0">
              <a:ln>
                <a:noFill/>
              </a:ln>
              <a:solidFill>
                <a:srgbClr val="333333"/>
              </a:solidFill>
              <a:effectLst/>
              <a:uLnTx/>
              <a:uFillTx/>
              <a:latin typeface="UD デジタル 教科書体 NK-R" panose="02020400000000000000" pitchFamily="18" charset="-128"/>
              <a:ea typeface="UD デジタル 教科書体 NK-R" panose="02020400000000000000" pitchFamily="18" charset="-128"/>
            </a:endParaRPr>
          </a:p>
        </p:txBody>
      </p:sp>
      <p:pic>
        <p:nvPicPr>
          <p:cNvPr id="8" name="Picture 2" descr="G:\キャッフィー\caffy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3161147"/>
            <a:ext cx="2464549" cy="3487647"/>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p:cNvSpPr>
            <a:spLocks noGrp="1"/>
          </p:cNvSpPr>
          <p:nvPr>
            <p:ph type="ftr" sz="quarter" idx="11"/>
          </p:nvPr>
        </p:nvSpPr>
        <p:spPr/>
        <p:txBody>
          <a:bodyPr/>
          <a:lstStyle/>
          <a:p>
            <a:r>
              <a:rPr lang="en-US" altLang="ja-JP" dirty="0">
                <a:solidFill>
                  <a:srgbClr val="C9C2D1">
                    <a:shade val="50000"/>
                    <a:satMod val="200000"/>
                  </a:srgbClr>
                </a:solidFill>
              </a:rPr>
              <a:t>©2020</a:t>
            </a:r>
            <a:r>
              <a:rPr lang="ja-JP" altLang="en-US" dirty="0">
                <a:solidFill>
                  <a:srgbClr val="C9C2D1">
                    <a:shade val="50000"/>
                    <a:satMod val="200000"/>
                  </a:srgbClr>
                </a:solidFill>
              </a:rPr>
              <a:t>滋賀県消費生活センター</a:t>
            </a:r>
          </a:p>
        </p:txBody>
      </p:sp>
    </p:spTree>
    <p:extLst>
      <p:ext uri="{BB962C8B-B14F-4D97-AF65-F5344CB8AC3E}">
        <p14:creationId xmlns:p14="http://schemas.microsoft.com/office/powerpoint/2010/main" val="478282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6"/>
          <p:cNvSpPr>
            <a:spLocks noChangeArrowheads="1"/>
          </p:cNvSpPr>
          <p:nvPr/>
        </p:nvSpPr>
        <p:spPr bwMode="auto">
          <a:xfrm>
            <a:off x="322417" y="1179519"/>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25" name="正方形/長方形 24"/>
          <p:cNvSpPr/>
          <p:nvPr/>
        </p:nvSpPr>
        <p:spPr>
          <a:xfrm>
            <a:off x="322417" y="1222456"/>
            <a:ext cx="2716677" cy="623248"/>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1200" dirty="0">
                <a:solidFill>
                  <a:srgbClr val="0000FF"/>
                </a:solidFill>
                <a:latin typeface="UD デジタル 教科書体 NK-R" panose="02020400000000000000" pitchFamily="18" charset="-128"/>
                <a:ea typeface="UD デジタル 教科書体 NK-R" panose="02020400000000000000" pitchFamily="18" charset="-128"/>
              </a:rPr>
              <a:t>　　　　　　　　　　　　　　　　　　　　　　か</a:t>
            </a:r>
          </a:p>
          <a:p>
            <a:pPr eaLnBrk="0" fontAlgn="base" hangingPunct="0">
              <a:spcBef>
                <a:spcPct val="0"/>
              </a:spcBef>
              <a:spcAft>
                <a:spcPct val="0"/>
              </a:spcAft>
            </a:pPr>
            <a:r>
              <a:rPr lang="ja-JP" altLang="en-US" sz="2400" dirty="0">
                <a:solidFill>
                  <a:srgbClr val="0000FF"/>
                </a:solidFill>
                <a:latin typeface="UD デジタル 教科書体 NK-R" panose="02020400000000000000" pitchFamily="18" charset="-128"/>
                <a:ea typeface="UD デジタル 教科書体 NK-R" panose="02020400000000000000" pitchFamily="18" charset="-128"/>
              </a:rPr>
              <a:t>①アパートを借りる</a:t>
            </a:r>
          </a:p>
        </p:txBody>
      </p:sp>
      <p:sp>
        <p:nvSpPr>
          <p:cNvPr id="26" name="正方形/長方形 25"/>
          <p:cNvSpPr/>
          <p:nvPr/>
        </p:nvSpPr>
        <p:spPr>
          <a:xfrm>
            <a:off x="3354703" y="1222456"/>
            <a:ext cx="2652543" cy="623248"/>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1200" dirty="0">
                <a:solidFill>
                  <a:srgbClr val="0000FF"/>
                </a:solidFill>
                <a:latin typeface="UD デジタル 教科書体 NK-R" panose="02020400000000000000" pitchFamily="18" charset="-128"/>
                <a:ea typeface="UD デジタル 教科書体 NK-R" panose="02020400000000000000" pitchFamily="18" charset="-128"/>
              </a:rPr>
              <a:t>　　　　　　　　　　　　　　　　　　　か</a:t>
            </a:r>
          </a:p>
          <a:p>
            <a:pPr eaLnBrk="0" fontAlgn="base" hangingPunct="0">
              <a:spcBef>
                <a:spcPct val="0"/>
              </a:spcBef>
              <a:spcAft>
                <a:spcPct val="0"/>
              </a:spcAft>
            </a:pPr>
            <a:r>
              <a:rPr lang="ja-JP" altLang="en-US" sz="2400" dirty="0">
                <a:solidFill>
                  <a:srgbClr val="0000FF"/>
                </a:solidFill>
                <a:latin typeface="UD デジタル 教科書体 NK-R" panose="02020400000000000000" pitchFamily="18" charset="-128"/>
                <a:ea typeface="UD デジタル 教科書体 NK-R" panose="02020400000000000000" pitchFamily="18" charset="-128"/>
              </a:rPr>
              <a:t>②スマホを買う</a:t>
            </a:r>
          </a:p>
        </p:txBody>
      </p:sp>
      <p:sp>
        <p:nvSpPr>
          <p:cNvPr id="27" name="正方形/長方形 26"/>
          <p:cNvSpPr/>
          <p:nvPr/>
        </p:nvSpPr>
        <p:spPr>
          <a:xfrm>
            <a:off x="6283291" y="1222374"/>
            <a:ext cx="2487896" cy="623248"/>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1200" dirty="0">
                <a:solidFill>
                  <a:srgbClr val="0000FF"/>
                </a:solidFill>
                <a:latin typeface="UD デジタル 教科書体 NK-R" panose="02020400000000000000" pitchFamily="18" charset="-128"/>
                <a:ea typeface="UD デジタル 教科書体 NK-R" panose="02020400000000000000" pitchFamily="18" charset="-128"/>
              </a:rPr>
              <a:t>　　　　　　　　　　　　　　　　　　　く　</a:t>
            </a:r>
          </a:p>
          <a:p>
            <a:pPr eaLnBrk="0" fontAlgn="base" hangingPunct="0">
              <a:spcBef>
                <a:spcPct val="0"/>
              </a:spcBef>
              <a:spcAft>
                <a:spcPct val="0"/>
              </a:spcAft>
            </a:pPr>
            <a:r>
              <a:rPr lang="ja-JP" altLang="en-US" sz="2400" dirty="0">
                <a:solidFill>
                  <a:srgbClr val="0000FF"/>
                </a:solidFill>
                <a:latin typeface="UD デジタル 教科書体 NK-R" panose="02020400000000000000" pitchFamily="18" charset="-128"/>
                <a:ea typeface="UD デジタル 教科書体 NK-R" panose="02020400000000000000" pitchFamily="18" charset="-128"/>
              </a:rPr>
              <a:t>③ローンを組む</a:t>
            </a:r>
          </a:p>
        </p:txBody>
      </p:sp>
      <p:sp>
        <p:nvSpPr>
          <p:cNvPr id="28" name="正方形/長方形 27"/>
          <p:cNvSpPr/>
          <p:nvPr/>
        </p:nvSpPr>
        <p:spPr>
          <a:xfrm>
            <a:off x="3313956" y="4202900"/>
            <a:ext cx="2878932" cy="807913"/>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2400" dirty="0">
                <a:solidFill>
                  <a:srgbClr val="0000FF"/>
                </a:solidFill>
                <a:latin typeface="UD デジタル 教科書体 NK-R" panose="02020400000000000000" pitchFamily="18" charset="-128"/>
                <a:ea typeface="UD デジタル 教科書体 NK-R" panose="02020400000000000000" pitchFamily="18" charset="-128"/>
              </a:rPr>
              <a:t>⑤</a:t>
            </a:r>
            <a:r>
              <a:rPr lang="en-US" altLang="ja-JP" sz="2400" dirty="0">
                <a:solidFill>
                  <a:srgbClr val="0000FF"/>
                </a:solidFill>
                <a:latin typeface="UD デジタル 教科書体 NK-R" panose="02020400000000000000" pitchFamily="18" charset="-128"/>
                <a:ea typeface="UD デジタル 教科書体 NK-R" panose="02020400000000000000" pitchFamily="18" charset="-128"/>
              </a:rPr>
              <a:t>10</a:t>
            </a:r>
            <a:r>
              <a:rPr lang="ja-JP" altLang="en-US" sz="2400" dirty="0">
                <a:solidFill>
                  <a:srgbClr val="0000FF"/>
                </a:solidFill>
                <a:latin typeface="UD デジタル 教科書体 NK-R" panose="02020400000000000000" pitchFamily="18" charset="-128"/>
                <a:ea typeface="UD デジタル 教科書体 NK-R" panose="02020400000000000000" pitchFamily="18" charset="-128"/>
              </a:rPr>
              <a:t>年有効の</a:t>
            </a:r>
            <a:r>
              <a:rPr lang="ja-JP" altLang="en-US" sz="1200" dirty="0">
                <a:solidFill>
                  <a:srgbClr val="0000FF"/>
                </a:solidFill>
                <a:latin typeface="UD デジタル 教科書体 NK-R" panose="02020400000000000000" pitchFamily="18" charset="-128"/>
                <a:ea typeface="UD デジタル 教科書体 NK-R" panose="02020400000000000000" pitchFamily="18" charset="-128"/>
              </a:rPr>
              <a:t>しゅとく</a:t>
            </a:r>
          </a:p>
          <a:p>
            <a:pPr eaLnBrk="0" fontAlgn="base" hangingPunct="0">
              <a:spcBef>
                <a:spcPct val="0"/>
              </a:spcBef>
              <a:spcAft>
                <a:spcPct val="0"/>
              </a:spcAft>
            </a:pPr>
            <a:r>
              <a:rPr lang="ja-JP" altLang="en-US" sz="2400" dirty="0">
                <a:solidFill>
                  <a:srgbClr val="0000FF"/>
                </a:solidFill>
                <a:latin typeface="UD デジタル 教科書体 NK-R" panose="02020400000000000000" pitchFamily="18" charset="-128"/>
                <a:ea typeface="UD デジタル 教科書体 NK-R" panose="02020400000000000000" pitchFamily="18" charset="-128"/>
              </a:rPr>
              <a:t>　　パスポートの取得</a:t>
            </a:r>
          </a:p>
        </p:txBody>
      </p:sp>
      <p:sp>
        <p:nvSpPr>
          <p:cNvPr id="30" name="正方形/長方形 29"/>
          <p:cNvSpPr/>
          <p:nvPr/>
        </p:nvSpPr>
        <p:spPr>
          <a:xfrm>
            <a:off x="6295009" y="4075942"/>
            <a:ext cx="2770299" cy="623248"/>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1200" dirty="0">
                <a:solidFill>
                  <a:srgbClr val="0000FF"/>
                </a:solidFill>
                <a:latin typeface="UD デジタル 教科書体 NK-R" panose="02020400000000000000" pitchFamily="18" charset="-128"/>
                <a:ea typeface="UD デジタル 教科書体 NK-R" panose="02020400000000000000" pitchFamily="18" charset="-128"/>
              </a:rPr>
              <a:t>　　　　しゅうしょく　　　き</a:t>
            </a:r>
          </a:p>
          <a:p>
            <a:pPr eaLnBrk="0" fontAlgn="base" hangingPunct="0">
              <a:spcBef>
                <a:spcPct val="0"/>
              </a:spcBef>
              <a:spcAft>
                <a:spcPct val="0"/>
              </a:spcAft>
            </a:pPr>
            <a:r>
              <a:rPr lang="ja-JP" altLang="en-US" sz="2400" dirty="0">
                <a:solidFill>
                  <a:srgbClr val="0000FF"/>
                </a:solidFill>
                <a:latin typeface="UD デジタル 教科書体 NK-R" panose="02020400000000000000" pitchFamily="18" charset="-128"/>
                <a:ea typeface="UD デジタル 教科書体 NK-R" panose="02020400000000000000" pitchFamily="18" charset="-128"/>
              </a:rPr>
              <a:t>⑥就職を決める</a:t>
            </a:r>
            <a:endParaRPr lang="en-US" altLang="ja-JP" sz="2400" dirty="0">
              <a:solidFill>
                <a:srgbClr val="0000FF"/>
              </a:solidFill>
              <a:latin typeface="UD デジタル 教科書体 NK-R" panose="02020400000000000000" pitchFamily="18" charset="-128"/>
              <a:ea typeface="UD デジタル 教科書体 NK-R" panose="02020400000000000000" pitchFamily="18" charset="-128"/>
            </a:endParaRPr>
          </a:p>
        </p:txBody>
      </p:sp>
      <p:sp>
        <p:nvSpPr>
          <p:cNvPr id="31" name="正方形/長方形 30"/>
          <p:cNvSpPr/>
          <p:nvPr/>
        </p:nvSpPr>
        <p:spPr>
          <a:xfrm>
            <a:off x="417881" y="4161406"/>
            <a:ext cx="2929985" cy="992579"/>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2400" dirty="0">
                <a:solidFill>
                  <a:srgbClr val="0000FF"/>
                </a:solidFill>
                <a:latin typeface="UD デジタル 教科書体 NK-R" panose="02020400000000000000" pitchFamily="18" charset="-128"/>
                <a:ea typeface="UD デジタル 教科書体 NK-R" panose="02020400000000000000" pitchFamily="18" charset="-128"/>
              </a:rPr>
              <a:t>④クレジットカード</a:t>
            </a:r>
          </a:p>
          <a:p>
            <a:pPr eaLnBrk="0" fontAlgn="base" hangingPunct="0">
              <a:spcBef>
                <a:spcPct val="0"/>
              </a:spcBef>
              <a:spcAft>
                <a:spcPct val="0"/>
              </a:spcAft>
            </a:pPr>
            <a:r>
              <a:rPr lang="ja-JP" altLang="en-US" sz="1200" dirty="0">
                <a:solidFill>
                  <a:srgbClr val="0000FF"/>
                </a:solidFill>
                <a:latin typeface="UD デジタル 教科書体 NK-R" panose="02020400000000000000" pitchFamily="18" charset="-128"/>
                <a:ea typeface="UD デジタル 教科書体 NK-R" panose="02020400000000000000" pitchFamily="18" charset="-128"/>
              </a:rPr>
              <a:t>　　　　　　　つく</a:t>
            </a:r>
          </a:p>
          <a:p>
            <a:pPr eaLnBrk="0" fontAlgn="base" hangingPunct="0">
              <a:spcBef>
                <a:spcPct val="0"/>
              </a:spcBef>
              <a:spcAft>
                <a:spcPct val="0"/>
              </a:spcAft>
            </a:pPr>
            <a:r>
              <a:rPr lang="ja-JP" altLang="en-US" sz="2400" dirty="0">
                <a:solidFill>
                  <a:srgbClr val="0000FF"/>
                </a:solidFill>
                <a:latin typeface="UD デジタル 教科書体 NK-R" panose="02020400000000000000" pitchFamily="18" charset="-128"/>
                <a:ea typeface="UD デジタル 教科書体 NK-R" panose="02020400000000000000" pitchFamily="18" charset="-128"/>
              </a:rPr>
              <a:t>　　を作る</a:t>
            </a:r>
          </a:p>
        </p:txBody>
      </p:sp>
      <p:sp>
        <p:nvSpPr>
          <p:cNvPr id="29" name="AutoShape 6"/>
          <p:cNvSpPr>
            <a:spLocks noChangeArrowheads="1"/>
          </p:cNvSpPr>
          <p:nvPr/>
        </p:nvSpPr>
        <p:spPr bwMode="auto">
          <a:xfrm>
            <a:off x="3290569" y="1179519"/>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33" name="AutoShape 6"/>
          <p:cNvSpPr>
            <a:spLocks noChangeArrowheads="1"/>
          </p:cNvSpPr>
          <p:nvPr/>
        </p:nvSpPr>
        <p:spPr bwMode="auto">
          <a:xfrm>
            <a:off x="6192892" y="1200267"/>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36" name="AutoShape 6"/>
          <p:cNvSpPr>
            <a:spLocks noChangeArrowheads="1"/>
          </p:cNvSpPr>
          <p:nvPr/>
        </p:nvSpPr>
        <p:spPr bwMode="auto">
          <a:xfrm>
            <a:off x="322417" y="4075884"/>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37" name="AutoShape 6"/>
          <p:cNvSpPr>
            <a:spLocks noChangeArrowheads="1"/>
          </p:cNvSpPr>
          <p:nvPr/>
        </p:nvSpPr>
        <p:spPr bwMode="auto">
          <a:xfrm>
            <a:off x="3290569" y="4075884"/>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39" name="AutoShape 6"/>
          <p:cNvSpPr>
            <a:spLocks noChangeArrowheads="1"/>
          </p:cNvSpPr>
          <p:nvPr/>
        </p:nvSpPr>
        <p:spPr bwMode="auto">
          <a:xfrm>
            <a:off x="6227890" y="4075884"/>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23" name="正方形/長方形 22"/>
          <p:cNvSpPr/>
          <p:nvPr/>
        </p:nvSpPr>
        <p:spPr>
          <a:xfrm>
            <a:off x="-18433" y="270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3600" dirty="0">
                <a:solidFill>
                  <a:prstClr val="black"/>
                </a:solidFill>
                <a:latin typeface="UD デジタル 教科書体 NK-R" panose="02020400000000000000" pitchFamily="18" charset="-128"/>
                <a:ea typeface="UD デジタル 教科書体 NK-R" panose="02020400000000000000" pitchFamily="18" charset="-128"/>
              </a:rPr>
              <a:t>1</a:t>
            </a:r>
            <a:r>
              <a:rPr lang="ja-JP" altLang="en-US" sz="3600" dirty="0">
                <a:solidFill>
                  <a:prstClr val="black"/>
                </a:solidFill>
                <a:latin typeface="UD デジタル 教科書体 NK-R" panose="02020400000000000000" pitchFamily="18" charset="-128"/>
                <a:ea typeface="UD デジタル 教科書体 NK-R" panose="02020400000000000000" pitchFamily="18" charset="-128"/>
              </a:rPr>
              <a:t>－②</a:t>
            </a:r>
            <a:r>
              <a:rPr lang="en-US" altLang="ja-JP" sz="36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3600" dirty="0">
                <a:solidFill>
                  <a:prstClr val="black"/>
                </a:solidFill>
                <a:latin typeface="UD デジタル 教科書体 NK-R" panose="02020400000000000000" pitchFamily="18" charset="-128"/>
                <a:ea typeface="UD デジタル 教科書体 NK-R" panose="02020400000000000000" pitchFamily="18" charset="-128"/>
              </a:rPr>
              <a:t>こんな契約もあります</a:t>
            </a:r>
            <a:r>
              <a:rPr lang="en-US" altLang="ja-JP" sz="3600" dirty="0">
                <a:solidFill>
                  <a:prstClr val="black"/>
                </a:solidFill>
                <a:latin typeface="UD デジタル 教科書体 NK-R" panose="02020400000000000000" pitchFamily="18" charset="-128"/>
                <a:ea typeface="UD デジタル 教科書体 NK-R" panose="02020400000000000000" pitchFamily="18" charset="-128"/>
              </a:rPr>
              <a:t>!</a:t>
            </a:r>
          </a:p>
        </p:txBody>
      </p:sp>
      <p:pic>
        <p:nvPicPr>
          <p:cNvPr id="2" name="Picture 2" descr="家探し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05" y="1929354"/>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携帯ショップ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2444258"/>
            <a:ext cx="1385625" cy="1385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新しいスマートフォン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4703" y="1915755"/>
            <a:ext cx="1056878" cy="10568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重い車のローンのイラスト"/>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16" y="2094635"/>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カードを持っている人のイラスト"/>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4594" y="4832738"/>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クレジットカードのイラスト（番号なし・ゴールドカード）"/>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3342" y="5689988"/>
            <a:ext cx="899531" cy="5637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パスポートのイラスト"/>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6317" y="5114591"/>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就活生のイラスト"/>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9989" y="4832738"/>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3" name="フッター プレースホルダー 2"/>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880256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6"/>
          <p:cNvSpPr>
            <a:spLocks noChangeArrowheads="1"/>
          </p:cNvSpPr>
          <p:nvPr/>
        </p:nvSpPr>
        <p:spPr bwMode="auto">
          <a:xfrm>
            <a:off x="322417" y="1179519"/>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25" name="正方形/長方形 24"/>
          <p:cNvSpPr/>
          <p:nvPr/>
        </p:nvSpPr>
        <p:spPr>
          <a:xfrm>
            <a:off x="322417" y="1222456"/>
            <a:ext cx="2716677" cy="623248"/>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1200" dirty="0">
                <a:solidFill>
                  <a:srgbClr val="0000FF"/>
                </a:solidFill>
                <a:latin typeface="UD デジタル 教科書体 NK-R" panose="02020400000000000000" pitchFamily="18" charset="-128"/>
                <a:ea typeface="UD デジタル 教科書体 NK-R" panose="02020400000000000000" pitchFamily="18" charset="-128"/>
              </a:rPr>
              <a:t>　　　　　　　　　　　　　　　　　　　　　　　か</a:t>
            </a:r>
          </a:p>
          <a:p>
            <a:pPr eaLnBrk="0" fontAlgn="base" hangingPunct="0">
              <a:spcBef>
                <a:spcPct val="0"/>
              </a:spcBef>
              <a:spcAft>
                <a:spcPct val="0"/>
              </a:spcAft>
            </a:pPr>
            <a:r>
              <a:rPr lang="ja-JP" altLang="en-US" sz="2400" dirty="0">
                <a:solidFill>
                  <a:srgbClr val="0000FF"/>
                </a:solidFill>
                <a:latin typeface="UD デジタル 教科書体 NK-R" panose="02020400000000000000" pitchFamily="18" charset="-128"/>
                <a:ea typeface="UD デジタル 教科書体 NK-R" panose="02020400000000000000" pitchFamily="18" charset="-128"/>
              </a:rPr>
              <a:t>①アパートを借りる</a:t>
            </a:r>
          </a:p>
        </p:txBody>
      </p:sp>
      <p:sp>
        <p:nvSpPr>
          <p:cNvPr id="26" name="正方形/長方形 25"/>
          <p:cNvSpPr/>
          <p:nvPr/>
        </p:nvSpPr>
        <p:spPr>
          <a:xfrm>
            <a:off x="3354703" y="1222456"/>
            <a:ext cx="2652543" cy="623248"/>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1200" dirty="0">
                <a:solidFill>
                  <a:srgbClr val="0000FF"/>
                </a:solidFill>
                <a:latin typeface="UD デジタル 教科書体 NK-R" panose="02020400000000000000" pitchFamily="18" charset="-128"/>
                <a:ea typeface="UD デジタル 教科書体 NK-R" panose="02020400000000000000" pitchFamily="18" charset="-128"/>
              </a:rPr>
              <a:t>　　　　　　　　　　　　　　　　　　　か</a:t>
            </a:r>
          </a:p>
          <a:p>
            <a:pPr eaLnBrk="0" fontAlgn="base" hangingPunct="0">
              <a:spcBef>
                <a:spcPct val="0"/>
              </a:spcBef>
              <a:spcAft>
                <a:spcPct val="0"/>
              </a:spcAft>
            </a:pPr>
            <a:r>
              <a:rPr lang="ja-JP" altLang="en-US" sz="2400" dirty="0">
                <a:solidFill>
                  <a:srgbClr val="0000FF"/>
                </a:solidFill>
                <a:latin typeface="UD デジタル 教科書体 NK-R" panose="02020400000000000000" pitchFamily="18" charset="-128"/>
                <a:ea typeface="UD デジタル 教科書体 NK-R" panose="02020400000000000000" pitchFamily="18" charset="-128"/>
              </a:rPr>
              <a:t>②スマホを買う</a:t>
            </a:r>
          </a:p>
        </p:txBody>
      </p:sp>
      <p:sp>
        <p:nvSpPr>
          <p:cNvPr id="27" name="正方形/長方形 26"/>
          <p:cNvSpPr/>
          <p:nvPr/>
        </p:nvSpPr>
        <p:spPr>
          <a:xfrm>
            <a:off x="6283291" y="1222374"/>
            <a:ext cx="2487896" cy="623248"/>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1200" dirty="0">
                <a:solidFill>
                  <a:srgbClr val="0000FF"/>
                </a:solidFill>
                <a:latin typeface="UD デジタル 教科書体 NK-R" panose="02020400000000000000" pitchFamily="18" charset="-128"/>
                <a:ea typeface="UD デジタル 教科書体 NK-R" panose="02020400000000000000" pitchFamily="18" charset="-128"/>
              </a:rPr>
              <a:t>　　　　　　　　　　　　　　　　　　　く　</a:t>
            </a:r>
          </a:p>
          <a:p>
            <a:pPr eaLnBrk="0" fontAlgn="base" hangingPunct="0">
              <a:spcBef>
                <a:spcPct val="0"/>
              </a:spcBef>
              <a:spcAft>
                <a:spcPct val="0"/>
              </a:spcAft>
            </a:pPr>
            <a:r>
              <a:rPr lang="ja-JP" altLang="en-US" sz="2400" dirty="0">
                <a:solidFill>
                  <a:srgbClr val="0000FF"/>
                </a:solidFill>
                <a:latin typeface="UD デジタル 教科書体 NK-R" panose="02020400000000000000" pitchFamily="18" charset="-128"/>
                <a:ea typeface="UD デジタル 教科書体 NK-R" panose="02020400000000000000" pitchFamily="18" charset="-128"/>
              </a:rPr>
              <a:t>③ローンを組む</a:t>
            </a:r>
          </a:p>
        </p:txBody>
      </p:sp>
      <p:sp>
        <p:nvSpPr>
          <p:cNvPr id="30" name="正方形/長方形 29"/>
          <p:cNvSpPr/>
          <p:nvPr/>
        </p:nvSpPr>
        <p:spPr>
          <a:xfrm>
            <a:off x="6295009" y="4075942"/>
            <a:ext cx="2770299" cy="623248"/>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1200" dirty="0">
                <a:solidFill>
                  <a:srgbClr val="0000FF"/>
                </a:solidFill>
                <a:latin typeface="UD デジタル 教科書体 NK-R" panose="02020400000000000000" pitchFamily="18" charset="-128"/>
                <a:ea typeface="UD デジタル 教科書体 NK-R" panose="02020400000000000000" pitchFamily="18" charset="-128"/>
              </a:rPr>
              <a:t>　　　　しゅうしょく　　　き</a:t>
            </a:r>
          </a:p>
          <a:p>
            <a:pPr eaLnBrk="0" fontAlgn="base" hangingPunct="0">
              <a:spcBef>
                <a:spcPct val="0"/>
              </a:spcBef>
              <a:spcAft>
                <a:spcPct val="0"/>
              </a:spcAft>
            </a:pPr>
            <a:r>
              <a:rPr lang="ja-JP" altLang="en-US" sz="2400" dirty="0">
                <a:solidFill>
                  <a:srgbClr val="0000FF"/>
                </a:solidFill>
                <a:latin typeface="UD デジタル 教科書体 NK-R" panose="02020400000000000000" pitchFamily="18" charset="-128"/>
                <a:ea typeface="UD デジタル 教科書体 NK-R" panose="02020400000000000000" pitchFamily="18" charset="-128"/>
              </a:rPr>
              <a:t>⑥就職を決める</a:t>
            </a:r>
            <a:endParaRPr lang="en-US" altLang="ja-JP" sz="2400" dirty="0">
              <a:solidFill>
                <a:srgbClr val="0000FF"/>
              </a:solidFill>
              <a:latin typeface="UD デジタル 教科書体 NK-R" panose="02020400000000000000" pitchFamily="18" charset="-128"/>
              <a:ea typeface="UD デジタル 教科書体 NK-R" panose="02020400000000000000" pitchFamily="18" charset="-128"/>
            </a:endParaRPr>
          </a:p>
        </p:txBody>
      </p:sp>
      <p:sp>
        <p:nvSpPr>
          <p:cNvPr id="31" name="正方形/長方形 30"/>
          <p:cNvSpPr/>
          <p:nvPr/>
        </p:nvSpPr>
        <p:spPr>
          <a:xfrm>
            <a:off x="417881" y="4161406"/>
            <a:ext cx="2929985" cy="992579"/>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2400" dirty="0">
                <a:solidFill>
                  <a:srgbClr val="0000FF"/>
                </a:solidFill>
                <a:latin typeface="UD デジタル 教科書体 NK-R" panose="02020400000000000000" pitchFamily="18" charset="-128"/>
                <a:ea typeface="UD デジタル 教科書体 NK-R" panose="02020400000000000000" pitchFamily="18" charset="-128"/>
              </a:rPr>
              <a:t>④クレジットカード</a:t>
            </a:r>
          </a:p>
          <a:p>
            <a:pPr eaLnBrk="0" fontAlgn="base" hangingPunct="0">
              <a:spcBef>
                <a:spcPct val="0"/>
              </a:spcBef>
              <a:spcAft>
                <a:spcPct val="0"/>
              </a:spcAft>
            </a:pPr>
            <a:r>
              <a:rPr lang="ja-JP" altLang="en-US" sz="1200" dirty="0">
                <a:solidFill>
                  <a:srgbClr val="0000FF"/>
                </a:solidFill>
                <a:latin typeface="UD デジタル 教科書体 NK-R" panose="02020400000000000000" pitchFamily="18" charset="-128"/>
                <a:ea typeface="UD デジタル 教科書体 NK-R" panose="02020400000000000000" pitchFamily="18" charset="-128"/>
              </a:rPr>
              <a:t>　　　　　　　つく</a:t>
            </a:r>
          </a:p>
          <a:p>
            <a:pPr eaLnBrk="0" fontAlgn="base" hangingPunct="0">
              <a:spcBef>
                <a:spcPct val="0"/>
              </a:spcBef>
              <a:spcAft>
                <a:spcPct val="0"/>
              </a:spcAft>
            </a:pPr>
            <a:r>
              <a:rPr lang="ja-JP" altLang="en-US" sz="2400" dirty="0">
                <a:solidFill>
                  <a:srgbClr val="0000FF"/>
                </a:solidFill>
                <a:latin typeface="UD デジタル 教科書体 NK-R" panose="02020400000000000000" pitchFamily="18" charset="-128"/>
                <a:ea typeface="UD デジタル 教科書体 NK-R" panose="02020400000000000000" pitchFamily="18" charset="-128"/>
              </a:rPr>
              <a:t>　　を作る</a:t>
            </a:r>
          </a:p>
        </p:txBody>
      </p:sp>
      <p:sp>
        <p:nvSpPr>
          <p:cNvPr id="29" name="AutoShape 6"/>
          <p:cNvSpPr>
            <a:spLocks noChangeArrowheads="1"/>
          </p:cNvSpPr>
          <p:nvPr/>
        </p:nvSpPr>
        <p:spPr bwMode="auto">
          <a:xfrm>
            <a:off x="3290569" y="1179519"/>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33" name="AutoShape 6"/>
          <p:cNvSpPr>
            <a:spLocks noChangeArrowheads="1"/>
          </p:cNvSpPr>
          <p:nvPr/>
        </p:nvSpPr>
        <p:spPr bwMode="auto">
          <a:xfrm>
            <a:off x="6192892" y="1200267"/>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36" name="AutoShape 6"/>
          <p:cNvSpPr>
            <a:spLocks noChangeArrowheads="1"/>
          </p:cNvSpPr>
          <p:nvPr/>
        </p:nvSpPr>
        <p:spPr bwMode="auto">
          <a:xfrm>
            <a:off x="322417" y="4075884"/>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37" name="AutoShape 6"/>
          <p:cNvSpPr>
            <a:spLocks noChangeArrowheads="1"/>
          </p:cNvSpPr>
          <p:nvPr/>
        </p:nvSpPr>
        <p:spPr bwMode="auto">
          <a:xfrm>
            <a:off x="3290569" y="4075884"/>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39" name="AutoShape 6"/>
          <p:cNvSpPr>
            <a:spLocks noChangeArrowheads="1"/>
          </p:cNvSpPr>
          <p:nvPr/>
        </p:nvSpPr>
        <p:spPr bwMode="auto">
          <a:xfrm>
            <a:off x="6227890" y="4075884"/>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23" name="正方形/長方形 22"/>
          <p:cNvSpPr/>
          <p:nvPr/>
        </p:nvSpPr>
        <p:spPr>
          <a:xfrm>
            <a:off x="-18433" y="270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n-US" altLang="ja-JP" sz="3600" dirty="0">
                <a:solidFill>
                  <a:prstClr val="black"/>
                </a:solidFill>
                <a:latin typeface="UD デジタル 教科書体 NK-R" panose="02020400000000000000" pitchFamily="18" charset="-128"/>
                <a:ea typeface="UD デジタル 教科書体 NK-R" panose="02020400000000000000" pitchFamily="18" charset="-128"/>
              </a:rPr>
              <a:t>1</a:t>
            </a:r>
            <a:r>
              <a:rPr lang="ja-JP" altLang="en-US" sz="3600" dirty="0">
                <a:solidFill>
                  <a:prstClr val="black"/>
                </a:solidFill>
                <a:latin typeface="UD デジタル 教科書体 NK-R" panose="02020400000000000000" pitchFamily="18" charset="-128"/>
                <a:ea typeface="UD デジタル 教科書体 NK-R" panose="02020400000000000000" pitchFamily="18" charset="-128"/>
              </a:rPr>
              <a:t>－②</a:t>
            </a:r>
            <a:r>
              <a:rPr lang="en-US" altLang="ja-JP" sz="36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3600" dirty="0">
                <a:solidFill>
                  <a:prstClr val="black"/>
                </a:solidFill>
                <a:latin typeface="UD デジタル 教科書体 NK-R" panose="02020400000000000000" pitchFamily="18" charset="-128"/>
                <a:ea typeface="UD デジタル 教科書体 NK-R" panose="02020400000000000000" pitchFamily="18" charset="-128"/>
              </a:rPr>
              <a:t>成年</a:t>
            </a:r>
            <a:r>
              <a:rPr lang="en-US" altLang="ja-JP" sz="36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3600" dirty="0">
                <a:solidFill>
                  <a:prstClr val="black"/>
                </a:solidFill>
                <a:latin typeface="UD デジタル 教科書体 NK-R" panose="02020400000000000000" pitchFamily="18" charset="-128"/>
                <a:ea typeface="UD デジタル 教科書体 NK-R" panose="02020400000000000000" pitchFamily="18" charset="-128"/>
              </a:rPr>
              <a:t>大人</a:t>
            </a:r>
            <a:r>
              <a:rPr lang="en-US" altLang="ja-JP" sz="36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3600" dirty="0">
                <a:solidFill>
                  <a:prstClr val="black"/>
                </a:solidFill>
                <a:latin typeface="UD デジタル 教科書体 NK-R" panose="02020400000000000000" pitchFamily="18" charset="-128"/>
                <a:ea typeface="UD デジタル 教科書体 NK-R" panose="02020400000000000000" pitchFamily="18" charset="-128"/>
              </a:rPr>
              <a:t>が一人でできる契約は？</a:t>
            </a:r>
            <a:endParaRPr lang="en-US" altLang="ja-JP" sz="3600" dirty="0">
              <a:solidFill>
                <a:prstClr val="black"/>
              </a:solidFill>
              <a:latin typeface="UD デジタル 教科書体 NK-R" panose="02020400000000000000" pitchFamily="18" charset="-128"/>
              <a:ea typeface="UD デジタル 教科書体 NK-R" panose="02020400000000000000" pitchFamily="18" charset="-128"/>
            </a:endParaRPr>
          </a:p>
        </p:txBody>
      </p:sp>
      <p:pic>
        <p:nvPicPr>
          <p:cNvPr id="2" name="Picture 2" descr="家探し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05" y="1929354"/>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携帯ショップ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2444258"/>
            <a:ext cx="1385625" cy="1385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新しいスマートフォン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4703" y="1915755"/>
            <a:ext cx="1056878" cy="10568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重い車のローンのイラスト"/>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16" y="2094635"/>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カードを持っている人のイラスト"/>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4594" y="4832738"/>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クレジットカードのイラスト（番号なし・ゴールドカード）"/>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3342" y="5689988"/>
            <a:ext cx="899531" cy="5637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パスポートのイラスト"/>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6317" y="5153985"/>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就活生のイラスト"/>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9989" y="4832738"/>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3" name="横巻き 2"/>
          <p:cNvSpPr/>
          <p:nvPr/>
        </p:nvSpPr>
        <p:spPr>
          <a:xfrm>
            <a:off x="818797" y="2572544"/>
            <a:ext cx="7873938" cy="2142620"/>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2745611" y="3029055"/>
            <a:ext cx="6523269" cy="1477328"/>
          </a:xfrm>
          <a:prstGeom prst="rect">
            <a:avLst/>
          </a:prstGeom>
          <a:noFill/>
        </p:spPr>
        <p:txBody>
          <a:bodyPr wrap="square" rtlCol="0">
            <a:spAutoFit/>
          </a:bodyPr>
          <a:lstStyle/>
          <a:p>
            <a:r>
              <a:rPr lang="ja-JP" altLang="en-US" sz="3600" dirty="0"/>
              <a:t>◆契約を自分一人でできる</a:t>
            </a:r>
          </a:p>
          <a:p>
            <a:r>
              <a:rPr lang="ja-JP" altLang="en-US" sz="3600" dirty="0"/>
              <a:t>◆自分の意思でできる</a:t>
            </a:r>
          </a:p>
          <a:p>
            <a:endParaRPr kumimoji="1" lang="ja-JP" altLang="en-US" dirty="0"/>
          </a:p>
        </p:txBody>
      </p:sp>
      <p:sp>
        <p:nvSpPr>
          <p:cNvPr id="5" name="テキスト ボックス 4"/>
          <p:cNvSpPr txBox="1"/>
          <p:nvPr/>
        </p:nvSpPr>
        <p:spPr>
          <a:xfrm>
            <a:off x="1057726" y="3259133"/>
            <a:ext cx="1923478" cy="769441"/>
          </a:xfrm>
          <a:prstGeom prst="rect">
            <a:avLst/>
          </a:prstGeom>
          <a:noFill/>
        </p:spPr>
        <p:txBody>
          <a:bodyPr wrap="square" rtlCol="0">
            <a:spAutoFit/>
          </a:bodyPr>
          <a:lstStyle/>
          <a:p>
            <a:r>
              <a:rPr kumimoji="1" lang="ja-JP" altLang="en-US" sz="4400" dirty="0">
                <a:solidFill>
                  <a:srgbClr val="FF0000"/>
                </a:solidFill>
              </a:rPr>
              <a:t>成年が</a:t>
            </a:r>
          </a:p>
        </p:txBody>
      </p:sp>
      <p:sp>
        <p:nvSpPr>
          <p:cNvPr id="32" name="正方形/長方形 31"/>
          <p:cNvSpPr/>
          <p:nvPr/>
        </p:nvSpPr>
        <p:spPr>
          <a:xfrm>
            <a:off x="3339615" y="4506383"/>
            <a:ext cx="2878932" cy="807913"/>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2400" dirty="0">
                <a:solidFill>
                  <a:srgbClr val="0000FF"/>
                </a:solidFill>
                <a:latin typeface="UD デジタル 教科書体 NK-R" panose="02020400000000000000" pitchFamily="18" charset="-128"/>
                <a:ea typeface="UD デジタル 教科書体 NK-R" panose="02020400000000000000" pitchFamily="18" charset="-128"/>
              </a:rPr>
              <a:t>⑤</a:t>
            </a:r>
            <a:r>
              <a:rPr lang="en-US" altLang="ja-JP" sz="2400" dirty="0">
                <a:solidFill>
                  <a:srgbClr val="0000FF"/>
                </a:solidFill>
                <a:latin typeface="UD デジタル 教科書体 NK-R" panose="02020400000000000000" pitchFamily="18" charset="-128"/>
                <a:ea typeface="UD デジタル 教科書体 NK-R" panose="02020400000000000000" pitchFamily="18" charset="-128"/>
              </a:rPr>
              <a:t>10</a:t>
            </a:r>
            <a:r>
              <a:rPr lang="ja-JP" altLang="en-US" sz="2400" dirty="0">
                <a:solidFill>
                  <a:srgbClr val="0000FF"/>
                </a:solidFill>
                <a:latin typeface="UD デジタル 教科書体 NK-R" panose="02020400000000000000" pitchFamily="18" charset="-128"/>
                <a:ea typeface="UD デジタル 教科書体 NK-R" panose="02020400000000000000" pitchFamily="18" charset="-128"/>
              </a:rPr>
              <a:t>年有効の</a:t>
            </a:r>
            <a:r>
              <a:rPr lang="ja-JP" altLang="en-US" sz="1200" dirty="0">
                <a:solidFill>
                  <a:srgbClr val="0000FF"/>
                </a:solidFill>
                <a:latin typeface="UD デジタル 教科書体 NK-R" panose="02020400000000000000" pitchFamily="18" charset="-128"/>
                <a:ea typeface="UD デジタル 教科書体 NK-R" panose="02020400000000000000" pitchFamily="18" charset="-128"/>
              </a:rPr>
              <a:t>しゅとく</a:t>
            </a:r>
          </a:p>
          <a:p>
            <a:pPr eaLnBrk="0" fontAlgn="base" hangingPunct="0">
              <a:spcBef>
                <a:spcPct val="0"/>
              </a:spcBef>
              <a:spcAft>
                <a:spcPct val="0"/>
              </a:spcAft>
            </a:pPr>
            <a:r>
              <a:rPr lang="ja-JP" altLang="en-US" sz="2400" dirty="0">
                <a:solidFill>
                  <a:srgbClr val="0000FF"/>
                </a:solidFill>
                <a:latin typeface="UD デジタル 教科書体 NK-R" panose="02020400000000000000" pitchFamily="18" charset="-128"/>
                <a:ea typeface="UD デジタル 教科書体 NK-R" panose="02020400000000000000" pitchFamily="18" charset="-128"/>
              </a:rPr>
              <a:t>　　パスポートの取得</a:t>
            </a:r>
          </a:p>
        </p:txBody>
      </p:sp>
      <p:sp>
        <p:nvSpPr>
          <p:cNvPr id="6" name="フッター プレースホルダー 5"/>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639265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bp.blogspot.com/-bWl0WsdCB24/VmFj01CfhiI/AAAAAAAA1Z4/Tjd8pmzlLqU/s800/shopping_rej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8953" y="4568851"/>
            <a:ext cx="3476589" cy="32375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4.bp.blogspot.com/-R6XFB59rFy0/UUhH63l9q-I/AAAAAAAAO5c/xa-LPMTzgpE/s1600/bousai_wa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11273">
            <a:off x="13147640" y="2946834"/>
            <a:ext cx="429867" cy="964335"/>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0" y="2689"/>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1200" dirty="0">
                <a:solidFill>
                  <a:prstClr val="black"/>
                </a:solidFill>
                <a:latin typeface="UD デジタル 教科書体 NK-R" panose="02020400000000000000" pitchFamily="18" charset="-128"/>
                <a:ea typeface="UD デジタル 教科書体 NK-R" panose="02020400000000000000" pitchFamily="18" charset="-128"/>
              </a:rPr>
              <a:t>                                                                                                   </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a:p>
            <a:pPr eaLnBrk="0" fontAlgn="base" hangingPunct="0">
              <a:spcBef>
                <a:spcPct val="0"/>
              </a:spcBef>
              <a:spcAft>
                <a:spcPct val="0"/>
              </a:spcAft>
            </a:pPr>
            <a:r>
              <a:rPr lang="en-US" altLang="ja-JP" sz="4400" dirty="0">
                <a:solidFill>
                  <a:prstClr val="black"/>
                </a:solidFill>
                <a:latin typeface="UD デジタル 教科書体 NK-R" panose="02020400000000000000" pitchFamily="18" charset="-128"/>
                <a:ea typeface="UD デジタル 教科書体 NK-R" panose="02020400000000000000" pitchFamily="18" charset="-128"/>
              </a:rPr>
              <a:t>2.</a:t>
            </a:r>
            <a:r>
              <a:rPr lang="ja-JP" altLang="en-US" sz="4400" dirty="0">
                <a:solidFill>
                  <a:prstClr val="black"/>
                </a:solidFill>
                <a:latin typeface="UD デジタル 教科書体 NK-R" panose="02020400000000000000" pitchFamily="18" charset="-128"/>
                <a:ea typeface="UD デジタル 教科書体 NK-R" panose="02020400000000000000" pitchFamily="18" charset="-128"/>
              </a:rPr>
              <a:t>「成年</a:t>
            </a:r>
            <a:r>
              <a:rPr lang="en-US" altLang="ja-JP" sz="44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400" dirty="0">
                <a:solidFill>
                  <a:prstClr val="black"/>
                </a:solidFill>
                <a:latin typeface="UD デジタル 教科書体 NK-R" panose="02020400000000000000" pitchFamily="18" charset="-128"/>
                <a:ea typeface="UD デジタル 教科書体 NK-R" panose="02020400000000000000" pitchFamily="18" charset="-128"/>
              </a:rPr>
              <a:t>大人</a:t>
            </a:r>
            <a:r>
              <a:rPr lang="en-US" altLang="ja-JP" sz="44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400" dirty="0">
                <a:solidFill>
                  <a:prstClr val="black"/>
                </a:solidFill>
                <a:latin typeface="UD デジタル 教科書体 NK-R" panose="02020400000000000000" pitchFamily="18" charset="-128"/>
                <a:ea typeface="UD デジタル 教科書体 NK-R" panose="02020400000000000000" pitchFamily="18" charset="-128"/>
              </a:rPr>
              <a:t>」とは</a:t>
            </a:r>
            <a:r>
              <a:rPr lang="en-US" altLang="ja-JP" sz="4400" dirty="0">
                <a:solidFill>
                  <a:prstClr val="black"/>
                </a:solidFill>
                <a:latin typeface="UD デジタル 教科書体 NK-R" panose="02020400000000000000" pitchFamily="18" charset="-128"/>
                <a:ea typeface="UD デジタル 教科書体 NK-R" panose="02020400000000000000" pitchFamily="18" charset="-128"/>
              </a:rPr>
              <a:t>?</a:t>
            </a:r>
          </a:p>
        </p:txBody>
      </p:sp>
      <p:pic>
        <p:nvPicPr>
          <p:cNvPr id="10" name="Picture 2" descr="G:\キャッフィー\caffy_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9928" y="2781986"/>
            <a:ext cx="2880320" cy="4076015"/>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吹き出し 3"/>
          <p:cNvSpPr/>
          <p:nvPr/>
        </p:nvSpPr>
        <p:spPr>
          <a:xfrm>
            <a:off x="395536" y="1484785"/>
            <a:ext cx="5472608" cy="4702852"/>
          </a:xfrm>
          <a:prstGeom prst="wedgeRoundRectCallout">
            <a:avLst>
              <a:gd name="adj1" fmla="val 63916"/>
              <a:gd name="adj2" fmla="val 23413"/>
              <a:gd name="adj3" fmla="val 16667"/>
            </a:avLst>
          </a:prstGeom>
          <a:solidFill>
            <a:schemeClr val="accent5">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800" dirty="0">
              <a:solidFill>
                <a:srgbClr val="1F497D">
                  <a:lumMod val="50000"/>
                </a:srgbClr>
              </a:solidFill>
              <a:latin typeface="HG丸ｺﾞｼｯｸM-PRO" pitchFamily="50" charset="-128"/>
              <a:ea typeface="HG丸ｺﾞｼｯｸM-PRO" pitchFamily="50" charset="-128"/>
            </a:endParaRPr>
          </a:p>
        </p:txBody>
      </p:sp>
      <p:sp>
        <p:nvSpPr>
          <p:cNvPr id="3" name="正方形/長方形 2"/>
          <p:cNvSpPr/>
          <p:nvPr/>
        </p:nvSpPr>
        <p:spPr>
          <a:xfrm>
            <a:off x="467544" y="2035718"/>
            <a:ext cx="5328592" cy="3508653"/>
          </a:xfrm>
          <a:prstGeom prst="rect">
            <a:avLst/>
          </a:prstGeom>
        </p:spPr>
        <p:txBody>
          <a:bodyPr wrap="square">
            <a:spAutoFit/>
          </a:bodyPr>
          <a:lstStyle/>
          <a:p>
            <a:r>
              <a:rPr lang="ja-JP" altLang="en-US" sz="1200" dirty="0">
                <a:solidFill>
                  <a:srgbClr val="1F497D">
                    <a:lumMod val="50000"/>
                  </a:srgbClr>
                </a:solidFill>
                <a:latin typeface="UD デジタル 教科書体 NK-R" panose="02020400000000000000" pitchFamily="18" charset="-128"/>
                <a:ea typeface="UD デジタル 教科書体 NK-R" panose="02020400000000000000" pitchFamily="18" charset="-128"/>
              </a:rPr>
              <a:t>　　　　　　　　　　　　　　　　　　</a:t>
            </a:r>
            <a:r>
              <a:rPr lang="ja-JP" altLang="en-US" sz="1600" dirty="0">
                <a:solidFill>
                  <a:srgbClr val="C00000"/>
                </a:solidFill>
                <a:latin typeface="UD デジタル 教科書体 NK-R" panose="02020400000000000000" pitchFamily="18" charset="-128"/>
                <a:ea typeface="UD デジタル 教科書体 NK-R" panose="02020400000000000000" pitchFamily="18" charset="-128"/>
              </a:rPr>
              <a:t>　　　　　せいねん　　　　　　　　　おとな</a:t>
            </a:r>
          </a:p>
          <a:p>
            <a:pPr algn="ctr"/>
            <a:r>
              <a:rPr lang="ja-JP" altLang="en-US" sz="3800" dirty="0">
                <a:solidFill>
                  <a:srgbClr val="1F497D">
                    <a:lumMod val="50000"/>
                  </a:srgbClr>
                </a:solidFill>
                <a:latin typeface="UD デジタル 教科書体 NK-R" panose="02020400000000000000" pitchFamily="18" charset="-128"/>
                <a:ea typeface="UD デジタル 教科書体 NK-R" panose="02020400000000000000" pitchFamily="18" charset="-128"/>
              </a:rPr>
              <a:t>では、「</a:t>
            </a:r>
            <a:r>
              <a:rPr lang="ja-JP" altLang="en-US" sz="5400" dirty="0">
                <a:solidFill>
                  <a:srgbClr val="FF0000"/>
                </a:solidFill>
                <a:latin typeface="UD デジタル 教科書体 NK-R" panose="02020400000000000000" pitchFamily="18" charset="-128"/>
                <a:ea typeface="UD デジタル 教科書体 NK-R" panose="02020400000000000000" pitchFamily="18" charset="-128"/>
              </a:rPr>
              <a:t>成年</a:t>
            </a:r>
            <a:r>
              <a:rPr lang="en-US" altLang="ja-JP" sz="38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3800" dirty="0">
                <a:solidFill>
                  <a:srgbClr val="FF0000"/>
                </a:solidFill>
                <a:latin typeface="UD デジタル 教科書体 NK-R" panose="02020400000000000000" pitchFamily="18" charset="-128"/>
                <a:ea typeface="UD デジタル 教科書体 NK-R" panose="02020400000000000000" pitchFamily="18" charset="-128"/>
              </a:rPr>
              <a:t>大人</a:t>
            </a:r>
            <a:r>
              <a:rPr lang="en-US" altLang="ja-JP" sz="38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3800" dirty="0">
                <a:solidFill>
                  <a:srgbClr val="1F497D">
                    <a:lumMod val="50000"/>
                  </a:srgbClr>
                </a:solidFill>
                <a:latin typeface="UD デジタル 教科書体 NK-R" panose="02020400000000000000" pitchFamily="18" charset="-128"/>
                <a:ea typeface="UD デジタル 教科書体 NK-R" panose="02020400000000000000" pitchFamily="18" charset="-128"/>
              </a:rPr>
              <a:t>」</a:t>
            </a:r>
          </a:p>
          <a:p>
            <a:pPr algn="ctr"/>
            <a:r>
              <a:rPr lang="ja-JP" altLang="en-US" sz="3800" dirty="0">
                <a:solidFill>
                  <a:srgbClr val="1F497D">
                    <a:lumMod val="50000"/>
                  </a:srgbClr>
                </a:solidFill>
                <a:latin typeface="UD デジタル 教科書体 NK-R" panose="02020400000000000000" pitchFamily="18" charset="-128"/>
                <a:ea typeface="UD デジタル 教科書体 NK-R" panose="02020400000000000000" pitchFamily="18" charset="-128"/>
              </a:rPr>
              <a:t>とは、どういうこと</a:t>
            </a:r>
          </a:p>
          <a:p>
            <a:pPr algn="ctr"/>
            <a:r>
              <a:rPr lang="ja-JP" altLang="en-US" sz="3800" dirty="0">
                <a:solidFill>
                  <a:srgbClr val="1F497D">
                    <a:lumMod val="50000"/>
                  </a:srgbClr>
                </a:solidFill>
                <a:latin typeface="UD デジタル 教科書体 NK-R" panose="02020400000000000000" pitchFamily="18" charset="-128"/>
                <a:ea typeface="UD デジタル 教科書体 NK-R" panose="02020400000000000000" pitchFamily="18" charset="-128"/>
              </a:rPr>
              <a:t>でしょうか</a:t>
            </a:r>
            <a:r>
              <a:rPr lang="en-US" altLang="ja-JP" sz="3800" dirty="0">
                <a:solidFill>
                  <a:srgbClr val="1F497D">
                    <a:lumMod val="50000"/>
                  </a:srgbClr>
                </a:solidFill>
                <a:latin typeface="UD デジタル 教科書体 NK-R" panose="02020400000000000000" pitchFamily="18" charset="-128"/>
                <a:ea typeface="UD デジタル 教科書体 NK-R" panose="02020400000000000000" pitchFamily="18" charset="-128"/>
              </a:rPr>
              <a:t>?</a:t>
            </a:r>
          </a:p>
          <a:p>
            <a:pPr algn="ctr"/>
            <a:endParaRPr lang="en-US" altLang="ja-JP" sz="3800" dirty="0">
              <a:solidFill>
                <a:srgbClr val="1F497D">
                  <a:lumMod val="50000"/>
                </a:srgbClr>
              </a:solidFill>
              <a:latin typeface="UD デジタル 教科書体 NK-R" panose="02020400000000000000" pitchFamily="18" charset="-128"/>
              <a:ea typeface="UD デジタル 教科書体 NK-R" panose="02020400000000000000" pitchFamily="18" charset="-128"/>
            </a:endParaRPr>
          </a:p>
          <a:p>
            <a:pPr algn="ctr"/>
            <a:r>
              <a:rPr lang="ja-JP" altLang="en-US" sz="3800" dirty="0">
                <a:solidFill>
                  <a:srgbClr val="1F497D">
                    <a:lumMod val="50000"/>
                  </a:srgbClr>
                </a:solidFill>
                <a:latin typeface="UD デジタル 教科書体 NK-R" panose="02020400000000000000" pitchFamily="18" charset="-128"/>
                <a:ea typeface="UD デジタル 教科書体 NK-R" panose="02020400000000000000" pitchFamily="18" charset="-128"/>
              </a:rPr>
              <a:t>考えてみましょう</a:t>
            </a:r>
            <a:r>
              <a:rPr lang="en-US" altLang="ja-JP" sz="3800" dirty="0">
                <a:solidFill>
                  <a:srgbClr val="1F497D">
                    <a:lumMod val="50000"/>
                  </a:srgbClr>
                </a:solidFill>
                <a:latin typeface="UD デジタル 教科書体 NK-R" panose="02020400000000000000" pitchFamily="18" charset="-128"/>
                <a:ea typeface="UD デジタル 教科書体 NK-R" panose="02020400000000000000" pitchFamily="18" charset="-128"/>
              </a:rPr>
              <a:t>!</a:t>
            </a:r>
            <a:endParaRPr lang="ja-JP" altLang="en-US" sz="3800" dirty="0">
              <a:solidFill>
                <a:srgbClr val="1F497D">
                  <a:lumMod val="50000"/>
                </a:srgbClr>
              </a:solidFill>
              <a:latin typeface="UD デジタル 教科書体 NK-R" panose="02020400000000000000" pitchFamily="18" charset="-128"/>
              <a:ea typeface="UD デジタル 教科書体 NK-R" panose="02020400000000000000" pitchFamily="18" charset="-128"/>
            </a:endParaRPr>
          </a:p>
        </p:txBody>
      </p:sp>
      <p:sp>
        <p:nvSpPr>
          <p:cNvPr id="2" name="フッター プレースホルダー 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605420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2-①.</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「成年」</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大人</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とは・・・</a:t>
            </a:r>
            <a:endParaRPr lang="en-US" altLang="ja-JP" sz="40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grpSp>
        <p:nvGrpSpPr>
          <p:cNvPr id="12" name="グループ化 11"/>
          <p:cNvGrpSpPr/>
          <p:nvPr/>
        </p:nvGrpSpPr>
        <p:grpSpPr>
          <a:xfrm>
            <a:off x="370464" y="1106305"/>
            <a:ext cx="4032448" cy="5563055"/>
            <a:chOff x="558632" y="1106305"/>
            <a:chExt cx="4032448" cy="5563055"/>
          </a:xfrm>
        </p:grpSpPr>
        <p:sp>
          <p:nvSpPr>
            <p:cNvPr id="3" name="角丸四角形 2"/>
            <p:cNvSpPr/>
            <p:nvPr/>
          </p:nvSpPr>
          <p:spPr>
            <a:xfrm>
              <a:off x="558632" y="1106305"/>
              <a:ext cx="4032448" cy="556305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角丸四角形 20"/>
            <p:cNvSpPr/>
            <p:nvPr/>
          </p:nvSpPr>
          <p:spPr>
            <a:xfrm>
              <a:off x="810660" y="1300101"/>
              <a:ext cx="3528392" cy="835276"/>
            </a:xfrm>
            <a:prstGeom prst="roundRect">
              <a:avLst>
                <a:gd name="adj" fmla="val 4976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テキスト ボックス 7"/>
            <p:cNvSpPr txBox="1"/>
            <p:nvPr/>
          </p:nvSpPr>
          <p:spPr>
            <a:xfrm>
              <a:off x="1511660" y="1269621"/>
              <a:ext cx="3060340" cy="923330"/>
            </a:xfrm>
            <a:prstGeom prst="rect">
              <a:avLst/>
            </a:prstGeom>
            <a:noFill/>
          </p:spPr>
          <p:txBody>
            <a:bodyPr wrap="square" rtlCol="0">
              <a:spAutoFit/>
            </a:bodyPr>
            <a:lstStyle/>
            <a:p>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　みんぽう</a:t>
              </a:r>
            </a:p>
            <a:p>
              <a:r>
                <a:rPr lang="ja-JP" altLang="en-US" sz="3600" dirty="0">
                  <a:solidFill>
                    <a:prstClr val="black"/>
                  </a:solidFill>
                  <a:latin typeface="UD デジタル 教科書体 NK-R" panose="02020400000000000000" pitchFamily="18" charset="-128"/>
                  <a:ea typeface="UD デジタル 教科書体 NK-R" panose="02020400000000000000" pitchFamily="18" charset="-128"/>
                </a:rPr>
                <a:t>民法　第４条</a:t>
              </a:r>
            </a:p>
          </p:txBody>
        </p:sp>
        <p:sp>
          <p:nvSpPr>
            <p:cNvPr id="10" name="テキスト ボックス 9"/>
            <p:cNvSpPr txBox="1"/>
            <p:nvPr/>
          </p:nvSpPr>
          <p:spPr>
            <a:xfrm>
              <a:off x="930159" y="5295815"/>
              <a:ext cx="3278031" cy="1077218"/>
            </a:xfrm>
            <a:prstGeom prst="rect">
              <a:avLst/>
            </a:prstGeom>
            <a:noFill/>
          </p:spPr>
          <p:txBody>
            <a:bodyPr wrap="square" rtlCol="0">
              <a:spAutoFit/>
            </a:bodyPr>
            <a:lstStyle/>
            <a:p>
              <a:r>
                <a:rPr lang="ja-JP" altLang="en-US" sz="16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1200" dirty="0" err="1">
                  <a:solidFill>
                    <a:prstClr val="black"/>
                  </a:solidFill>
                  <a:latin typeface="UD デジタル 教科書体 NK-R" panose="02020400000000000000" pitchFamily="18" charset="-128"/>
                  <a:ea typeface="UD デジタル 教科書体 NK-R" panose="02020400000000000000" pitchFamily="18" charset="-128"/>
                </a:rPr>
                <a:t>せい</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ねんねんれい</a:t>
              </a:r>
            </a:p>
            <a:p>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大人</a:t>
              </a:r>
              <a:r>
                <a:rPr lang="en-US" altLang="ja-JP" sz="24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「成年年齢」に</a:t>
              </a:r>
            </a:p>
            <a:p>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　　　達した人</a:t>
              </a:r>
            </a:p>
          </p:txBody>
        </p:sp>
      </p:grpSp>
      <p:sp>
        <p:nvSpPr>
          <p:cNvPr id="27" name="角丸四角形 26"/>
          <p:cNvSpPr/>
          <p:nvPr/>
        </p:nvSpPr>
        <p:spPr>
          <a:xfrm>
            <a:off x="4860032" y="1142178"/>
            <a:ext cx="4032448" cy="556305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角丸四角形 27"/>
          <p:cNvSpPr/>
          <p:nvPr/>
        </p:nvSpPr>
        <p:spPr>
          <a:xfrm>
            <a:off x="5112060" y="1335974"/>
            <a:ext cx="3528392" cy="835276"/>
          </a:xfrm>
          <a:prstGeom prst="roundRect">
            <a:avLst>
              <a:gd name="adj" fmla="val 4976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29" name="テキスト ボックス 28"/>
          <p:cNvSpPr txBox="1"/>
          <p:nvPr/>
        </p:nvSpPr>
        <p:spPr>
          <a:xfrm>
            <a:off x="5580112" y="1305494"/>
            <a:ext cx="3060340" cy="923330"/>
          </a:xfrm>
          <a:prstGeom prst="rect">
            <a:avLst/>
          </a:prstGeom>
          <a:noFill/>
        </p:spPr>
        <p:txBody>
          <a:bodyPr wrap="square" rtlCol="0">
            <a:spAutoFit/>
          </a:bodyPr>
          <a:lstStyle/>
          <a:p>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dirty="0" err="1">
                <a:solidFill>
                  <a:prstClr val="black"/>
                </a:solidFill>
                <a:latin typeface="UD デジタル 教科書体 NK-R" panose="02020400000000000000" pitchFamily="18" charset="-128"/>
                <a:ea typeface="UD デジタル 教科書体 NK-R" panose="02020400000000000000" pitchFamily="18" charset="-128"/>
              </a:rPr>
              <a:t>せい</a:t>
            </a: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ねんねんれい</a:t>
            </a:r>
          </a:p>
          <a:p>
            <a:r>
              <a:rPr lang="ja-JP" altLang="en-US" sz="3600" dirty="0">
                <a:solidFill>
                  <a:prstClr val="black"/>
                </a:solidFill>
                <a:latin typeface="UD デジタル 教科書体 NK-R" panose="02020400000000000000" pitchFamily="18" charset="-128"/>
                <a:ea typeface="UD デジタル 教科書体 NK-R" panose="02020400000000000000" pitchFamily="18" charset="-128"/>
              </a:rPr>
              <a:t>「成年年齢」</a:t>
            </a:r>
          </a:p>
        </p:txBody>
      </p:sp>
      <p:sp>
        <p:nvSpPr>
          <p:cNvPr id="31" name="テキスト ボックス 30"/>
          <p:cNvSpPr txBox="1"/>
          <p:nvPr/>
        </p:nvSpPr>
        <p:spPr>
          <a:xfrm>
            <a:off x="5231559" y="2306920"/>
            <a:ext cx="3408893" cy="2862322"/>
          </a:xfrm>
          <a:prstGeom prst="rect">
            <a:avLst/>
          </a:prstGeom>
          <a:noFill/>
        </p:spPr>
        <p:txBody>
          <a:bodyPr wrap="square" rtlCol="0">
            <a:spAutoFit/>
          </a:bodyPr>
          <a:lstStyle/>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 　　　　　　ひとり 　　     　ゆうこう　　　　　けいやく</a:t>
            </a:r>
          </a:p>
          <a:p>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 ①一人で有効な契約を</a:t>
            </a: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　　　　　　　　　　　　　　　　　　　でき　　　　　　　　ねんれい</a:t>
            </a:r>
          </a:p>
          <a:p>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　することが出来る年齢</a:t>
            </a:r>
          </a:p>
          <a:p>
            <a:endParaRPr lang="ja-JP" altLang="en-US" sz="2400"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　　　　　ふぼ　　　　しんけん</a:t>
            </a:r>
          </a:p>
          <a:p>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②父母の親権に</a:t>
            </a: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　　　　ぞく</a:t>
            </a:r>
          </a:p>
          <a:p>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　　属さなくなる年齢</a:t>
            </a:r>
          </a:p>
        </p:txBody>
      </p:sp>
      <p:pic>
        <p:nvPicPr>
          <p:cNvPr id="2050" name="Picture 2" descr="投票する成人女性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67" y="2542511"/>
            <a:ext cx="2315564" cy="23155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腕まくりをする人のイラスト（男性会社員）"/>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2941" y="2518226"/>
            <a:ext cx="2262729" cy="22627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埼玉ポーズ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8080" y="5169242"/>
            <a:ext cx="1330364" cy="1330364"/>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120226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4000" dirty="0">
                <a:solidFill>
                  <a:schemeClr val="bg1"/>
                </a:solidFill>
                <a:latin typeface="UD デジタル 教科書体 NK-R" panose="02020400000000000000" pitchFamily="18" charset="-128"/>
                <a:ea typeface="UD デジタル 教科書体 NK-R" panose="02020400000000000000" pitchFamily="18" charset="-128"/>
              </a:rPr>
              <a:t>　「成年年齢」の引き下げ</a:t>
            </a:r>
            <a:endParaRPr lang="en-US" altLang="ja-JP" sz="40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sp>
        <p:nvSpPr>
          <p:cNvPr id="4" name="正方形/長方形 3"/>
          <p:cNvSpPr/>
          <p:nvPr/>
        </p:nvSpPr>
        <p:spPr>
          <a:xfrm>
            <a:off x="370464" y="102940"/>
            <a:ext cx="1512168" cy="7200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t>重要</a:t>
            </a:r>
          </a:p>
        </p:txBody>
      </p:sp>
      <p:sp>
        <p:nvSpPr>
          <p:cNvPr id="15" name="角丸四角形 14"/>
          <p:cNvSpPr/>
          <p:nvPr/>
        </p:nvSpPr>
        <p:spPr>
          <a:xfrm>
            <a:off x="604157" y="1679093"/>
            <a:ext cx="7931036" cy="1423335"/>
          </a:xfrm>
          <a:prstGeom prst="roundRect">
            <a:avLst/>
          </a:prstGeom>
          <a:solidFill>
            <a:srgbClr val="92D050"/>
          </a:solidFill>
          <a:ln w="9525" cap="flat" cmpd="sng" algn="ctr">
            <a:solidFill>
              <a:srgbClr val="1F497D"/>
            </a:solidFill>
            <a:prstDash val="solid"/>
          </a:ln>
          <a:effectLst>
            <a:outerShdw blurRad="40000" dist="23000" dir="5400000" rotWithShape="0">
              <a:srgbClr val="000000">
                <a:alpha val="35000"/>
              </a:srgbClr>
            </a:outerShdw>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ja-JP" sz="3600" b="0" i="0" u="none" strike="noStrike" kern="0" cap="none" spc="0" normalizeH="0" baseline="0" noProof="0" dirty="0">
                <a:ln>
                  <a:noFill/>
                </a:ln>
                <a:solidFill>
                  <a:srgbClr val="000066"/>
                </a:solidFill>
                <a:effectLst/>
                <a:uLnTx/>
                <a:uFillTx/>
                <a:latin typeface="UD デジタル 教科書体 NK-R" panose="02020400000000000000" pitchFamily="18" charset="-128"/>
                <a:ea typeface="UD デジタル 教科書体 NK-R" panose="02020400000000000000" pitchFamily="18" charset="-128"/>
              </a:rPr>
              <a:t>2022</a:t>
            </a:r>
            <a:r>
              <a:rPr kumimoji="0" lang="ja-JP" altLang="en-US" sz="3600" b="0" i="0" u="none" strike="noStrike" kern="0" cap="none" spc="0" normalizeH="0" baseline="0" noProof="0" dirty="0">
                <a:ln>
                  <a:noFill/>
                </a:ln>
                <a:solidFill>
                  <a:srgbClr val="000066"/>
                </a:solidFill>
                <a:effectLst/>
                <a:uLnTx/>
                <a:uFillTx/>
                <a:latin typeface="UD デジタル 教科書体 NK-R" panose="02020400000000000000" pitchFamily="18" charset="-128"/>
                <a:ea typeface="UD デジタル 教科書体 NK-R" panose="02020400000000000000" pitchFamily="18" charset="-128"/>
              </a:rPr>
              <a:t>年</a:t>
            </a:r>
            <a:r>
              <a:rPr kumimoji="0" lang="en-US" altLang="ja-JP" sz="3600" b="0" i="0" u="none" strike="noStrike" kern="0" cap="none" spc="0" normalizeH="0" baseline="0" noProof="0" dirty="0">
                <a:ln>
                  <a:noFill/>
                </a:ln>
                <a:solidFill>
                  <a:srgbClr val="000066"/>
                </a:solidFill>
                <a:effectLst/>
                <a:uLnTx/>
                <a:uFillTx/>
                <a:latin typeface="UD デジタル 教科書体 NK-R" panose="02020400000000000000" pitchFamily="18" charset="-128"/>
                <a:ea typeface="UD デジタル 教科書体 NK-R" panose="02020400000000000000" pitchFamily="18" charset="-128"/>
              </a:rPr>
              <a:t>4</a:t>
            </a:r>
            <a:r>
              <a:rPr kumimoji="0" lang="ja-JP" altLang="en-US" sz="3600" b="0" i="0" u="none" strike="noStrike" kern="0" cap="none" spc="0" normalizeH="0" baseline="0" noProof="0" dirty="0">
                <a:ln>
                  <a:noFill/>
                </a:ln>
                <a:solidFill>
                  <a:srgbClr val="000066"/>
                </a:solidFill>
                <a:effectLst/>
                <a:uLnTx/>
                <a:uFillTx/>
                <a:latin typeface="UD デジタル 教科書体 NK-R" panose="02020400000000000000" pitchFamily="18" charset="-128"/>
                <a:ea typeface="UD デジタル 教科書体 NK-R" panose="02020400000000000000" pitchFamily="18" charset="-128"/>
              </a:rPr>
              <a:t>月</a:t>
            </a:r>
            <a:r>
              <a:rPr kumimoji="0" lang="en-US" altLang="ja-JP" sz="3600" b="0" i="0" u="none" strike="noStrike" kern="0" cap="none" spc="0" normalizeH="0" baseline="0" noProof="0" dirty="0">
                <a:ln>
                  <a:noFill/>
                </a:ln>
                <a:solidFill>
                  <a:srgbClr val="000066"/>
                </a:solidFill>
                <a:effectLst/>
                <a:uLnTx/>
                <a:uFillTx/>
                <a:latin typeface="UD デジタル 教科書体 NK-R" panose="02020400000000000000" pitchFamily="18" charset="-128"/>
                <a:ea typeface="UD デジタル 教科書体 NK-R" panose="02020400000000000000" pitchFamily="18" charset="-128"/>
              </a:rPr>
              <a:t>1</a:t>
            </a:r>
            <a:r>
              <a:rPr kumimoji="0" lang="ja-JP" altLang="en-US" sz="3600" b="0" i="0" u="none" strike="noStrike" kern="0" cap="none" spc="0" normalizeH="0" baseline="0" noProof="0" dirty="0">
                <a:ln>
                  <a:noFill/>
                </a:ln>
                <a:solidFill>
                  <a:srgbClr val="000066"/>
                </a:solidFill>
                <a:effectLst/>
                <a:uLnTx/>
                <a:uFillTx/>
                <a:latin typeface="UD デジタル 教科書体 NK-R" panose="02020400000000000000" pitchFamily="18" charset="-128"/>
                <a:ea typeface="UD デジタル 教科書体 NK-R" panose="02020400000000000000" pitchFamily="18" charset="-128"/>
              </a:rPr>
              <a:t>日より</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3600" b="0" i="0" u="none" strike="noStrike" kern="0" cap="none" spc="0" normalizeH="0" baseline="0" noProof="0" dirty="0">
                <a:ln>
                  <a:noFill/>
                </a:ln>
                <a:solidFill>
                  <a:srgbClr val="000066"/>
                </a:solidFill>
                <a:effectLst/>
                <a:uLnTx/>
                <a:uFillTx/>
                <a:latin typeface="UD デジタル 教科書体 NK-R" panose="02020400000000000000" pitchFamily="18" charset="-128"/>
                <a:ea typeface="UD デジタル 教科書体 NK-R" panose="02020400000000000000" pitchFamily="18" charset="-128"/>
              </a:rPr>
              <a:t>成年年齢が</a:t>
            </a:r>
            <a:r>
              <a:rPr kumimoji="0" lang="en-US" altLang="ja-JP" sz="36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20</a:t>
            </a:r>
            <a:r>
              <a:rPr kumimoji="0" lang="ja-JP" altLang="en-US" sz="36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歳から、</a:t>
            </a:r>
            <a:r>
              <a:rPr kumimoji="0" lang="en-US" altLang="ja-JP" sz="3600" b="0" i="0" u="none" strike="noStrike" kern="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18</a:t>
            </a:r>
            <a:r>
              <a:rPr kumimoji="0" lang="ja-JP" altLang="en-US" sz="3600" b="0" i="0" u="none" strike="noStrike" kern="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歳</a:t>
            </a:r>
            <a:r>
              <a:rPr kumimoji="0" lang="ja-JP" altLang="en-US" sz="36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に引き下げ</a:t>
            </a:r>
          </a:p>
        </p:txBody>
      </p:sp>
      <p:pic>
        <p:nvPicPr>
          <p:cNvPr id="16" name="Picture 2" descr="G:\KINGSTON\くらしの一日講座\イラストいろいろ\自己責任.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3365317"/>
            <a:ext cx="2642791" cy="30909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KINGSTON\くらしの一日講座\イラストいろいろ\pose_shinpai_fukidashi_wom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9675" y="3365317"/>
            <a:ext cx="3965518" cy="3304043"/>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5148064" y="4005064"/>
            <a:ext cx="3024336" cy="584775"/>
          </a:xfrm>
          <a:prstGeom prst="rect">
            <a:avLst/>
          </a:prstGeom>
          <a:noFill/>
        </p:spPr>
        <p:txBody>
          <a:bodyPr wrap="square" rtlCol="0">
            <a:spAutoFit/>
          </a:bodyPr>
          <a:lstStyle/>
          <a:p>
            <a:r>
              <a:rPr lang="ja-JP" altLang="en-US" sz="3200" dirty="0">
                <a:latin typeface="UD デジタル 教科書体 NK-R" panose="02020400000000000000" pitchFamily="18" charset="-128"/>
                <a:ea typeface="UD デジタル 教科書体 NK-R" panose="02020400000000000000" pitchFamily="18" charset="-128"/>
              </a:rPr>
              <a:t>どうしてか</a:t>
            </a:r>
            <a:r>
              <a:rPr lang="ja-JP" altLang="en-US" sz="3200" dirty="0" err="1">
                <a:latin typeface="UD デジタル 教科書体 NK-R" panose="02020400000000000000" pitchFamily="18" charset="-128"/>
                <a:ea typeface="UD デジタル 教科書体 NK-R" panose="02020400000000000000" pitchFamily="18" charset="-128"/>
              </a:rPr>
              <a:t>な</a:t>
            </a:r>
            <a:r>
              <a:rPr lang="en-US" altLang="ja-JP" sz="3200" dirty="0">
                <a:latin typeface="UD デジタル 教科書体 NK-R" panose="02020400000000000000" pitchFamily="18" charset="-128"/>
                <a:ea typeface="UD デジタル 教科書体 NK-R" panose="02020400000000000000" pitchFamily="18" charset="-128"/>
              </a:rPr>
              <a:t>?</a:t>
            </a:r>
            <a:endParaRPr kumimoji="1" lang="ja-JP" altLang="en-US" sz="3200" dirty="0">
              <a:latin typeface="UD デジタル 教科書体 NK-R" panose="02020400000000000000" pitchFamily="18" charset="-128"/>
              <a:ea typeface="UD デジタル 教科書体 NK-R" panose="02020400000000000000" pitchFamily="18" charset="-128"/>
            </a:endParaRPr>
          </a:p>
        </p:txBody>
      </p:sp>
      <p:sp>
        <p:nvSpPr>
          <p:cNvPr id="2" name="フッター プレースホルダー 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954948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000" dirty="0">
                <a:solidFill>
                  <a:prstClr val="black"/>
                </a:solidFill>
                <a:latin typeface="HGPｺﾞｼｯｸE" panose="020B0900000000000000" pitchFamily="50" charset="-128"/>
                <a:ea typeface="HGPｺﾞｼｯｸE" panose="020B0900000000000000" pitchFamily="50" charset="-128"/>
              </a:rPr>
              <a:t>　</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2-②.</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「成年年齢」の引き下げはなぜ</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a:t>
            </a: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sp>
        <p:nvSpPr>
          <p:cNvPr id="3" name="角丸四角形 2"/>
          <p:cNvSpPr/>
          <p:nvPr/>
        </p:nvSpPr>
        <p:spPr>
          <a:xfrm>
            <a:off x="251520" y="2062794"/>
            <a:ext cx="2232248" cy="172624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21" name="角丸四角形 20"/>
          <p:cNvSpPr/>
          <p:nvPr/>
        </p:nvSpPr>
        <p:spPr>
          <a:xfrm>
            <a:off x="251520" y="1183978"/>
            <a:ext cx="8712968" cy="588838"/>
          </a:xfrm>
          <a:prstGeom prst="roundRect">
            <a:avLst>
              <a:gd name="adj" fmla="val 4976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p:cNvSpPr txBox="1"/>
          <p:nvPr/>
        </p:nvSpPr>
        <p:spPr>
          <a:xfrm>
            <a:off x="1115616" y="1247564"/>
            <a:ext cx="7632848" cy="461665"/>
          </a:xfrm>
          <a:prstGeom prst="rect">
            <a:avLst/>
          </a:prstGeom>
          <a:noFill/>
        </p:spPr>
        <p:txBody>
          <a:bodyPr wrap="square" rtlCol="0">
            <a:spAutoFit/>
          </a:bodyPr>
          <a:lstStyle/>
          <a:p>
            <a:r>
              <a:rPr lang="en-US" altLang="ja-JP" sz="2400" dirty="0">
                <a:solidFill>
                  <a:schemeClr val="bg1"/>
                </a:solidFill>
                <a:latin typeface="UD デジタル 教科書体 NK-R" panose="02020400000000000000" pitchFamily="18" charset="-128"/>
                <a:ea typeface="UD デジタル 教科書体 NK-R" panose="02020400000000000000" pitchFamily="18" charset="-128"/>
              </a:rPr>
              <a:t>2022</a:t>
            </a:r>
            <a:r>
              <a:rPr lang="ja-JP" altLang="en-US" sz="2400" dirty="0">
                <a:solidFill>
                  <a:schemeClr val="bg1"/>
                </a:solidFill>
                <a:latin typeface="UD デジタル 教科書体 NK-R" panose="02020400000000000000" pitchFamily="18" charset="-128"/>
                <a:ea typeface="UD デジタル 教科書体 NK-R" panose="02020400000000000000" pitchFamily="18" charset="-128"/>
              </a:rPr>
              <a:t>年４月</a:t>
            </a:r>
            <a:r>
              <a:rPr lang="en-US" altLang="ja-JP" sz="2400" dirty="0">
                <a:solidFill>
                  <a:schemeClr val="bg1"/>
                </a:solidFill>
                <a:latin typeface="UD デジタル 教科書体 NK-R" panose="02020400000000000000" pitchFamily="18" charset="-128"/>
                <a:ea typeface="UD デジタル 教科書体 NK-R" panose="02020400000000000000" pitchFamily="18" charset="-128"/>
              </a:rPr>
              <a:t>1</a:t>
            </a:r>
            <a:r>
              <a:rPr lang="ja-JP" altLang="en-US" sz="2400" dirty="0">
                <a:solidFill>
                  <a:schemeClr val="bg1"/>
                </a:solidFill>
                <a:latin typeface="UD デジタル 教科書体 NK-R" panose="02020400000000000000" pitchFamily="18" charset="-128"/>
                <a:ea typeface="UD デジタル 教科書体 NK-R" panose="02020400000000000000" pitchFamily="18" charset="-128"/>
              </a:rPr>
              <a:t>日から、民法の改正が施行される</a:t>
            </a:r>
            <a:r>
              <a:rPr lang="en-US" altLang="ja-JP" sz="2400" dirty="0">
                <a:solidFill>
                  <a:schemeClr val="bg1"/>
                </a:solidFill>
                <a:latin typeface="UD デジタル 教科書体 NK-R" panose="02020400000000000000" pitchFamily="18" charset="-128"/>
                <a:ea typeface="UD デジタル 教科書体 NK-R" panose="02020400000000000000" pitchFamily="18" charset="-128"/>
              </a:rPr>
              <a:t>!!</a:t>
            </a:r>
            <a:endParaRPr kumimoji="1" lang="ja-JP" altLang="en-US" sz="24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9" name="角丸四角形 18"/>
          <p:cNvSpPr/>
          <p:nvPr/>
        </p:nvSpPr>
        <p:spPr>
          <a:xfrm>
            <a:off x="3001015" y="1952938"/>
            <a:ext cx="3213978" cy="259228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p:cNvSpPr txBox="1"/>
          <p:nvPr/>
        </p:nvSpPr>
        <p:spPr>
          <a:xfrm>
            <a:off x="287524" y="2367550"/>
            <a:ext cx="2232248" cy="1015663"/>
          </a:xfrm>
          <a:prstGeom prst="rect">
            <a:avLst/>
          </a:prstGeom>
          <a:noFill/>
        </p:spPr>
        <p:txBody>
          <a:bodyPr wrap="square" rtlCol="0">
            <a:spAutoFit/>
          </a:bodyPr>
          <a:lstStyle/>
          <a:p>
            <a:r>
              <a:rPr lang="ja-JP" altLang="en-US" sz="2000" dirty="0">
                <a:solidFill>
                  <a:srgbClr val="C00000"/>
                </a:solidFill>
                <a:latin typeface="UD デジタル 教科書体 NK-R" panose="02020400000000000000" pitchFamily="18" charset="-128"/>
                <a:ea typeface="UD デジタル 教科書体 NK-R" panose="02020400000000000000" pitchFamily="18" charset="-128"/>
              </a:rPr>
              <a:t>明治９年以来、</a:t>
            </a:r>
          </a:p>
          <a:p>
            <a:r>
              <a:rPr lang="ja-JP" altLang="en-US" sz="2000" dirty="0">
                <a:latin typeface="UD デジタル 教科書体 NK-R" panose="02020400000000000000" pitchFamily="18" charset="-128"/>
                <a:ea typeface="UD デジタル 教科書体 NK-R" panose="02020400000000000000" pitchFamily="18" charset="-128"/>
              </a:rPr>
              <a:t>日本の成年年齢</a:t>
            </a:r>
          </a:p>
          <a:p>
            <a:r>
              <a:rPr lang="ja-JP" altLang="en-US" sz="2000" dirty="0">
                <a:latin typeface="UD デジタル 教科書体 NK-R" panose="02020400000000000000" pitchFamily="18" charset="-128"/>
                <a:ea typeface="UD デジタル 教科書体 NK-R" panose="02020400000000000000" pitchFamily="18" charset="-128"/>
              </a:rPr>
              <a:t>　　</a:t>
            </a:r>
            <a:r>
              <a:rPr lang="en-US" altLang="ja-JP" sz="2000" dirty="0">
                <a:latin typeface="UD デジタル 教科書体 NK-R" panose="02020400000000000000" pitchFamily="18" charset="-128"/>
                <a:ea typeface="UD デジタル 教科書体 NK-R" panose="02020400000000000000" pitchFamily="18" charset="-128"/>
              </a:rPr>
              <a:t>=20</a:t>
            </a:r>
            <a:r>
              <a:rPr lang="ja-JP" altLang="en-US" sz="2000" dirty="0">
                <a:latin typeface="UD デジタル 教科書体 NK-R" panose="02020400000000000000" pitchFamily="18" charset="-128"/>
                <a:ea typeface="UD デジタル 教科書体 NK-R" panose="02020400000000000000" pitchFamily="18" charset="-128"/>
              </a:rPr>
              <a:t>歳</a:t>
            </a: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p:cNvSpPr txBox="1"/>
          <p:nvPr/>
        </p:nvSpPr>
        <p:spPr>
          <a:xfrm>
            <a:off x="3135409" y="2062794"/>
            <a:ext cx="3187596" cy="2246769"/>
          </a:xfrm>
          <a:prstGeom prst="rect">
            <a:avLst/>
          </a:prstGeom>
          <a:noFill/>
        </p:spPr>
        <p:txBody>
          <a:bodyPr wrap="square" rtlCol="0">
            <a:spAutoFit/>
          </a:bodyPr>
          <a:lstStyle/>
          <a:p>
            <a:r>
              <a:rPr lang="ja-JP" altLang="en-US" sz="2000" dirty="0">
                <a:latin typeface="UD デジタル 教科書体 NK-R" panose="02020400000000000000" pitchFamily="18" charset="-128"/>
                <a:ea typeface="UD デジタル 教科書体 NK-R" panose="02020400000000000000" pitchFamily="18" charset="-128"/>
              </a:rPr>
              <a:t>■憲法改正国民投票の</a:t>
            </a:r>
          </a:p>
          <a:p>
            <a:r>
              <a:rPr lang="ja-JP" altLang="en-US" sz="2000" dirty="0">
                <a:latin typeface="UD デジタル 教科書体 NK-R" panose="02020400000000000000" pitchFamily="18" charset="-128"/>
                <a:ea typeface="UD デジタル 教科書体 NK-R" panose="02020400000000000000" pitchFamily="18" charset="-128"/>
              </a:rPr>
              <a:t>　　</a:t>
            </a:r>
            <a:r>
              <a:rPr lang="ja-JP" altLang="en-US" sz="2000" dirty="0">
                <a:solidFill>
                  <a:srgbClr val="C00000"/>
                </a:solidFill>
                <a:latin typeface="UD デジタル 教科書体 NK-R" panose="02020400000000000000" pitchFamily="18" charset="-128"/>
                <a:ea typeface="UD デジタル 教科書体 NK-R" panose="02020400000000000000" pitchFamily="18" charset="-128"/>
              </a:rPr>
              <a:t>投票権年齢</a:t>
            </a:r>
          </a:p>
          <a:p>
            <a:r>
              <a:rPr lang="ja-JP" altLang="en-US" sz="2000" dirty="0">
                <a:latin typeface="UD デジタル 教科書体 NK-R" panose="02020400000000000000" pitchFamily="18" charset="-128"/>
                <a:ea typeface="UD デジタル 教科書体 NK-R" panose="02020400000000000000" pitchFamily="18" charset="-128"/>
              </a:rPr>
              <a:t>　　</a:t>
            </a:r>
            <a:r>
              <a:rPr lang="ja-JP" altLang="en-US" sz="2000" dirty="0">
                <a:solidFill>
                  <a:srgbClr val="C00000"/>
                </a:solidFill>
                <a:latin typeface="UD デジタル 教科書体 NK-R" panose="02020400000000000000" pitchFamily="18" charset="-128"/>
                <a:ea typeface="UD デジタル 教科書体 NK-R" panose="02020400000000000000" pitchFamily="18" charset="-128"/>
              </a:rPr>
              <a:t>⇒１８歳へ引き下げ</a:t>
            </a:r>
          </a:p>
          <a:p>
            <a:endParaRPr lang="ja-JP" altLang="en-US"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■公職選挙法の</a:t>
            </a:r>
          </a:p>
          <a:p>
            <a:r>
              <a:rPr lang="ja-JP" altLang="en-US" sz="2000" dirty="0">
                <a:latin typeface="UD デジタル 教科書体 NK-R" panose="02020400000000000000" pitchFamily="18" charset="-128"/>
                <a:ea typeface="UD デジタル 教科書体 NK-R" panose="02020400000000000000" pitchFamily="18" charset="-128"/>
              </a:rPr>
              <a:t>　　</a:t>
            </a:r>
            <a:r>
              <a:rPr lang="ja-JP" altLang="en-US" sz="2000" dirty="0">
                <a:solidFill>
                  <a:srgbClr val="C00000"/>
                </a:solidFill>
                <a:latin typeface="UD デジタル 教科書体 NK-R" panose="02020400000000000000" pitchFamily="18" charset="-128"/>
                <a:ea typeface="UD デジタル 教科書体 NK-R" panose="02020400000000000000" pitchFamily="18" charset="-128"/>
              </a:rPr>
              <a:t>選挙権年齢</a:t>
            </a:r>
          </a:p>
          <a:p>
            <a:r>
              <a:rPr lang="ja-JP" altLang="en-US" sz="2000" dirty="0">
                <a:solidFill>
                  <a:srgbClr val="C00000"/>
                </a:solidFill>
                <a:latin typeface="UD デジタル 教科書体 NK-R" panose="02020400000000000000" pitchFamily="18" charset="-128"/>
                <a:ea typeface="UD デジタル 教科書体 NK-R" panose="02020400000000000000" pitchFamily="18" charset="-128"/>
              </a:rPr>
              <a:t>　　⇒１８歳へ引き下げ</a:t>
            </a:r>
            <a:endParaRPr kumimoji="1" lang="ja-JP" altLang="en-US" sz="2000" dirty="0">
              <a:solidFill>
                <a:srgbClr val="C00000"/>
              </a:solidFill>
              <a:latin typeface="UD デジタル 教科書体 NK-R" panose="02020400000000000000" pitchFamily="18" charset="-128"/>
              <a:ea typeface="UD デジタル 教科書体 NK-R" panose="02020400000000000000" pitchFamily="18" charset="-128"/>
            </a:endParaRPr>
          </a:p>
        </p:txBody>
      </p:sp>
      <p:sp>
        <p:nvSpPr>
          <p:cNvPr id="16" name="角丸四角形 15"/>
          <p:cNvSpPr/>
          <p:nvPr/>
        </p:nvSpPr>
        <p:spPr>
          <a:xfrm>
            <a:off x="611560" y="5291053"/>
            <a:ext cx="8352928" cy="144015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p:cNvSpPr txBox="1"/>
          <p:nvPr/>
        </p:nvSpPr>
        <p:spPr>
          <a:xfrm>
            <a:off x="990978" y="6011133"/>
            <a:ext cx="6375080" cy="523220"/>
          </a:xfrm>
          <a:prstGeom prst="rect">
            <a:avLst/>
          </a:prstGeom>
          <a:noFill/>
        </p:spPr>
        <p:txBody>
          <a:bodyPr wrap="square" rtlCol="0">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a:t>
            </a:r>
            <a:r>
              <a:rPr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積極的な社会参加</a:t>
            </a:r>
            <a:r>
              <a:rPr lang="ja-JP" altLang="en-US" sz="2800" dirty="0">
                <a:latin typeface="UD デジタル 教科書体 NK-R" panose="02020400000000000000" pitchFamily="18" charset="-128"/>
                <a:ea typeface="UD デジタル 教科書体 NK-R" panose="02020400000000000000" pitchFamily="18" charset="-128"/>
              </a:rPr>
              <a:t>を促す</a:t>
            </a:r>
          </a:p>
        </p:txBody>
      </p:sp>
      <p:sp>
        <p:nvSpPr>
          <p:cNvPr id="22" name="テキスト ボックス 21"/>
          <p:cNvSpPr txBox="1"/>
          <p:nvPr/>
        </p:nvSpPr>
        <p:spPr>
          <a:xfrm>
            <a:off x="990978" y="5487913"/>
            <a:ext cx="7757486" cy="523220"/>
          </a:xfrm>
          <a:prstGeom prst="rect">
            <a:avLst/>
          </a:prstGeom>
          <a:noFill/>
        </p:spPr>
        <p:txBody>
          <a:bodyPr wrap="square" rtlCol="0">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●１８歳や１９歳の若者の</a:t>
            </a:r>
            <a:r>
              <a:rPr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自主決定権を尊重</a:t>
            </a:r>
          </a:p>
        </p:txBody>
      </p:sp>
      <p:sp>
        <p:nvSpPr>
          <p:cNvPr id="24" name="角丸四角形 23"/>
          <p:cNvSpPr/>
          <p:nvPr/>
        </p:nvSpPr>
        <p:spPr>
          <a:xfrm>
            <a:off x="6515722" y="2051212"/>
            <a:ext cx="2088726" cy="172624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25" name="テキスト ボックス 24"/>
          <p:cNvSpPr txBox="1"/>
          <p:nvPr/>
        </p:nvSpPr>
        <p:spPr>
          <a:xfrm>
            <a:off x="6623981" y="2213663"/>
            <a:ext cx="2232248" cy="1323439"/>
          </a:xfrm>
          <a:prstGeom prst="rect">
            <a:avLst/>
          </a:prstGeom>
          <a:noFill/>
        </p:spPr>
        <p:txBody>
          <a:bodyPr wrap="square" rtlCol="0">
            <a:spAutoFit/>
          </a:bodyPr>
          <a:lstStyle/>
          <a:p>
            <a:r>
              <a:rPr lang="ja-JP" altLang="en-US" sz="2000" dirty="0">
                <a:solidFill>
                  <a:srgbClr val="C00000"/>
                </a:solidFill>
                <a:latin typeface="UD デジタル 教科書体 NK-R" panose="02020400000000000000" pitchFamily="18" charset="-128"/>
                <a:ea typeface="UD デジタル 教科書体 NK-R" panose="02020400000000000000" pitchFamily="18" charset="-128"/>
              </a:rPr>
              <a:t>世界</a:t>
            </a:r>
            <a:r>
              <a:rPr lang="ja-JP" altLang="en-US" sz="2000" dirty="0">
                <a:latin typeface="UD デジタル 教科書体 NK-R" panose="02020400000000000000" pitchFamily="18" charset="-128"/>
                <a:ea typeface="UD デジタル 教科書体 NK-R" panose="02020400000000000000" pitchFamily="18" charset="-128"/>
              </a:rPr>
              <a:t>的にも</a:t>
            </a:r>
          </a:p>
          <a:p>
            <a:r>
              <a:rPr lang="ja-JP" altLang="en-US" sz="2000" dirty="0">
                <a:latin typeface="UD デジタル 教科書体 NK-R" panose="02020400000000000000" pitchFamily="18" charset="-128"/>
                <a:ea typeface="UD デジタル 教科書体 NK-R" panose="02020400000000000000" pitchFamily="18" charset="-128"/>
              </a:rPr>
              <a:t>成年年齢を</a:t>
            </a:r>
          </a:p>
          <a:p>
            <a:r>
              <a:rPr lang="ja-JP" altLang="en-US" sz="2000" dirty="0">
                <a:latin typeface="UD デジタル 教科書体 NK-R" panose="02020400000000000000" pitchFamily="18" charset="-128"/>
                <a:ea typeface="UD デジタル 教科書体 NK-R" panose="02020400000000000000" pitchFamily="18" charset="-128"/>
              </a:rPr>
              <a:t>１８歳とするのが</a:t>
            </a:r>
          </a:p>
          <a:p>
            <a:r>
              <a:rPr lang="ja-JP" altLang="en-US" sz="2000" dirty="0">
                <a:latin typeface="UD デジタル 教科書体 NK-R" panose="02020400000000000000" pitchFamily="18" charset="-128"/>
                <a:ea typeface="UD デジタル 教科書体 NK-R" panose="02020400000000000000" pitchFamily="18" charset="-128"/>
              </a:rPr>
              <a:t>主流</a:t>
            </a:r>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11" name="下矢印 10"/>
          <p:cNvSpPr/>
          <p:nvPr/>
        </p:nvSpPr>
        <p:spPr>
          <a:xfrm>
            <a:off x="4139952" y="4598705"/>
            <a:ext cx="93610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27" name="下矢印 26"/>
          <p:cNvSpPr/>
          <p:nvPr/>
        </p:nvSpPr>
        <p:spPr>
          <a:xfrm>
            <a:off x="6948264" y="3933056"/>
            <a:ext cx="936104" cy="11697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28" name="下矢印 27"/>
          <p:cNvSpPr/>
          <p:nvPr/>
        </p:nvSpPr>
        <p:spPr>
          <a:xfrm>
            <a:off x="1367644" y="3933056"/>
            <a:ext cx="936104" cy="1167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5" name="フッター プレースホルダー 4"/>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039465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確認</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　あなたはいつから成年</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大人</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a:t>
            </a: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484062356"/>
              </p:ext>
            </p:extLst>
          </p:nvPr>
        </p:nvGraphicFramePr>
        <p:xfrm>
          <a:off x="406667" y="1161632"/>
          <a:ext cx="8197781" cy="3460915"/>
        </p:xfrm>
        <a:graphic>
          <a:graphicData uri="http://schemas.openxmlformats.org/drawingml/2006/table">
            <a:tbl>
              <a:tblPr firstRow="1" bandRow="1">
                <a:tableStyleId>{5C22544A-7EE6-4342-B048-85BDC9FD1C3A}</a:tableStyleId>
              </a:tblPr>
              <a:tblGrid>
                <a:gridCol w="3733285">
                  <a:extLst>
                    <a:ext uri="{9D8B030D-6E8A-4147-A177-3AD203B41FA5}">
                      <a16:colId xmlns:a16="http://schemas.microsoft.com/office/drawing/2014/main" val="20000"/>
                    </a:ext>
                  </a:extLst>
                </a:gridCol>
                <a:gridCol w="2531412">
                  <a:extLst>
                    <a:ext uri="{9D8B030D-6E8A-4147-A177-3AD203B41FA5}">
                      <a16:colId xmlns:a16="http://schemas.microsoft.com/office/drawing/2014/main" val="20001"/>
                    </a:ext>
                  </a:extLst>
                </a:gridCol>
                <a:gridCol w="1933084">
                  <a:extLst>
                    <a:ext uri="{9D8B030D-6E8A-4147-A177-3AD203B41FA5}">
                      <a16:colId xmlns:a16="http://schemas.microsoft.com/office/drawing/2014/main" val="20002"/>
                    </a:ext>
                  </a:extLst>
                </a:gridCol>
              </a:tblGrid>
              <a:tr h="692183">
                <a:tc>
                  <a:txBody>
                    <a:bodyPr/>
                    <a:lstStyle/>
                    <a:p>
                      <a:r>
                        <a:rPr kumimoji="1" lang="ja-JP" altLang="en-US" sz="2000" dirty="0">
                          <a:latin typeface="UD デジタル 教科書体 NK-R" panose="02020400000000000000" pitchFamily="18" charset="-128"/>
                          <a:ea typeface="UD デジタル 教科書体 NK-R" panose="02020400000000000000" pitchFamily="18" charset="-128"/>
                        </a:rPr>
                        <a:t>生年月日</a:t>
                      </a:r>
                    </a:p>
                  </a:txBody>
                  <a:tcPr anchor="ctr"/>
                </a:tc>
                <a:tc>
                  <a:txBody>
                    <a:bodyPr/>
                    <a:lstStyle/>
                    <a:p>
                      <a:r>
                        <a:rPr kumimoji="1" lang="ja-JP" altLang="en-US" sz="2000" dirty="0">
                          <a:latin typeface="UD デジタル 教科書体 NK-R" panose="02020400000000000000" pitchFamily="18" charset="-128"/>
                          <a:ea typeface="UD デジタル 教科書体 NK-R" panose="02020400000000000000" pitchFamily="18" charset="-128"/>
                        </a:rPr>
                        <a:t>成年になる日</a:t>
                      </a:r>
                    </a:p>
                  </a:txBody>
                  <a:tcPr anchor="ctr"/>
                </a:tc>
                <a:tc>
                  <a:txBody>
                    <a:bodyPr/>
                    <a:lstStyle/>
                    <a:p>
                      <a:r>
                        <a:rPr kumimoji="1" lang="ja-JP" altLang="en-US" sz="2000" dirty="0">
                          <a:latin typeface="UD デジタル 教科書体 NK-R" panose="02020400000000000000" pitchFamily="18" charset="-128"/>
                          <a:ea typeface="UD デジタル 教科書体 NK-R" panose="02020400000000000000" pitchFamily="18" charset="-128"/>
                        </a:rPr>
                        <a:t>成年になる年齢</a:t>
                      </a:r>
                    </a:p>
                  </a:txBody>
                  <a:tcPr anchor="ctr"/>
                </a:tc>
                <a:extLst>
                  <a:ext uri="{0D108BD9-81ED-4DB2-BD59-A6C34878D82A}">
                    <a16:rowId xmlns:a16="http://schemas.microsoft.com/office/drawing/2014/main" val="10000"/>
                  </a:ext>
                </a:extLst>
              </a:tr>
              <a:tr h="692183">
                <a:tc>
                  <a:txBody>
                    <a:bodyPr/>
                    <a:lstStyle/>
                    <a:p>
                      <a:r>
                        <a:rPr kumimoji="1" lang="en-US" altLang="ja-JP" sz="1800" dirty="0">
                          <a:latin typeface="UD デジタル 教科書体 NK-R" panose="02020400000000000000" pitchFamily="18" charset="-128"/>
                          <a:ea typeface="UD デジタル 教科書体 NK-R" panose="02020400000000000000" pitchFamily="18" charset="-128"/>
                        </a:rPr>
                        <a:t>2002</a:t>
                      </a:r>
                      <a:r>
                        <a:rPr kumimoji="1" lang="ja-JP" altLang="en-US" sz="1800" dirty="0">
                          <a:latin typeface="UD デジタル 教科書体 NK-R" panose="02020400000000000000" pitchFamily="18" charset="-128"/>
                          <a:ea typeface="UD デジタル 教科書体 NK-R" panose="02020400000000000000" pitchFamily="18" charset="-128"/>
                        </a:rPr>
                        <a:t>年</a:t>
                      </a:r>
                      <a:r>
                        <a:rPr kumimoji="1" lang="en-US" altLang="ja-JP" sz="1800" dirty="0">
                          <a:latin typeface="UD デジタル 教科書体 NK-R" panose="02020400000000000000" pitchFamily="18" charset="-128"/>
                          <a:ea typeface="UD デジタル 教科書体 NK-R" panose="02020400000000000000" pitchFamily="18" charset="-128"/>
                        </a:rPr>
                        <a:t>4</a:t>
                      </a:r>
                      <a:r>
                        <a:rPr kumimoji="1" lang="ja-JP" altLang="en-US" sz="1800" dirty="0">
                          <a:latin typeface="UD デジタル 教科書体 NK-R" panose="02020400000000000000" pitchFamily="18" charset="-128"/>
                          <a:ea typeface="UD デジタル 教科書体 NK-R" panose="02020400000000000000" pitchFamily="18" charset="-128"/>
                        </a:rPr>
                        <a:t>月</a:t>
                      </a:r>
                      <a:r>
                        <a:rPr kumimoji="1" lang="en-US" altLang="ja-JP" sz="1800" dirty="0">
                          <a:latin typeface="UD デジタル 教科書体 NK-R" panose="02020400000000000000" pitchFamily="18" charset="-128"/>
                          <a:ea typeface="UD デジタル 教科書体 NK-R" panose="02020400000000000000" pitchFamily="18" charset="-128"/>
                        </a:rPr>
                        <a:t>1</a:t>
                      </a:r>
                      <a:r>
                        <a:rPr kumimoji="1" lang="ja-JP" altLang="en-US" sz="1800" dirty="0">
                          <a:latin typeface="UD デジタル 教科書体 NK-R" panose="02020400000000000000" pitchFamily="18" charset="-128"/>
                          <a:ea typeface="UD デジタル 教科書体 NK-R" panose="02020400000000000000" pitchFamily="18" charset="-128"/>
                        </a:rPr>
                        <a:t>日以前の生まれ</a:t>
                      </a:r>
                    </a:p>
                  </a:txBody>
                  <a:tcPr anchor="ctr"/>
                </a:tc>
                <a:tc>
                  <a:txBody>
                    <a:bodyPr/>
                    <a:lstStyle/>
                    <a:p>
                      <a:r>
                        <a:rPr kumimoji="1" lang="en-US" altLang="ja-JP" sz="2000" dirty="0">
                          <a:latin typeface="UD デジタル 教科書体 NK-R" panose="02020400000000000000" pitchFamily="18" charset="-128"/>
                          <a:ea typeface="UD デジタル 教科書体 NK-R" panose="02020400000000000000" pitchFamily="18" charset="-128"/>
                        </a:rPr>
                        <a:t>20</a:t>
                      </a:r>
                      <a:r>
                        <a:rPr kumimoji="1" lang="ja-JP" altLang="en-US" sz="2000" dirty="0">
                          <a:latin typeface="UD デジタル 教科書体 NK-R" panose="02020400000000000000" pitchFamily="18" charset="-128"/>
                          <a:ea typeface="UD デジタル 教科書体 NK-R" panose="02020400000000000000" pitchFamily="18" charset="-128"/>
                        </a:rPr>
                        <a:t>歳の誕生日から</a:t>
                      </a:r>
                    </a:p>
                  </a:txBody>
                  <a:tcPr anchor="ctr"/>
                </a:tc>
                <a:tc>
                  <a:txBody>
                    <a:bodyPr/>
                    <a:lstStyle/>
                    <a:p>
                      <a:pPr algn="ctr"/>
                      <a:r>
                        <a:rPr kumimoji="1" lang="en-US" altLang="ja-JP" sz="2400" dirty="0">
                          <a:latin typeface="UD デジタル 教科書体 NK-R" panose="02020400000000000000" pitchFamily="18" charset="-128"/>
                          <a:ea typeface="UD デジタル 教科書体 NK-R" panose="02020400000000000000" pitchFamily="18" charset="-128"/>
                        </a:rPr>
                        <a:t>20</a:t>
                      </a:r>
                      <a:r>
                        <a:rPr kumimoji="1" lang="ja-JP" altLang="en-US" sz="2400" dirty="0">
                          <a:latin typeface="UD デジタル 教科書体 NK-R" panose="02020400000000000000" pitchFamily="18" charset="-128"/>
                          <a:ea typeface="UD デジタル 教科書体 NK-R" panose="02020400000000000000" pitchFamily="18" charset="-128"/>
                        </a:rPr>
                        <a:t>歳</a:t>
                      </a:r>
                    </a:p>
                  </a:txBody>
                  <a:tcPr anchor="ctr"/>
                </a:tc>
                <a:extLst>
                  <a:ext uri="{0D108BD9-81ED-4DB2-BD59-A6C34878D82A}">
                    <a16:rowId xmlns:a16="http://schemas.microsoft.com/office/drawing/2014/main" val="10001"/>
                  </a:ext>
                </a:extLst>
              </a:tr>
              <a:tr h="692183">
                <a:tc>
                  <a:txBody>
                    <a:bodyPr/>
                    <a:lstStyle/>
                    <a:p>
                      <a:r>
                        <a:rPr kumimoji="1" lang="en-US" altLang="ja-JP" sz="1800" dirty="0">
                          <a:latin typeface="UD デジタル 教科書体 NK-R" panose="02020400000000000000" pitchFamily="18" charset="-128"/>
                          <a:ea typeface="UD デジタル 教科書体 NK-R" panose="02020400000000000000" pitchFamily="18" charset="-128"/>
                        </a:rPr>
                        <a:t>2002</a:t>
                      </a:r>
                      <a:r>
                        <a:rPr kumimoji="1" lang="ja-JP" altLang="en-US" sz="1800" dirty="0">
                          <a:latin typeface="UD デジタル 教科書体 NK-R" panose="02020400000000000000" pitchFamily="18" charset="-128"/>
                          <a:ea typeface="UD デジタル 教科書体 NK-R" panose="02020400000000000000" pitchFamily="18" charset="-128"/>
                        </a:rPr>
                        <a:t>年</a:t>
                      </a:r>
                      <a:r>
                        <a:rPr kumimoji="1" lang="en-US" altLang="ja-JP" sz="1800" dirty="0">
                          <a:latin typeface="UD デジタル 教科書体 NK-R" panose="02020400000000000000" pitchFamily="18" charset="-128"/>
                          <a:ea typeface="UD デジタル 教科書体 NK-R" panose="02020400000000000000" pitchFamily="18" charset="-128"/>
                        </a:rPr>
                        <a:t>4</a:t>
                      </a:r>
                      <a:r>
                        <a:rPr kumimoji="1" lang="ja-JP" altLang="en-US" sz="1800" dirty="0">
                          <a:latin typeface="UD デジタル 教科書体 NK-R" panose="02020400000000000000" pitchFamily="18" charset="-128"/>
                          <a:ea typeface="UD デジタル 教科書体 NK-R" panose="02020400000000000000" pitchFamily="18" charset="-128"/>
                        </a:rPr>
                        <a:t>月</a:t>
                      </a:r>
                      <a:r>
                        <a:rPr kumimoji="1" lang="en-US" altLang="ja-JP" sz="1800" dirty="0">
                          <a:latin typeface="UD デジタル 教科書体 NK-R" panose="02020400000000000000" pitchFamily="18" charset="-128"/>
                          <a:ea typeface="UD デジタル 教科書体 NK-R" panose="02020400000000000000" pitchFamily="18" charset="-128"/>
                        </a:rPr>
                        <a:t>2</a:t>
                      </a:r>
                      <a:r>
                        <a:rPr kumimoji="1" lang="ja-JP" altLang="en-US" sz="1800" dirty="0">
                          <a:latin typeface="UD デジタル 教科書体 NK-R" panose="02020400000000000000" pitchFamily="18" charset="-128"/>
                          <a:ea typeface="UD デジタル 教科書体 NK-R" panose="02020400000000000000" pitchFamily="18" charset="-128"/>
                        </a:rPr>
                        <a:t>日～</a:t>
                      </a:r>
                      <a:r>
                        <a:rPr kumimoji="1" lang="en-US" altLang="ja-JP" sz="1800" dirty="0">
                          <a:latin typeface="UD デジタル 教科書体 NK-R" panose="02020400000000000000" pitchFamily="18" charset="-128"/>
                          <a:ea typeface="UD デジタル 教科書体 NK-R" panose="02020400000000000000" pitchFamily="18" charset="-128"/>
                        </a:rPr>
                        <a:t>2003</a:t>
                      </a:r>
                      <a:r>
                        <a:rPr kumimoji="1" lang="ja-JP" altLang="en-US" sz="1800" dirty="0">
                          <a:latin typeface="UD デジタル 教科書体 NK-R" panose="02020400000000000000" pitchFamily="18" charset="-128"/>
                          <a:ea typeface="UD デジタル 教科書体 NK-R" panose="02020400000000000000" pitchFamily="18" charset="-128"/>
                        </a:rPr>
                        <a:t>年</a:t>
                      </a:r>
                      <a:r>
                        <a:rPr kumimoji="1" lang="en-US" altLang="ja-JP" sz="1800" dirty="0">
                          <a:latin typeface="UD デジタル 教科書体 NK-R" panose="02020400000000000000" pitchFamily="18" charset="-128"/>
                          <a:ea typeface="UD デジタル 教科書体 NK-R" panose="02020400000000000000" pitchFamily="18" charset="-128"/>
                        </a:rPr>
                        <a:t>4</a:t>
                      </a:r>
                      <a:r>
                        <a:rPr kumimoji="1" lang="ja-JP" altLang="en-US" sz="1800" dirty="0">
                          <a:latin typeface="UD デジタル 教科書体 NK-R" panose="02020400000000000000" pitchFamily="18" charset="-128"/>
                          <a:ea typeface="UD デジタル 教科書体 NK-R" panose="02020400000000000000" pitchFamily="18" charset="-128"/>
                        </a:rPr>
                        <a:t>月</a:t>
                      </a:r>
                      <a:r>
                        <a:rPr kumimoji="1" lang="en-US" altLang="ja-JP" sz="1800" dirty="0">
                          <a:latin typeface="UD デジタル 教科書体 NK-R" panose="02020400000000000000" pitchFamily="18" charset="-128"/>
                          <a:ea typeface="UD デジタル 教科書体 NK-R" panose="02020400000000000000" pitchFamily="18" charset="-128"/>
                        </a:rPr>
                        <a:t>1</a:t>
                      </a:r>
                      <a:r>
                        <a:rPr kumimoji="1" lang="ja-JP" altLang="en-US" sz="1800" dirty="0">
                          <a:latin typeface="UD デジタル 教科書体 NK-R" panose="02020400000000000000" pitchFamily="18" charset="-128"/>
                          <a:ea typeface="UD デジタル 教科書体 NK-R" panose="02020400000000000000" pitchFamily="18" charset="-128"/>
                        </a:rPr>
                        <a:t>日</a:t>
                      </a:r>
                    </a:p>
                  </a:txBody>
                  <a:tcPr anchor="ctr"/>
                </a:tc>
                <a:tc>
                  <a:txBody>
                    <a:bodyPr/>
                    <a:lstStyle/>
                    <a:p>
                      <a:r>
                        <a:rPr kumimoji="1" lang="en-US" altLang="ja-JP" sz="2000" dirty="0">
                          <a:latin typeface="UD デジタル 教科書体 NK-R" panose="02020400000000000000" pitchFamily="18" charset="-128"/>
                          <a:ea typeface="UD デジタル 教科書体 NK-R" panose="02020400000000000000" pitchFamily="18" charset="-128"/>
                        </a:rPr>
                        <a:t>2022</a:t>
                      </a:r>
                      <a:r>
                        <a:rPr kumimoji="1" lang="ja-JP" altLang="en-US" sz="2000" dirty="0">
                          <a:latin typeface="UD デジタル 教科書体 NK-R" panose="02020400000000000000" pitchFamily="18" charset="-128"/>
                          <a:ea typeface="UD デジタル 教科書体 NK-R" panose="02020400000000000000" pitchFamily="18" charset="-128"/>
                        </a:rPr>
                        <a:t>年</a:t>
                      </a:r>
                      <a:r>
                        <a:rPr kumimoji="1" lang="en-US" altLang="ja-JP" sz="2000" dirty="0">
                          <a:latin typeface="UD デジタル 教科書体 NK-R" panose="02020400000000000000" pitchFamily="18" charset="-128"/>
                          <a:ea typeface="UD デジタル 教科書体 NK-R" panose="02020400000000000000" pitchFamily="18" charset="-128"/>
                        </a:rPr>
                        <a:t>4</a:t>
                      </a:r>
                      <a:r>
                        <a:rPr kumimoji="1" lang="ja-JP" altLang="en-US" sz="2000" dirty="0">
                          <a:latin typeface="UD デジタル 教科書体 NK-R" panose="02020400000000000000" pitchFamily="18" charset="-128"/>
                          <a:ea typeface="UD デジタル 教科書体 NK-R" panose="02020400000000000000" pitchFamily="18" charset="-128"/>
                        </a:rPr>
                        <a:t>月</a:t>
                      </a:r>
                      <a:r>
                        <a:rPr kumimoji="1" lang="en-US" altLang="ja-JP" sz="2000" dirty="0">
                          <a:latin typeface="UD デジタル 教科書体 NK-R" panose="02020400000000000000" pitchFamily="18" charset="-128"/>
                          <a:ea typeface="UD デジタル 教科書体 NK-R" panose="02020400000000000000" pitchFamily="18" charset="-128"/>
                        </a:rPr>
                        <a:t>1</a:t>
                      </a:r>
                      <a:r>
                        <a:rPr kumimoji="1" lang="ja-JP" altLang="en-US" sz="2000" dirty="0">
                          <a:latin typeface="UD デジタル 教科書体 NK-R" panose="02020400000000000000" pitchFamily="18" charset="-128"/>
                          <a:ea typeface="UD デジタル 教科書体 NK-R" panose="02020400000000000000" pitchFamily="18" charset="-128"/>
                        </a:rPr>
                        <a:t>日から</a:t>
                      </a:r>
                    </a:p>
                  </a:txBody>
                  <a:tcPr anchor="ctr"/>
                </a:tc>
                <a:tc>
                  <a:txBody>
                    <a:bodyPr/>
                    <a:lstStyle/>
                    <a:p>
                      <a:pPr algn="ctr"/>
                      <a:r>
                        <a:rPr kumimoji="1" lang="en-US" altLang="ja-JP" sz="2400" dirty="0">
                          <a:latin typeface="UD デジタル 教科書体 NK-R" panose="02020400000000000000" pitchFamily="18" charset="-128"/>
                          <a:ea typeface="UD デジタル 教科書体 NK-R" panose="02020400000000000000" pitchFamily="18" charset="-128"/>
                        </a:rPr>
                        <a:t>19</a:t>
                      </a:r>
                      <a:r>
                        <a:rPr kumimoji="1" lang="ja-JP" altLang="en-US" sz="2400" dirty="0">
                          <a:latin typeface="UD デジタル 教科書体 NK-R" panose="02020400000000000000" pitchFamily="18" charset="-128"/>
                          <a:ea typeface="UD デジタル 教科書体 NK-R" panose="02020400000000000000" pitchFamily="18" charset="-128"/>
                        </a:rPr>
                        <a:t>歳</a:t>
                      </a:r>
                    </a:p>
                  </a:txBody>
                  <a:tcPr anchor="ctr"/>
                </a:tc>
                <a:extLst>
                  <a:ext uri="{0D108BD9-81ED-4DB2-BD59-A6C34878D82A}">
                    <a16:rowId xmlns:a16="http://schemas.microsoft.com/office/drawing/2014/main" val="10002"/>
                  </a:ext>
                </a:extLst>
              </a:tr>
              <a:tr h="692183">
                <a:tc>
                  <a:txBody>
                    <a:bodyPr/>
                    <a:lstStyle/>
                    <a:p>
                      <a:r>
                        <a:rPr kumimoji="1" lang="en-US" altLang="ja-JP" sz="1800" dirty="0">
                          <a:latin typeface="UD デジタル 教科書体 NK-R" panose="02020400000000000000" pitchFamily="18" charset="-128"/>
                          <a:ea typeface="UD デジタル 教科書体 NK-R" panose="02020400000000000000" pitchFamily="18" charset="-128"/>
                        </a:rPr>
                        <a:t>2003</a:t>
                      </a:r>
                      <a:r>
                        <a:rPr kumimoji="1" lang="ja-JP" altLang="en-US" sz="1800" dirty="0">
                          <a:latin typeface="UD デジタル 教科書体 NK-R" panose="02020400000000000000" pitchFamily="18" charset="-128"/>
                          <a:ea typeface="UD デジタル 教科書体 NK-R" panose="02020400000000000000" pitchFamily="18" charset="-128"/>
                        </a:rPr>
                        <a:t>年</a:t>
                      </a:r>
                      <a:r>
                        <a:rPr kumimoji="1" lang="en-US" altLang="ja-JP" sz="1800" dirty="0">
                          <a:latin typeface="UD デジタル 教科書体 NK-R" panose="02020400000000000000" pitchFamily="18" charset="-128"/>
                          <a:ea typeface="UD デジタル 教科書体 NK-R" panose="02020400000000000000" pitchFamily="18" charset="-128"/>
                        </a:rPr>
                        <a:t>4</a:t>
                      </a:r>
                      <a:r>
                        <a:rPr kumimoji="1" lang="ja-JP" altLang="en-US" sz="1800" dirty="0">
                          <a:latin typeface="UD デジタル 教科書体 NK-R" panose="02020400000000000000" pitchFamily="18" charset="-128"/>
                          <a:ea typeface="UD デジタル 教科書体 NK-R" panose="02020400000000000000" pitchFamily="18" charset="-128"/>
                        </a:rPr>
                        <a:t>月</a:t>
                      </a:r>
                      <a:r>
                        <a:rPr kumimoji="1" lang="en-US" altLang="ja-JP" sz="1800" dirty="0">
                          <a:latin typeface="UD デジタル 教科書体 NK-R" panose="02020400000000000000" pitchFamily="18" charset="-128"/>
                          <a:ea typeface="UD デジタル 教科書体 NK-R" panose="02020400000000000000" pitchFamily="18" charset="-128"/>
                        </a:rPr>
                        <a:t>2</a:t>
                      </a:r>
                      <a:r>
                        <a:rPr kumimoji="1" lang="ja-JP" altLang="en-US" sz="1800" dirty="0">
                          <a:latin typeface="UD デジタル 教科書体 NK-R" panose="02020400000000000000" pitchFamily="18" charset="-128"/>
                          <a:ea typeface="UD デジタル 教科書体 NK-R" panose="02020400000000000000" pitchFamily="18" charset="-128"/>
                        </a:rPr>
                        <a:t>日～</a:t>
                      </a:r>
                      <a:r>
                        <a:rPr kumimoji="1" lang="en-US" altLang="ja-JP" sz="1800" dirty="0">
                          <a:latin typeface="UD デジタル 教科書体 NK-R" panose="02020400000000000000" pitchFamily="18" charset="-128"/>
                          <a:ea typeface="UD デジタル 教科書体 NK-R" panose="02020400000000000000" pitchFamily="18" charset="-128"/>
                        </a:rPr>
                        <a:t>2004</a:t>
                      </a:r>
                      <a:r>
                        <a:rPr kumimoji="1" lang="ja-JP" altLang="en-US" sz="1800" dirty="0">
                          <a:latin typeface="UD デジタル 教科書体 NK-R" panose="02020400000000000000" pitchFamily="18" charset="-128"/>
                          <a:ea typeface="UD デジタル 教科書体 NK-R" panose="02020400000000000000" pitchFamily="18" charset="-128"/>
                        </a:rPr>
                        <a:t>年</a:t>
                      </a:r>
                      <a:r>
                        <a:rPr kumimoji="1" lang="en-US" altLang="ja-JP" sz="1800" dirty="0">
                          <a:latin typeface="UD デジタル 教科書体 NK-R" panose="02020400000000000000" pitchFamily="18" charset="-128"/>
                          <a:ea typeface="UD デジタル 教科書体 NK-R" panose="02020400000000000000" pitchFamily="18" charset="-128"/>
                        </a:rPr>
                        <a:t>4</a:t>
                      </a:r>
                      <a:r>
                        <a:rPr kumimoji="1" lang="ja-JP" altLang="en-US" sz="1800" dirty="0">
                          <a:latin typeface="UD デジタル 教科書体 NK-R" panose="02020400000000000000" pitchFamily="18" charset="-128"/>
                          <a:ea typeface="UD デジタル 教科書体 NK-R" panose="02020400000000000000" pitchFamily="18" charset="-128"/>
                        </a:rPr>
                        <a:t>月</a:t>
                      </a:r>
                      <a:r>
                        <a:rPr kumimoji="1" lang="en-US" altLang="ja-JP" sz="1800" dirty="0">
                          <a:latin typeface="UD デジタル 教科書体 NK-R" panose="02020400000000000000" pitchFamily="18" charset="-128"/>
                          <a:ea typeface="UD デジタル 教科書体 NK-R" panose="02020400000000000000" pitchFamily="18" charset="-128"/>
                        </a:rPr>
                        <a:t>1</a:t>
                      </a:r>
                      <a:r>
                        <a:rPr kumimoji="1" lang="ja-JP" altLang="en-US" sz="1800" dirty="0">
                          <a:latin typeface="UD デジタル 教科書体 NK-R" panose="02020400000000000000" pitchFamily="18" charset="-128"/>
                          <a:ea typeface="UD デジタル 教科書体 NK-R" panose="02020400000000000000" pitchFamily="18" charset="-128"/>
                        </a:rPr>
                        <a:t>日</a:t>
                      </a:r>
                    </a:p>
                  </a:txBody>
                  <a:tcPr anchor="ctr"/>
                </a:tc>
                <a:tc>
                  <a:txBody>
                    <a:bodyPr/>
                    <a:lstStyle/>
                    <a:p>
                      <a:r>
                        <a:rPr kumimoji="1" lang="en-US" altLang="ja-JP" sz="2000" dirty="0">
                          <a:latin typeface="UD デジタル 教科書体 NK-R" panose="02020400000000000000" pitchFamily="18" charset="-128"/>
                          <a:ea typeface="UD デジタル 教科書体 NK-R" panose="02020400000000000000" pitchFamily="18" charset="-128"/>
                        </a:rPr>
                        <a:t>2022</a:t>
                      </a:r>
                      <a:r>
                        <a:rPr kumimoji="1" lang="ja-JP" altLang="en-US" sz="2000" dirty="0">
                          <a:latin typeface="UD デジタル 教科書体 NK-R" panose="02020400000000000000" pitchFamily="18" charset="-128"/>
                          <a:ea typeface="UD デジタル 教科書体 NK-R" panose="02020400000000000000" pitchFamily="18" charset="-128"/>
                        </a:rPr>
                        <a:t>年</a:t>
                      </a:r>
                      <a:r>
                        <a:rPr kumimoji="1" lang="en-US" altLang="ja-JP" sz="2000" dirty="0">
                          <a:latin typeface="UD デジタル 教科書体 NK-R" panose="02020400000000000000" pitchFamily="18" charset="-128"/>
                          <a:ea typeface="UD デジタル 教科書体 NK-R" panose="02020400000000000000" pitchFamily="18" charset="-128"/>
                        </a:rPr>
                        <a:t>4</a:t>
                      </a:r>
                      <a:r>
                        <a:rPr kumimoji="1" lang="ja-JP" altLang="en-US" sz="2000" dirty="0">
                          <a:latin typeface="UD デジタル 教科書体 NK-R" panose="02020400000000000000" pitchFamily="18" charset="-128"/>
                          <a:ea typeface="UD デジタル 教科書体 NK-R" panose="02020400000000000000" pitchFamily="18" charset="-128"/>
                        </a:rPr>
                        <a:t>月</a:t>
                      </a:r>
                      <a:r>
                        <a:rPr kumimoji="1" lang="en-US" altLang="ja-JP" sz="2000" dirty="0">
                          <a:latin typeface="UD デジタル 教科書体 NK-R" panose="02020400000000000000" pitchFamily="18" charset="-128"/>
                          <a:ea typeface="UD デジタル 教科書体 NK-R" panose="02020400000000000000" pitchFamily="18" charset="-128"/>
                        </a:rPr>
                        <a:t>1</a:t>
                      </a:r>
                      <a:r>
                        <a:rPr kumimoji="1" lang="ja-JP" altLang="en-US" sz="2000" dirty="0">
                          <a:latin typeface="UD デジタル 教科書体 NK-R" panose="02020400000000000000" pitchFamily="18" charset="-128"/>
                          <a:ea typeface="UD デジタル 教科書体 NK-R" panose="02020400000000000000" pitchFamily="18" charset="-128"/>
                        </a:rPr>
                        <a:t>日から</a:t>
                      </a:r>
                    </a:p>
                  </a:txBody>
                  <a:tcPr anchor="ctr"/>
                </a:tc>
                <a:tc>
                  <a:txBody>
                    <a:bodyPr/>
                    <a:lstStyle/>
                    <a:p>
                      <a:pPr algn="ctr"/>
                      <a:r>
                        <a:rPr kumimoji="1" lang="en-US" altLang="ja-JP" sz="2400" dirty="0">
                          <a:latin typeface="UD デジタル 教科書体 NK-R" panose="02020400000000000000" pitchFamily="18" charset="-128"/>
                          <a:ea typeface="UD デジタル 教科書体 NK-R" panose="02020400000000000000" pitchFamily="18" charset="-128"/>
                        </a:rPr>
                        <a:t>18</a:t>
                      </a:r>
                      <a:r>
                        <a:rPr kumimoji="1" lang="ja-JP" altLang="en-US" sz="2400" dirty="0">
                          <a:latin typeface="UD デジタル 教科書体 NK-R" panose="02020400000000000000" pitchFamily="18" charset="-128"/>
                          <a:ea typeface="UD デジタル 教科書体 NK-R" panose="02020400000000000000" pitchFamily="18" charset="-128"/>
                        </a:rPr>
                        <a:t>歳</a:t>
                      </a:r>
                    </a:p>
                  </a:txBody>
                  <a:tcPr anchor="ctr"/>
                </a:tc>
                <a:extLst>
                  <a:ext uri="{0D108BD9-81ED-4DB2-BD59-A6C34878D82A}">
                    <a16:rowId xmlns:a16="http://schemas.microsoft.com/office/drawing/2014/main" val="10003"/>
                  </a:ext>
                </a:extLst>
              </a:tr>
              <a:tr h="692183">
                <a:tc>
                  <a:txBody>
                    <a:bodyPr/>
                    <a:lstStyle/>
                    <a:p>
                      <a:r>
                        <a:rPr kumimoji="1" lang="en-US" altLang="ja-JP" sz="1800" dirty="0">
                          <a:latin typeface="UD デジタル 教科書体 NK-R" panose="02020400000000000000" pitchFamily="18" charset="-128"/>
                          <a:ea typeface="UD デジタル 教科書体 NK-R" panose="02020400000000000000" pitchFamily="18" charset="-128"/>
                        </a:rPr>
                        <a:t>2004</a:t>
                      </a:r>
                      <a:r>
                        <a:rPr kumimoji="1" lang="ja-JP" altLang="en-US" sz="1800" dirty="0">
                          <a:latin typeface="UD デジタル 教科書体 NK-R" panose="02020400000000000000" pitchFamily="18" charset="-128"/>
                          <a:ea typeface="UD デジタル 教科書体 NK-R" panose="02020400000000000000" pitchFamily="18" charset="-128"/>
                        </a:rPr>
                        <a:t>年</a:t>
                      </a:r>
                      <a:r>
                        <a:rPr kumimoji="1" lang="en-US" altLang="ja-JP" sz="1800" dirty="0">
                          <a:latin typeface="UD デジタル 教科書体 NK-R" panose="02020400000000000000" pitchFamily="18" charset="-128"/>
                          <a:ea typeface="UD デジタル 教科書体 NK-R" panose="02020400000000000000" pitchFamily="18" charset="-128"/>
                        </a:rPr>
                        <a:t>4</a:t>
                      </a:r>
                      <a:r>
                        <a:rPr kumimoji="1" lang="ja-JP" altLang="en-US" sz="1800" dirty="0">
                          <a:latin typeface="UD デジタル 教科書体 NK-R" panose="02020400000000000000" pitchFamily="18" charset="-128"/>
                          <a:ea typeface="UD デジタル 教科書体 NK-R" panose="02020400000000000000" pitchFamily="18" charset="-128"/>
                        </a:rPr>
                        <a:t>月</a:t>
                      </a:r>
                      <a:r>
                        <a:rPr kumimoji="1" lang="en-US" altLang="ja-JP" sz="1800" dirty="0">
                          <a:latin typeface="UD デジタル 教科書体 NK-R" panose="02020400000000000000" pitchFamily="18" charset="-128"/>
                          <a:ea typeface="UD デジタル 教科書体 NK-R" panose="02020400000000000000" pitchFamily="18" charset="-128"/>
                        </a:rPr>
                        <a:t>2</a:t>
                      </a:r>
                      <a:r>
                        <a:rPr kumimoji="1" lang="ja-JP" altLang="en-US" sz="1800" dirty="0">
                          <a:latin typeface="UD デジタル 教科書体 NK-R" panose="02020400000000000000" pitchFamily="18" charset="-128"/>
                          <a:ea typeface="UD デジタル 教科書体 NK-R" panose="02020400000000000000" pitchFamily="18" charset="-128"/>
                        </a:rPr>
                        <a:t>日以降の生まれ</a:t>
                      </a:r>
                    </a:p>
                  </a:txBody>
                  <a:tcPr anchor="ctr"/>
                </a:tc>
                <a:tc>
                  <a:txBody>
                    <a:bodyPr/>
                    <a:lstStyle/>
                    <a:p>
                      <a:r>
                        <a:rPr kumimoji="1" lang="en-US" altLang="ja-JP" sz="2000" dirty="0">
                          <a:latin typeface="UD デジタル 教科書体 NK-R" panose="02020400000000000000" pitchFamily="18" charset="-128"/>
                          <a:ea typeface="UD デジタル 教科書体 NK-R" panose="02020400000000000000" pitchFamily="18" charset="-128"/>
                        </a:rPr>
                        <a:t>18</a:t>
                      </a:r>
                      <a:r>
                        <a:rPr kumimoji="1" lang="ja-JP" altLang="en-US" sz="2000" dirty="0">
                          <a:latin typeface="UD デジタル 教科書体 NK-R" panose="02020400000000000000" pitchFamily="18" charset="-128"/>
                          <a:ea typeface="UD デジタル 教科書体 NK-R" panose="02020400000000000000" pitchFamily="18" charset="-128"/>
                        </a:rPr>
                        <a:t>歳の誕生日から</a:t>
                      </a:r>
                    </a:p>
                  </a:txBody>
                  <a:tcPr anchor="ctr"/>
                </a:tc>
                <a:tc>
                  <a:txBody>
                    <a:bodyPr/>
                    <a:lstStyle/>
                    <a:p>
                      <a:pPr algn="ctr"/>
                      <a:r>
                        <a:rPr kumimoji="1" lang="en-US" altLang="ja-JP" sz="2400" dirty="0">
                          <a:latin typeface="UD デジタル 教科書体 NK-R" panose="02020400000000000000" pitchFamily="18" charset="-128"/>
                          <a:ea typeface="UD デジタル 教科書体 NK-R" panose="02020400000000000000" pitchFamily="18" charset="-128"/>
                        </a:rPr>
                        <a:t>18</a:t>
                      </a:r>
                      <a:r>
                        <a:rPr kumimoji="1" lang="ja-JP" altLang="en-US" sz="2400" dirty="0">
                          <a:latin typeface="UD デジタル 教科書体 NK-R" panose="02020400000000000000" pitchFamily="18" charset="-128"/>
                          <a:ea typeface="UD デジタル 教科書体 NK-R" panose="02020400000000000000" pitchFamily="18" charset="-128"/>
                        </a:rPr>
                        <a:t>歳</a:t>
                      </a:r>
                    </a:p>
                  </a:txBody>
                  <a:tcPr anchor="ctr"/>
                </a:tc>
                <a:extLst>
                  <a:ext uri="{0D108BD9-81ED-4DB2-BD59-A6C34878D82A}">
                    <a16:rowId xmlns:a16="http://schemas.microsoft.com/office/drawing/2014/main" val="10004"/>
                  </a:ext>
                </a:extLst>
              </a:tr>
            </a:tbl>
          </a:graphicData>
        </a:graphic>
      </p:graphicFrame>
      <p:pic>
        <p:nvPicPr>
          <p:cNvPr id="8" name="Picture 2" descr="G:\KINGSTON\くらしの一日講座\イラストいろいろ\女性　先生.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274752"/>
            <a:ext cx="1979712" cy="2582234"/>
          </a:xfrm>
          <a:prstGeom prst="rect">
            <a:avLst/>
          </a:prstGeom>
          <a:noFill/>
          <a:extLst>
            <a:ext uri="{909E8E84-426E-40DD-AFC4-6F175D3DCCD1}">
              <a14:hiddenFill xmlns:a14="http://schemas.microsoft.com/office/drawing/2010/main">
                <a:solidFill>
                  <a:srgbClr val="FFFFFF"/>
                </a:solidFill>
              </a14:hiddenFill>
            </a:ext>
          </a:extLst>
        </p:spPr>
      </p:pic>
      <p:sp>
        <p:nvSpPr>
          <p:cNvPr id="10" name="角丸四角形吹き出し 9"/>
          <p:cNvSpPr/>
          <p:nvPr/>
        </p:nvSpPr>
        <p:spPr>
          <a:xfrm>
            <a:off x="3059832" y="4941168"/>
            <a:ext cx="3888432" cy="1584176"/>
          </a:xfrm>
          <a:prstGeom prst="wedgeRoundRectCallout">
            <a:avLst>
              <a:gd name="adj1" fmla="val -80693"/>
              <a:gd name="adj2" fmla="val -27190"/>
              <a:gd name="adj3" fmla="val 16667"/>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275856" y="5194647"/>
            <a:ext cx="3528392" cy="1077218"/>
          </a:xfrm>
          <a:prstGeom prst="rect">
            <a:avLst/>
          </a:prstGeom>
          <a:noFill/>
        </p:spPr>
        <p:txBody>
          <a:bodyPr wrap="square" rtlCol="0">
            <a:spAutoFit/>
          </a:bodyPr>
          <a:lstStyle/>
          <a:p>
            <a:r>
              <a:rPr lang="en-US" altLang="ja-JP" sz="3200" dirty="0">
                <a:latin typeface="UD デジタル 教科書体 NK-R" panose="02020400000000000000" pitchFamily="18" charset="-128"/>
                <a:ea typeface="UD デジタル 教科書体 NK-R" panose="02020400000000000000" pitchFamily="18" charset="-128"/>
              </a:rPr>
              <a:t> </a:t>
            </a:r>
            <a:r>
              <a:rPr lang="ja-JP" altLang="en-US" sz="3200" dirty="0">
                <a:latin typeface="UD デジタル 教科書体 NK-R" panose="02020400000000000000" pitchFamily="18" charset="-128"/>
                <a:ea typeface="UD デジタル 教科書体 NK-R" panose="02020400000000000000" pitchFamily="18" charset="-128"/>
              </a:rPr>
              <a:t>成年になる日は</a:t>
            </a:r>
          </a:p>
          <a:p>
            <a:r>
              <a:rPr kumimoji="1" lang="ja-JP" altLang="en-US" sz="3200" dirty="0">
                <a:latin typeface="UD デジタル 教科書体 NK-R" panose="02020400000000000000" pitchFamily="18" charset="-128"/>
                <a:ea typeface="UD デジタル 教科書体 NK-R" panose="02020400000000000000" pitchFamily="18" charset="-128"/>
              </a:rPr>
              <a:t>　　　いつ　</a:t>
            </a:r>
            <a:r>
              <a:rPr kumimoji="1" lang="en-US" altLang="ja-JP" sz="3200" dirty="0">
                <a:latin typeface="UD デジタル 教科書体 NK-R" panose="02020400000000000000" pitchFamily="18" charset="-128"/>
                <a:ea typeface="UD デジタル 教科書体 NK-R" panose="02020400000000000000" pitchFamily="18" charset="-128"/>
              </a:rPr>
              <a:t>?</a:t>
            </a:r>
          </a:p>
        </p:txBody>
      </p:sp>
      <p:pic>
        <p:nvPicPr>
          <p:cNvPr id="2051" name="Picture 3" descr="G:\KINGSTON\くらしの一日講座\イラストいろいろ\注意　虫メガネ.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710459"/>
            <a:ext cx="1481539" cy="1814885"/>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669426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8433" y="-30400"/>
            <a:ext cx="9144000" cy="9807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３</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-①.</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　　　　　　　　　　</a:t>
            </a:r>
            <a:r>
              <a:rPr lang="en-US" altLang="ja-JP" sz="3600" dirty="0">
                <a:solidFill>
                  <a:prstClr val="black"/>
                </a:solidFill>
                <a:latin typeface="UD デジタル 教科書体 NK-R" panose="02020400000000000000" pitchFamily="18" charset="-128"/>
                <a:ea typeface="UD デジタル 教科書体 NK-R" panose="02020400000000000000" pitchFamily="18" charset="-128"/>
              </a:rPr>
              <a:t>18</a:t>
            </a:r>
            <a:r>
              <a:rPr lang="ja-JP" altLang="en-US" sz="3600" dirty="0">
                <a:solidFill>
                  <a:prstClr val="black"/>
                </a:solidFill>
                <a:latin typeface="UD デジタル 教科書体 NK-R" panose="02020400000000000000" pitchFamily="18" charset="-128"/>
                <a:ea typeface="UD デジタル 教科書体 NK-R" panose="02020400000000000000" pitchFamily="18" charset="-128"/>
              </a:rPr>
              <a:t>歳になったらできること</a:t>
            </a:r>
            <a:endParaRPr lang="en-US" altLang="ja-JP" sz="36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nvGrpSpPr>
          <p:cNvPr id="4" name="グループ化 3"/>
          <p:cNvGrpSpPr/>
          <p:nvPr/>
        </p:nvGrpSpPr>
        <p:grpSpPr>
          <a:xfrm>
            <a:off x="1462161" y="95270"/>
            <a:ext cx="2194091" cy="729388"/>
            <a:chOff x="-2904146" y="493068"/>
            <a:chExt cx="2088232" cy="729388"/>
          </a:xfrm>
        </p:grpSpPr>
        <p:sp>
          <p:nvSpPr>
            <p:cNvPr id="2" name="角丸四角形吹き出し 1"/>
            <p:cNvSpPr/>
            <p:nvPr/>
          </p:nvSpPr>
          <p:spPr>
            <a:xfrm>
              <a:off x="-2904146" y="493068"/>
              <a:ext cx="2067922" cy="729388"/>
            </a:xfrm>
            <a:prstGeom prst="wedgeRoundRectCallout">
              <a:avLst>
                <a:gd name="adj1" fmla="val 61923"/>
                <a:gd name="adj2" fmla="val 21998"/>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904146" y="673096"/>
              <a:ext cx="2088232" cy="369332"/>
            </a:xfrm>
            <a:prstGeom prst="rect">
              <a:avLst/>
            </a:prstGeom>
            <a:noFill/>
          </p:spPr>
          <p:txBody>
            <a:bodyPr wrap="square" rtlCol="0">
              <a:spAutoFit/>
            </a:bodyPr>
            <a:lstStyle/>
            <a:p>
              <a:r>
                <a:rPr kumimoji="1" lang="en-US" altLang="ja-JP" dirty="0">
                  <a:latin typeface="UD デジタル 教科書体 NK-R" panose="02020400000000000000" pitchFamily="18" charset="-128"/>
                  <a:ea typeface="UD デジタル 教科書体 NK-R" panose="02020400000000000000" pitchFamily="18" charset="-128"/>
                </a:rPr>
                <a:t>2022</a:t>
              </a:r>
              <a:r>
                <a:rPr kumimoji="1" lang="ja-JP" altLang="en-US" dirty="0">
                  <a:latin typeface="UD デジタル 教科書体 NK-R" panose="02020400000000000000" pitchFamily="18" charset="-128"/>
                  <a:ea typeface="UD デジタル 教科書体 NK-R" panose="02020400000000000000" pitchFamily="18" charset="-128"/>
                </a:rPr>
                <a:t>年</a:t>
              </a:r>
              <a:r>
                <a:rPr kumimoji="1" lang="en-US" altLang="ja-JP" dirty="0">
                  <a:latin typeface="UD デジタル 教科書体 NK-R" panose="02020400000000000000" pitchFamily="18" charset="-128"/>
                  <a:ea typeface="UD デジタル 教科書体 NK-R" panose="02020400000000000000" pitchFamily="18" charset="-128"/>
                </a:rPr>
                <a:t>4</a:t>
              </a:r>
              <a:r>
                <a:rPr kumimoji="1" lang="ja-JP" altLang="en-US" dirty="0">
                  <a:latin typeface="UD デジタル 教科書体 NK-R" panose="02020400000000000000" pitchFamily="18" charset="-128"/>
                  <a:ea typeface="UD デジタル 教科書体 NK-R" panose="02020400000000000000" pitchFamily="18" charset="-128"/>
                </a:rPr>
                <a:t>月</a:t>
              </a:r>
              <a:r>
                <a:rPr kumimoji="1" lang="en-US" altLang="ja-JP" dirty="0">
                  <a:latin typeface="UD デジタル 教科書体 NK-R" panose="02020400000000000000" pitchFamily="18" charset="-128"/>
                  <a:ea typeface="UD デジタル 教科書体 NK-R" panose="02020400000000000000" pitchFamily="18" charset="-128"/>
                </a:rPr>
                <a:t>1</a:t>
              </a:r>
              <a:r>
                <a:rPr kumimoji="1" lang="ja-JP" altLang="en-US" dirty="0">
                  <a:latin typeface="UD デジタル 教科書体 NK-R" panose="02020400000000000000" pitchFamily="18" charset="-128"/>
                  <a:ea typeface="UD デジタル 教科書体 NK-R" panose="02020400000000000000" pitchFamily="18" charset="-128"/>
                </a:rPr>
                <a:t>日から</a:t>
              </a:r>
            </a:p>
          </p:txBody>
        </p:sp>
      </p:grpSp>
      <p:grpSp>
        <p:nvGrpSpPr>
          <p:cNvPr id="5" name="グループ化 4"/>
          <p:cNvGrpSpPr/>
          <p:nvPr/>
        </p:nvGrpSpPr>
        <p:grpSpPr>
          <a:xfrm>
            <a:off x="409777" y="3967654"/>
            <a:ext cx="4143790" cy="2560986"/>
            <a:chOff x="4860032" y="1142179"/>
            <a:chExt cx="4143790" cy="2560986"/>
          </a:xfrm>
        </p:grpSpPr>
        <p:sp>
          <p:nvSpPr>
            <p:cNvPr id="47" name="角丸四角形 46"/>
            <p:cNvSpPr/>
            <p:nvPr/>
          </p:nvSpPr>
          <p:spPr>
            <a:xfrm>
              <a:off x="4860032" y="1142179"/>
              <a:ext cx="4032448" cy="2560986"/>
            </a:xfrm>
            <a:prstGeom prst="roundRect">
              <a:avLst/>
            </a:prstGeom>
            <a:solidFill>
              <a:srgbClr val="F5A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49" name="テキスト ボックス 48"/>
            <p:cNvSpPr txBox="1"/>
            <p:nvPr/>
          </p:nvSpPr>
          <p:spPr>
            <a:xfrm>
              <a:off x="5015103" y="1162375"/>
              <a:ext cx="3988719" cy="2000548"/>
            </a:xfrm>
            <a:prstGeom prst="rect">
              <a:avLst/>
            </a:prstGeom>
            <a:noFill/>
          </p:spPr>
          <p:txBody>
            <a:bodyPr wrap="square" rtlCol="0">
              <a:spAutoFit/>
            </a:bodyPr>
            <a:lstStyle/>
            <a:p>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dirty="0" err="1">
                  <a:solidFill>
                    <a:prstClr val="black"/>
                  </a:solidFill>
                  <a:latin typeface="UD デジタル 教科書体 NK-R" panose="02020400000000000000" pitchFamily="18" charset="-128"/>
                  <a:ea typeface="UD デジタル 教科書体 NK-R" panose="02020400000000000000" pitchFamily="18" charset="-128"/>
                </a:rPr>
                <a:t>こんいん</a:t>
              </a: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かいしねんれい</a:t>
              </a:r>
            </a:p>
            <a:p>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婚姻</a:t>
              </a:r>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開始年齢は、</a:t>
              </a:r>
            </a:p>
            <a:p>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　　だんじょ</a:t>
              </a:r>
            </a:p>
            <a:p>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男女ともに</a:t>
              </a:r>
            </a:p>
            <a:p>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１８歳</a:t>
              </a:r>
            </a:p>
          </p:txBody>
        </p:sp>
      </p:grpSp>
      <p:sp>
        <p:nvSpPr>
          <p:cNvPr id="51" name="角丸四角形 50"/>
          <p:cNvSpPr/>
          <p:nvPr/>
        </p:nvSpPr>
        <p:spPr>
          <a:xfrm>
            <a:off x="4684250" y="4009442"/>
            <a:ext cx="4269277" cy="254079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53" name="テキスト ボックス 52"/>
          <p:cNvSpPr txBox="1"/>
          <p:nvPr/>
        </p:nvSpPr>
        <p:spPr>
          <a:xfrm>
            <a:off x="4684250" y="4009442"/>
            <a:ext cx="4459750" cy="2000548"/>
          </a:xfrm>
          <a:prstGeom prst="rect">
            <a:avLst/>
          </a:prstGeom>
          <a:noFill/>
        </p:spPr>
        <p:txBody>
          <a:bodyPr wrap="square" rtlCol="0">
            <a:spAutoFit/>
          </a:bodyPr>
          <a:lstStyle/>
          <a:p>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　　　いんしゅ　　　きつえん　けいば　など</a:t>
            </a:r>
          </a:p>
          <a:p>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◆飲酒や喫煙、競馬等の</a:t>
            </a:r>
          </a:p>
          <a:p>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dirty="0" err="1">
                <a:solidFill>
                  <a:prstClr val="black"/>
                </a:solidFill>
                <a:latin typeface="UD デジタル 教科書体 NK-R" panose="02020400000000000000" pitchFamily="18" charset="-128"/>
                <a:ea typeface="UD デジタル 教科書体 NK-R" panose="02020400000000000000" pitchFamily="18" charset="-128"/>
              </a:rPr>
              <a:t>ねん</a:t>
            </a: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れいせいげん</a:t>
            </a:r>
          </a:p>
          <a:p>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年齢制限は、</a:t>
            </a:r>
          </a:p>
          <a:p>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２０歳のまま</a:t>
            </a:r>
          </a:p>
        </p:txBody>
      </p:sp>
      <p:grpSp>
        <p:nvGrpSpPr>
          <p:cNvPr id="6" name="グループ化 5"/>
          <p:cNvGrpSpPr/>
          <p:nvPr/>
        </p:nvGrpSpPr>
        <p:grpSpPr>
          <a:xfrm>
            <a:off x="386083" y="1226502"/>
            <a:ext cx="8596335" cy="2346513"/>
            <a:chOff x="386083" y="1226502"/>
            <a:chExt cx="8596335" cy="2346513"/>
          </a:xfrm>
        </p:grpSpPr>
        <p:sp>
          <p:nvSpPr>
            <p:cNvPr id="42" name="角丸四角形 41"/>
            <p:cNvSpPr/>
            <p:nvPr/>
          </p:nvSpPr>
          <p:spPr>
            <a:xfrm>
              <a:off x="386083" y="1226502"/>
              <a:ext cx="8596335" cy="2346513"/>
            </a:xfrm>
            <a:prstGeom prst="roundRect">
              <a:avLst/>
            </a:prstGeom>
            <a:solidFill>
              <a:srgbClr val="F5AD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45" name="テキスト ボックス 44"/>
            <p:cNvSpPr txBox="1"/>
            <p:nvPr/>
          </p:nvSpPr>
          <p:spPr>
            <a:xfrm>
              <a:off x="719920" y="1233918"/>
              <a:ext cx="8262498" cy="1908215"/>
            </a:xfrm>
            <a:prstGeom prst="rect">
              <a:avLst/>
            </a:prstGeom>
            <a:noFill/>
          </p:spPr>
          <p:txBody>
            <a:bodyPr wrap="square" rtlCol="0">
              <a:spAutoFit/>
            </a:bodyPr>
            <a:lstStyle/>
            <a:p>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　　　　　　　　　　　　　　　おや　　　どうい　　　　　　　　</a:t>
              </a:r>
            </a:p>
            <a:p>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a:t>
              </a:r>
              <a:r>
                <a:rPr lang="en-US" altLang="ja-JP" sz="2800" dirty="0">
                  <a:solidFill>
                    <a:srgbClr val="FF0000"/>
                  </a:solidFill>
                  <a:latin typeface="UD デジタル 教科書体 NK-R" panose="02020400000000000000" pitchFamily="18" charset="-128"/>
                  <a:ea typeface="UD デジタル 教科書体 NK-R" panose="02020400000000000000" pitchFamily="18" charset="-128"/>
                </a:rPr>
                <a:t>18</a:t>
              </a:r>
              <a:r>
                <a:rPr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歳</a:t>
              </a:r>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で、親の同意がなくても、</a:t>
              </a:r>
            </a:p>
            <a:p>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　</a:t>
              </a:r>
            </a:p>
            <a:p>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　　ひとり　　　　けいやく</a:t>
              </a:r>
            </a:p>
            <a:p>
              <a:r>
                <a:rPr lang="ja-JP" altLang="en-US" sz="36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一人で契約できるようになる</a:t>
              </a:r>
            </a:p>
          </p:txBody>
        </p:sp>
        <p:pic>
          <p:nvPicPr>
            <p:cNvPr id="1026" name="Picture 2" descr="G:\消費生活センター　消費者教育\イラストいろいろ\hanko_natsuin_man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614" y="1404753"/>
              <a:ext cx="2146548" cy="2146548"/>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icture 2" descr="婚姻届を持つカップル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5005005"/>
            <a:ext cx="1353916" cy="135391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お酒を勧められて断っている男性のイラスト（飲酒運転）"/>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389" y="4975376"/>
            <a:ext cx="1383545" cy="1383545"/>
          </a:xfrm>
          <a:prstGeom prst="rect">
            <a:avLst/>
          </a:prstGeom>
          <a:noFill/>
          <a:extLst>
            <a:ext uri="{909E8E84-426E-40DD-AFC4-6F175D3DCCD1}">
              <a14:hiddenFill xmlns:a14="http://schemas.microsoft.com/office/drawing/2010/main">
                <a:solidFill>
                  <a:srgbClr val="FFFFFF"/>
                </a:solidFill>
              </a14:hiddenFill>
            </a:ext>
          </a:extLst>
        </p:spPr>
      </p:pic>
      <p:sp>
        <p:nvSpPr>
          <p:cNvPr id="7" name="フッター プレースホルダー 6"/>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485959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8433" y="-30400"/>
            <a:ext cx="9144000" cy="9807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３</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②</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若者</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(20</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代まで</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のトラブルの状況</a:t>
            </a:r>
            <a:endParaRPr lang="en-US" altLang="ja-JP" sz="36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nvGrpSpPr>
          <p:cNvPr id="15" name="グループ化 14"/>
          <p:cNvGrpSpPr/>
          <p:nvPr/>
        </p:nvGrpSpPr>
        <p:grpSpPr>
          <a:xfrm>
            <a:off x="179512" y="1429735"/>
            <a:ext cx="8855497" cy="5197682"/>
            <a:chOff x="-595188" y="1469257"/>
            <a:chExt cx="8855497" cy="5197682"/>
          </a:xfrm>
        </p:grpSpPr>
        <p:sp>
          <p:nvSpPr>
            <p:cNvPr id="16" name="テキスト ボックス 3"/>
            <p:cNvSpPr txBox="1">
              <a:spLocks noChangeArrowheads="1"/>
            </p:cNvSpPr>
            <p:nvPr/>
          </p:nvSpPr>
          <p:spPr bwMode="auto">
            <a:xfrm>
              <a:off x="-595188" y="6157549"/>
              <a:ext cx="774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1" lang="en-US" altLang="ja-JP" sz="1800" b="0" i="0" u="none" strike="noStrike" kern="0" cap="none" spc="0" normalizeH="0" baseline="0" noProof="0" dirty="0">
                  <a:ln>
                    <a:noFill/>
                  </a:ln>
                  <a:solidFill>
                    <a:prstClr val="black"/>
                  </a:solidFill>
                  <a:effectLst/>
                  <a:uLnTx/>
                  <a:uFillTx/>
                  <a:latin typeface="Arial" charset="0"/>
                  <a:ea typeface="ＭＳ Ｐゴシック" charset="-128"/>
                </a:rPr>
                <a:t>[</a:t>
              </a:r>
              <a:r>
                <a:rPr kumimoji="1" lang="ja-JP" altLang="en-US" sz="1800" b="0" i="0" u="none" strike="noStrike" kern="0" cap="none" spc="0" normalizeH="0" baseline="0" noProof="0" dirty="0">
                  <a:ln>
                    <a:noFill/>
                  </a:ln>
                  <a:solidFill>
                    <a:prstClr val="black"/>
                  </a:solidFill>
                  <a:effectLst/>
                  <a:uLnTx/>
                  <a:uFillTx/>
                  <a:latin typeface="Arial" charset="0"/>
                  <a:ea typeface="ＭＳ Ｐゴシック" charset="-128"/>
                </a:rPr>
                <a:t>件数</a:t>
              </a:r>
              <a:r>
                <a:rPr kumimoji="1" lang="en-US" altLang="ja-JP" sz="1800" b="0" i="0" u="none" strike="noStrike" kern="0" cap="none" spc="0" normalizeH="0" baseline="0" noProof="0" dirty="0">
                  <a:ln>
                    <a:noFill/>
                  </a:ln>
                  <a:solidFill>
                    <a:prstClr val="black"/>
                  </a:solidFill>
                  <a:effectLst/>
                  <a:uLnTx/>
                  <a:uFillTx/>
                  <a:latin typeface="Arial" charset="0"/>
                  <a:ea typeface="ＭＳ Ｐゴシック" charset="-128"/>
                </a:rPr>
                <a:t>]</a:t>
              </a:r>
              <a:endParaRPr kumimoji="1" lang="ja-JP" altLang="en-US" sz="1800" b="0" i="0" u="none" strike="noStrike" kern="0" cap="none" spc="0" normalizeH="0" baseline="0" noProof="0" dirty="0">
                <a:ln>
                  <a:noFill/>
                </a:ln>
                <a:solidFill>
                  <a:prstClr val="black"/>
                </a:solidFill>
                <a:effectLst/>
                <a:uLnTx/>
                <a:uFillTx/>
                <a:latin typeface="Arial" charset="0"/>
                <a:ea typeface="ＭＳ Ｐゴシック" charset="-128"/>
              </a:endParaRPr>
            </a:p>
          </p:txBody>
        </p:sp>
        <p:sp>
          <p:nvSpPr>
            <p:cNvPr id="17" name="テキスト ボックス 5"/>
            <p:cNvSpPr txBox="1">
              <a:spLocks noChangeArrowheads="1"/>
            </p:cNvSpPr>
            <p:nvPr/>
          </p:nvSpPr>
          <p:spPr bwMode="auto">
            <a:xfrm>
              <a:off x="5043980" y="6390714"/>
              <a:ext cx="3035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1" lang="en-US" altLang="ja-JP" sz="1200" b="0" i="0" u="none" strike="noStrike" kern="0" cap="none" spc="0" normalizeH="0" baseline="0" noProof="0" dirty="0">
                  <a:ln>
                    <a:noFill/>
                  </a:ln>
                  <a:solidFill>
                    <a:prstClr val="black"/>
                  </a:solidFill>
                  <a:effectLst/>
                  <a:uLnTx/>
                  <a:uFillTx/>
                  <a:latin typeface="Arial" charset="0"/>
                  <a:ea typeface="ＭＳ Ｐゴシック" charset="-128"/>
                </a:rPr>
                <a:t>&lt;</a:t>
              </a:r>
              <a:r>
                <a:rPr kumimoji="1" lang="ja-JP" altLang="en-US" sz="1200" b="0" i="0" u="none" strike="noStrike" kern="0" cap="none" spc="0" normalizeH="0" baseline="0" noProof="0" dirty="0">
                  <a:ln>
                    <a:noFill/>
                  </a:ln>
                  <a:solidFill>
                    <a:prstClr val="black"/>
                  </a:solidFill>
                  <a:effectLst/>
                  <a:uLnTx/>
                  <a:uFillTx/>
                  <a:latin typeface="Arial" charset="0"/>
                  <a:ea typeface="ＭＳ Ｐゴシック" charset="-128"/>
                </a:rPr>
                <a:t>滋賀県消費生活センター統計資料　加工</a:t>
              </a:r>
              <a:r>
                <a:rPr kumimoji="1" lang="en-US" altLang="ja-JP" sz="1200" b="0" i="0" u="none" strike="noStrike" kern="0" cap="none" spc="0" normalizeH="0" baseline="0" noProof="0" dirty="0">
                  <a:ln>
                    <a:noFill/>
                  </a:ln>
                  <a:solidFill>
                    <a:prstClr val="black"/>
                  </a:solidFill>
                  <a:effectLst/>
                  <a:uLnTx/>
                  <a:uFillTx/>
                  <a:latin typeface="Arial" charset="0"/>
                  <a:ea typeface="ＭＳ Ｐゴシック" charset="-128"/>
                </a:rPr>
                <a:t>&gt;</a:t>
              </a:r>
              <a:endParaRPr kumimoji="1" lang="ja-JP" altLang="en-US" sz="1200" b="0" i="0" u="none" strike="noStrike" kern="0" cap="none" spc="0" normalizeH="0" baseline="0" noProof="0" dirty="0">
                <a:ln>
                  <a:noFill/>
                </a:ln>
                <a:solidFill>
                  <a:prstClr val="black"/>
                </a:solidFill>
                <a:effectLst/>
                <a:uLnTx/>
                <a:uFillTx/>
                <a:latin typeface="Arial" charset="0"/>
                <a:ea typeface="ＭＳ Ｐゴシック" charset="-128"/>
              </a:endParaRPr>
            </a:p>
          </p:txBody>
        </p:sp>
        <p:graphicFrame>
          <p:nvGraphicFramePr>
            <p:cNvPr id="18" name="グラフ 17"/>
            <p:cNvGraphicFramePr/>
            <p:nvPr>
              <p:extLst>
                <p:ext uri="{D42A27DB-BD31-4B8C-83A1-F6EECF244321}">
                  <p14:modId xmlns:p14="http://schemas.microsoft.com/office/powerpoint/2010/main" val="1867618653"/>
                </p:ext>
              </p:extLst>
            </p:nvPr>
          </p:nvGraphicFramePr>
          <p:xfrm>
            <a:off x="-379164" y="1528354"/>
            <a:ext cx="8320102" cy="4872339"/>
          </p:xfrm>
          <a:graphic>
            <a:graphicData uri="http://schemas.openxmlformats.org/drawingml/2006/chart">
              <c:chart xmlns:c="http://schemas.openxmlformats.org/drawingml/2006/chart" xmlns:r="http://schemas.openxmlformats.org/officeDocument/2006/relationships" r:id="rId3"/>
            </a:graphicData>
          </a:graphic>
        </p:graphicFrame>
        <p:sp>
          <p:nvSpPr>
            <p:cNvPr id="19" name="テキスト ボックス 18"/>
            <p:cNvSpPr txBox="1"/>
            <p:nvPr/>
          </p:nvSpPr>
          <p:spPr>
            <a:xfrm>
              <a:off x="430174" y="2201016"/>
              <a:ext cx="904875"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Arial" charset="0"/>
                </a:rPr>
                <a:t>12121</a:t>
              </a:r>
            </a:p>
          </p:txBody>
        </p:sp>
        <p:sp>
          <p:nvSpPr>
            <p:cNvPr id="20" name="テキスト ボックス 19"/>
            <p:cNvSpPr txBox="1"/>
            <p:nvPr/>
          </p:nvSpPr>
          <p:spPr>
            <a:xfrm>
              <a:off x="1204692" y="1897686"/>
              <a:ext cx="904875"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Arial" charset="0"/>
                </a:rPr>
                <a:t>13841</a:t>
              </a:r>
              <a:endParaRPr kumimoji="0" lang="ja-JP" altLang="en-US" sz="1800" b="0" i="0" u="none" strike="noStrike" kern="0" cap="none" spc="0" normalizeH="0" baseline="0" noProof="0" dirty="0">
                <a:ln>
                  <a:noFill/>
                </a:ln>
                <a:solidFill>
                  <a:prstClr val="black"/>
                </a:solidFill>
                <a:effectLst/>
                <a:uLnTx/>
                <a:uFillTx/>
                <a:latin typeface="Arial" charset="0"/>
              </a:endParaRPr>
            </a:p>
          </p:txBody>
        </p:sp>
        <p:sp>
          <p:nvSpPr>
            <p:cNvPr id="21" name="テキスト ボックス 20"/>
            <p:cNvSpPr txBox="1"/>
            <p:nvPr/>
          </p:nvSpPr>
          <p:spPr>
            <a:xfrm>
              <a:off x="2023465" y="1925280"/>
              <a:ext cx="904875"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Arial" charset="0"/>
                </a:rPr>
                <a:t>13949</a:t>
              </a:r>
              <a:endParaRPr kumimoji="0" lang="ja-JP" altLang="en-US" sz="1800" b="0" i="0" u="none" strike="noStrike" kern="0" cap="none" spc="0" normalizeH="0" baseline="0" noProof="0" dirty="0">
                <a:ln>
                  <a:noFill/>
                </a:ln>
                <a:solidFill>
                  <a:prstClr val="black"/>
                </a:solidFill>
                <a:effectLst/>
                <a:uLnTx/>
                <a:uFillTx/>
                <a:latin typeface="Arial" charset="0"/>
              </a:endParaRPr>
            </a:p>
          </p:txBody>
        </p:sp>
        <p:sp>
          <p:nvSpPr>
            <p:cNvPr id="22" name="テキスト ボックス 21"/>
            <p:cNvSpPr txBox="1"/>
            <p:nvPr/>
          </p:nvSpPr>
          <p:spPr>
            <a:xfrm>
              <a:off x="2902174" y="1937896"/>
              <a:ext cx="904875"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Arial" charset="0"/>
                </a:rPr>
                <a:t>13337</a:t>
              </a:r>
              <a:endParaRPr kumimoji="0" lang="ja-JP" altLang="en-US" sz="1800" b="0" i="0" u="none" strike="noStrike" kern="0" cap="none" spc="0" normalizeH="0" baseline="0" noProof="0" dirty="0">
                <a:ln>
                  <a:noFill/>
                </a:ln>
                <a:solidFill>
                  <a:prstClr val="black"/>
                </a:solidFill>
                <a:effectLst/>
                <a:uLnTx/>
                <a:uFillTx/>
                <a:latin typeface="Arial" charset="0"/>
              </a:endParaRPr>
            </a:p>
          </p:txBody>
        </p:sp>
        <p:sp>
          <p:nvSpPr>
            <p:cNvPr id="24" name="テキスト ボックス 23"/>
            <p:cNvSpPr txBox="1"/>
            <p:nvPr/>
          </p:nvSpPr>
          <p:spPr>
            <a:xfrm>
              <a:off x="3721337" y="2587353"/>
              <a:ext cx="715461"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srgbClr val="FF0000"/>
                  </a:solidFill>
                  <a:effectLst/>
                  <a:uLnTx/>
                  <a:uFillTx/>
                  <a:latin typeface="Arial" charset="0"/>
                </a:rPr>
                <a:t>10%</a:t>
              </a:r>
              <a:endParaRPr kumimoji="0" lang="ja-JP" altLang="en-US" sz="1800" b="0" i="0" u="none" strike="noStrike" kern="0" cap="none" spc="0" normalizeH="0" baseline="0" noProof="0" dirty="0">
                <a:ln>
                  <a:noFill/>
                </a:ln>
                <a:solidFill>
                  <a:srgbClr val="FF0000"/>
                </a:solidFill>
                <a:effectLst/>
                <a:uLnTx/>
                <a:uFillTx/>
                <a:latin typeface="Arial" charset="0"/>
              </a:endParaRPr>
            </a:p>
          </p:txBody>
        </p:sp>
        <p:sp>
          <p:nvSpPr>
            <p:cNvPr id="25" name="テキスト ボックス 24"/>
            <p:cNvSpPr txBox="1"/>
            <p:nvPr/>
          </p:nvSpPr>
          <p:spPr>
            <a:xfrm>
              <a:off x="1379284" y="2310261"/>
              <a:ext cx="778672"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srgbClr val="FF0000"/>
                  </a:solidFill>
                  <a:effectLst/>
                  <a:uLnTx/>
                  <a:uFillTx/>
                  <a:latin typeface="Arial" charset="0"/>
                </a:rPr>
                <a:t>10%</a:t>
              </a:r>
              <a:endParaRPr kumimoji="0" lang="ja-JP" altLang="en-US" sz="1800" b="0" i="0" u="none" strike="noStrike" kern="0" cap="none" spc="0" normalizeH="0" baseline="0" noProof="0" dirty="0">
                <a:ln>
                  <a:noFill/>
                </a:ln>
                <a:solidFill>
                  <a:srgbClr val="FF0000"/>
                </a:solidFill>
                <a:effectLst/>
                <a:uLnTx/>
                <a:uFillTx/>
                <a:latin typeface="Arial" charset="0"/>
              </a:endParaRPr>
            </a:p>
          </p:txBody>
        </p:sp>
        <p:sp>
          <p:nvSpPr>
            <p:cNvPr id="26" name="テキスト ボックス 25"/>
            <p:cNvSpPr txBox="1"/>
            <p:nvPr/>
          </p:nvSpPr>
          <p:spPr>
            <a:xfrm>
              <a:off x="2157956" y="2310384"/>
              <a:ext cx="994499"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srgbClr val="FF0000"/>
                  </a:solidFill>
                  <a:effectLst/>
                  <a:uLnTx/>
                  <a:uFillTx/>
                  <a:latin typeface="Arial" charset="0"/>
                </a:rPr>
                <a:t>10.8%</a:t>
              </a:r>
              <a:endParaRPr kumimoji="0" lang="ja-JP" altLang="en-US" sz="1800" b="0" i="0" u="none" strike="noStrike" kern="0" cap="none" spc="0" normalizeH="0" baseline="0" noProof="0" dirty="0">
                <a:ln>
                  <a:noFill/>
                </a:ln>
                <a:solidFill>
                  <a:srgbClr val="FF0000"/>
                </a:solidFill>
                <a:effectLst/>
                <a:uLnTx/>
                <a:uFillTx/>
                <a:latin typeface="Arial" charset="0"/>
              </a:endParaRPr>
            </a:p>
          </p:txBody>
        </p:sp>
        <p:sp>
          <p:nvSpPr>
            <p:cNvPr id="27" name="テキスト ボックス 26"/>
            <p:cNvSpPr txBox="1"/>
            <p:nvPr/>
          </p:nvSpPr>
          <p:spPr>
            <a:xfrm>
              <a:off x="2902174" y="2449450"/>
              <a:ext cx="942974"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srgbClr val="FF0000"/>
                  </a:solidFill>
                  <a:effectLst/>
                  <a:uLnTx/>
                  <a:uFillTx/>
                  <a:latin typeface="Arial" charset="0"/>
                </a:rPr>
                <a:t>10.7%</a:t>
              </a:r>
              <a:endParaRPr kumimoji="0" lang="ja-JP" altLang="en-US" sz="1800" b="0" i="0" u="none" strike="noStrike" kern="0" cap="none" spc="0" normalizeH="0" baseline="0" noProof="0" dirty="0">
                <a:ln>
                  <a:noFill/>
                </a:ln>
                <a:solidFill>
                  <a:srgbClr val="FF0000"/>
                </a:solidFill>
                <a:effectLst/>
                <a:uLnTx/>
                <a:uFillTx/>
                <a:latin typeface="Arial" charset="0"/>
              </a:endParaRPr>
            </a:p>
          </p:txBody>
        </p:sp>
        <p:sp>
          <p:nvSpPr>
            <p:cNvPr id="28" name="テキスト ボックス 27"/>
            <p:cNvSpPr txBox="1"/>
            <p:nvPr/>
          </p:nvSpPr>
          <p:spPr>
            <a:xfrm>
              <a:off x="1335049" y="3889757"/>
              <a:ext cx="1006620"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srgbClr val="1F497D">
                      <a:lumMod val="50000"/>
                    </a:srgbClr>
                  </a:solidFill>
                  <a:effectLst/>
                  <a:uLnTx/>
                  <a:uFillTx/>
                  <a:latin typeface="Arial" charset="0"/>
                </a:rPr>
                <a:t>58.6%</a:t>
              </a:r>
              <a:endParaRPr kumimoji="0" lang="ja-JP" altLang="en-US" sz="1800" b="0" i="0" u="none" strike="noStrike" kern="0" cap="none" spc="0" normalizeH="0" baseline="0" noProof="0" dirty="0">
                <a:ln>
                  <a:noFill/>
                </a:ln>
                <a:solidFill>
                  <a:srgbClr val="1F497D">
                    <a:lumMod val="50000"/>
                  </a:srgbClr>
                </a:solidFill>
                <a:effectLst/>
                <a:uLnTx/>
                <a:uFillTx/>
                <a:latin typeface="Arial" charset="0"/>
              </a:endParaRPr>
            </a:p>
          </p:txBody>
        </p:sp>
        <p:sp>
          <p:nvSpPr>
            <p:cNvPr id="29" name="テキスト ボックス 28"/>
            <p:cNvSpPr txBox="1"/>
            <p:nvPr/>
          </p:nvSpPr>
          <p:spPr>
            <a:xfrm>
              <a:off x="2161288" y="3884176"/>
              <a:ext cx="981796"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srgbClr val="1F497D">
                      <a:lumMod val="50000"/>
                    </a:srgbClr>
                  </a:solidFill>
                  <a:effectLst/>
                  <a:uLnTx/>
                  <a:uFillTx/>
                  <a:latin typeface="Arial" charset="0"/>
                </a:rPr>
                <a:t>59.1%</a:t>
              </a:r>
              <a:endParaRPr kumimoji="0" lang="ja-JP" altLang="en-US" sz="1800" b="0" i="0" u="none" strike="noStrike" kern="0" cap="none" spc="0" normalizeH="0" baseline="0" noProof="0" dirty="0">
                <a:ln>
                  <a:noFill/>
                </a:ln>
                <a:solidFill>
                  <a:srgbClr val="1F497D">
                    <a:lumMod val="50000"/>
                  </a:srgbClr>
                </a:solidFill>
                <a:effectLst/>
                <a:uLnTx/>
                <a:uFillTx/>
                <a:latin typeface="Arial" charset="0"/>
              </a:endParaRPr>
            </a:p>
          </p:txBody>
        </p:sp>
        <p:sp>
          <p:nvSpPr>
            <p:cNvPr id="30" name="テキスト ボックス 29"/>
            <p:cNvSpPr txBox="1"/>
            <p:nvPr/>
          </p:nvSpPr>
          <p:spPr>
            <a:xfrm>
              <a:off x="2873992" y="3456758"/>
              <a:ext cx="904875"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srgbClr val="1F497D">
                      <a:lumMod val="50000"/>
                    </a:srgbClr>
                  </a:solidFill>
                  <a:effectLst/>
                  <a:uLnTx/>
                  <a:uFillTx/>
                  <a:latin typeface="Arial" charset="0"/>
                </a:rPr>
                <a:t>60.7%</a:t>
              </a:r>
              <a:endParaRPr kumimoji="0" lang="ja-JP" altLang="en-US" sz="1800" b="0" i="0" u="none" strike="noStrike" kern="0" cap="none" spc="0" normalizeH="0" baseline="0" noProof="0" dirty="0">
                <a:ln>
                  <a:noFill/>
                </a:ln>
                <a:solidFill>
                  <a:srgbClr val="1F497D">
                    <a:lumMod val="50000"/>
                  </a:srgbClr>
                </a:solidFill>
                <a:effectLst/>
                <a:uLnTx/>
                <a:uFillTx/>
                <a:latin typeface="Arial" charset="0"/>
              </a:endParaRPr>
            </a:p>
          </p:txBody>
        </p:sp>
        <p:sp>
          <p:nvSpPr>
            <p:cNvPr id="31" name="テキスト ボックス 30"/>
            <p:cNvSpPr txBox="1"/>
            <p:nvPr/>
          </p:nvSpPr>
          <p:spPr>
            <a:xfrm>
              <a:off x="499232" y="3894040"/>
              <a:ext cx="835817"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srgbClr val="1F497D">
                      <a:lumMod val="50000"/>
                    </a:srgbClr>
                  </a:solidFill>
                  <a:effectLst/>
                  <a:uLnTx/>
                  <a:uFillTx/>
                  <a:latin typeface="Arial" charset="0"/>
                </a:rPr>
                <a:t>63.9%</a:t>
              </a:r>
              <a:endParaRPr kumimoji="0" lang="ja-JP" altLang="en-US" sz="1800" b="0" i="0" u="none" strike="noStrike" kern="0" cap="none" spc="0" normalizeH="0" baseline="0" noProof="0" dirty="0">
                <a:ln>
                  <a:noFill/>
                </a:ln>
                <a:solidFill>
                  <a:srgbClr val="1F497D">
                    <a:lumMod val="50000"/>
                  </a:srgbClr>
                </a:solidFill>
                <a:effectLst/>
                <a:uLnTx/>
                <a:uFillTx/>
                <a:latin typeface="Arial" charset="0"/>
              </a:endParaRPr>
            </a:p>
          </p:txBody>
        </p:sp>
        <p:sp>
          <p:nvSpPr>
            <p:cNvPr id="32" name="テキスト ボックス 31"/>
            <p:cNvSpPr txBox="1"/>
            <p:nvPr/>
          </p:nvSpPr>
          <p:spPr>
            <a:xfrm>
              <a:off x="3636796" y="5416676"/>
              <a:ext cx="1042990"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Arial" charset="0"/>
                </a:rPr>
                <a:t>29.8%</a:t>
              </a:r>
              <a:endParaRPr kumimoji="0" lang="ja-JP" altLang="en-US" sz="1800" b="0" i="0" u="none" strike="noStrike" kern="0" cap="none" spc="0" normalizeH="0" baseline="0" noProof="0" dirty="0">
                <a:ln>
                  <a:noFill/>
                </a:ln>
                <a:solidFill>
                  <a:prstClr val="black"/>
                </a:solidFill>
                <a:effectLst/>
                <a:uLnTx/>
                <a:uFillTx/>
                <a:latin typeface="Arial" charset="0"/>
              </a:endParaRPr>
            </a:p>
          </p:txBody>
        </p:sp>
        <p:sp>
          <p:nvSpPr>
            <p:cNvPr id="33" name="テキスト ボックス 32"/>
            <p:cNvSpPr txBox="1"/>
            <p:nvPr/>
          </p:nvSpPr>
          <p:spPr>
            <a:xfrm>
              <a:off x="1289853" y="5395590"/>
              <a:ext cx="1002289"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Arial" charset="0"/>
                </a:rPr>
                <a:t>31.4%</a:t>
              </a:r>
              <a:endParaRPr kumimoji="0" lang="ja-JP" altLang="en-US" sz="1800" b="0" i="0" u="none" strike="noStrike" kern="0" cap="none" spc="0" normalizeH="0" baseline="0" noProof="0" dirty="0">
                <a:ln>
                  <a:noFill/>
                </a:ln>
                <a:solidFill>
                  <a:prstClr val="black"/>
                </a:solidFill>
                <a:effectLst/>
                <a:uLnTx/>
                <a:uFillTx/>
                <a:latin typeface="Arial" charset="0"/>
              </a:endParaRPr>
            </a:p>
          </p:txBody>
        </p:sp>
        <p:sp>
          <p:nvSpPr>
            <p:cNvPr id="34" name="テキスト ボックス 33"/>
            <p:cNvSpPr txBox="1"/>
            <p:nvPr/>
          </p:nvSpPr>
          <p:spPr>
            <a:xfrm>
              <a:off x="2055948" y="5389612"/>
              <a:ext cx="949800"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Arial" charset="0"/>
                </a:rPr>
                <a:t>30.1%</a:t>
              </a:r>
              <a:endParaRPr kumimoji="0" lang="ja-JP" altLang="en-US" sz="1800" b="0" i="0" u="none" strike="noStrike" kern="0" cap="none" spc="0" normalizeH="0" baseline="0" noProof="0" dirty="0">
                <a:ln>
                  <a:noFill/>
                </a:ln>
                <a:solidFill>
                  <a:prstClr val="black"/>
                </a:solidFill>
                <a:effectLst/>
                <a:uLnTx/>
                <a:uFillTx/>
                <a:latin typeface="Arial" charset="0"/>
              </a:endParaRPr>
            </a:p>
          </p:txBody>
        </p:sp>
        <p:sp>
          <p:nvSpPr>
            <p:cNvPr id="35" name="テキスト ボックス 34"/>
            <p:cNvSpPr txBox="1"/>
            <p:nvPr/>
          </p:nvSpPr>
          <p:spPr>
            <a:xfrm>
              <a:off x="2840778" y="5389612"/>
              <a:ext cx="880559"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Arial" charset="0"/>
                </a:rPr>
                <a:t>28.6%</a:t>
              </a:r>
              <a:endParaRPr kumimoji="0" lang="ja-JP" altLang="en-US" sz="1800" b="0" i="0" u="none" strike="noStrike" kern="0" cap="none" spc="0" normalizeH="0" baseline="0" noProof="0" dirty="0">
                <a:ln>
                  <a:noFill/>
                </a:ln>
                <a:solidFill>
                  <a:prstClr val="black"/>
                </a:solidFill>
                <a:effectLst/>
                <a:uLnTx/>
                <a:uFillTx/>
                <a:latin typeface="Arial" charset="0"/>
              </a:endParaRPr>
            </a:p>
          </p:txBody>
        </p:sp>
        <p:sp>
          <p:nvSpPr>
            <p:cNvPr id="36" name="テキスト ボックス 35"/>
            <p:cNvSpPr txBox="1"/>
            <p:nvPr/>
          </p:nvSpPr>
          <p:spPr>
            <a:xfrm>
              <a:off x="6847146" y="4505202"/>
              <a:ext cx="1413163"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Arial" charset="0"/>
                </a:rPr>
                <a:t>(65</a:t>
              </a:r>
              <a:r>
                <a:rPr kumimoji="0" lang="ja-JP" altLang="en-US" sz="1800" b="0" i="0" u="none" strike="noStrike" kern="0" cap="none" spc="0" normalizeH="0" baseline="0" noProof="0" dirty="0">
                  <a:ln>
                    <a:noFill/>
                  </a:ln>
                  <a:solidFill>
                    <a:prstClr val="black"/>
                  </a:solidFill>
                  <a:effectLst/>
                  <a:uLnTx/>
                  <a:uFillTx/>
                  <a:latin typeface="Arial" charset="0"/>
                </a:rPr>
                <a:t>歳以上</a:t>
              </a:r>
              <a:r>
                <a:rPr kumimoji="0" lang="en-US" altLang="ja-JP" sz="1800" b="0" i="0" u="none" strike="noStrike" kern="0" cap="none" spc="0" normalizeH="0" baseline="0" noProof="0" dirty="0">
                  <a:ln>
                    <a:noFill/>
                  </a:ln>
                  <a:solidFill>
                    <a:prstClr val="black"/>
                  </a:solidFill>
                  <a:effectLst/>
                  <a:uLnTx/>
                  <a:uFillTx/>
                  <a:latin typeface="Arial" charset="0"/>
                </a:rPr>
                <a:t>)</a:t>
              </a:r>
              <a:endParaRPr kumimoji="0" lang="ja-JP" altLang="en-US" sz="1800" b="0" i="0" u="none" strike="noStrike" kern="0" cap="none" spc="0" normalizeH="0" baseline="0" noProof="0" dirty="0">
                <a:ln>
                  <a:noFill/>
                </a:ln>
                <a:solidFill>
                  <a:prstClr val="black"/>
                </a:solidFill>
                <a:effectLst/>
                <a:uLnTx/>
                <a:uFillTx/>
                <a:latin typeface="Arial" charset="0"/>
              </a:endParaRPr>
            </a:p>
          </p:txBody>
        </p:sp>
        <p:sp>
          <p:nvSpPr>
            <p:cNvPr id="37" name="テキスト ボックス 36"/>
            <p:cNvSpPr txBox="1"/>
            <p:nvPr/>
          </p:nvSpPr>
          <p:spPr>
            <a:xfrm>
              <a:off x="3570613" y="2186537"/>
              <a:ext cx="904875"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Arial" charset="0"/>
                </a:rPr>
                <a:t>12577</a:t>
              </a:r>
              <a:endParaRPr kumimoji="0" lang="ja-JP" altLang="en-US" sz="1800" b="0" i="0" u="none" strike="noStrike" kern="0" cap="none" spc="0" normalizeH="0" baseline="0" noProof="0" dirty="0">
                <a:ln>
                  <a:noFill/>
                </a:ln>
                <a:solidFill>
                  <a:prstClr val="black"/>
                </a:solidFill>
                <a:effectLst/>
                <a:uLnTx/>
                <a:uFillTx/>
                <a:latin typeface="Arial" charset="0"/>
              </a:endParaRPr>
            </a:p>
          </p:txBody>
        </p:sp>
        <p:sp>
          <p:nvSpPr>
            <p:cNvPr id="38" name="テキスト ボックス 37"/>
            <p:cNvSpPr txBox="1"/>
            <p:nvPr/>
          </p:nvSpPr>
          <p:spPr>
            <a:xfrm>
              <a:off x="4327483" y="1838589"/>
              <a:ext cx="904875"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Arial" charset="0"/>
                </a:rPr>
                <a:t>13704</a:t>
              </a:r>
              <a:endParaRPr kumimoji="0" lang="ja-JP" altLang="en-US" sz="1800" b="0" i="0" u="none" strike="noStrike" kern="0" cap="none" spc="0" normalizeH="0" baseline="0" noProof="0" dirty="0">
                <a:ln>
                  <a:noFill/>
                </a:ln>
                <a:solidFill>
                  <a:prstClr val="black"/>
                </a:solidFill>
                <a:effectLst/>
                <a:uLnTx/>
                <a:uFillTx/>
                <a:latin typeface="Arial" charset="0"/>
              </a:endParaRPr>
            </a:p>
          </p:txBody>
        </p:sp>
        <p:sp>
          <p:nvSpPr>
            <p:cNvPr id="39" name="テキスト ボックス 38"/>
            <p:cNvSpPr txBox="1"/>
            <p:nvPr/>
          </p:nvSpPr>
          <p:spPr>
            <a:xfrm>
              <a:off x="484932" y="2719656"/>
              <a:ext cx="719760"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srgbClr val="FF0000"/>
                  </a:solidFill>
                  <a:effectLst/>
                  <a:uLnTx/>
                  <a:uFillTx/>
                  <a:latin typeface="Arial" charset="0"/>
                </a:rPr>
                <a:t>11%</a:t>
              </a:r>
              <a:endParaRPr kumimoji="0" lang="ja-JP" altLang="en-US" sz="1800" b="0" i="0" u="none" strike="noStrike" kern="0" cap="none" spc="0" normalizeH="0" baseline="0" noProof="0" dirty="0">
                <a:ln>
                  <a:noFill/>
                </a:ln>
                <a:solidFill>
                  <a:srgbClr val="FF0000"/>
                </a:solidFill>
                <a:effectLst/>
                <a:uLnTx/>
                <a:uFillTx/>
                <a:latin typeface="Arial" charset="0"/>
              </a:endParaRPr>
            </a:p>
          </p:txBody>
        </p:sp>
        <p:sp>
          <p:nvSpPr>
            <p:cNvPr id="40" name="テキスト ボックス 39"/>
            <p:cNvSpPr txBox="1"/>
            <p:nvPr/>
          </p:nvSpPr>
          <p:spPr>
            <a:xfrm>
              <a:off x="4475488" y="2294612"/>
              <a:ext cx="756160"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srgbClr val="FF0000"/>
                  </a:solidFill>
                  <a:effectLst/>
                  <a:uLnTx/>
                  <a:uFillTx/>
                  <a:latin typeface="Arial" charset="0"/>
                </a:rPr>
                <a:t>7.7%</a:t>
              </a:r>
              <a:endParaRPr kumimoji="0" lang="ja-JP" altLang="en-US" sz="1800" b="0" i="0" u="none" strike="noStrike" kern="0" cap="none" spc="0" normalizeH="0" baseline="0" noProof="0" dirty="0">
                <a:ln>
                  <a:noFill/>
                </a:ln>
                <a:solidFill>
                  <a:srgbClr val="FF0000"/>
                </a:solidFill>
                <a:effectLst/>
                <a:uLnTx/>
                <a:uFillTx/>
                <a:latin typeface="Arial" charset="0"/>
              </a:endParaRPr>
            </a:p>
          </p:txBody>
        </p:sp>
        <p:sp>
          <p:nvSpPr>
            <p:cNvPr id="41" name="テキスト ボックス 40"/>
            <p:cNvSpPr txBox="1"/>
            <p:nvPr/>
          </p:nvSpPr>
          <p:spPr>
            <a:xfrm>
              <a:off x="4431029" y="5411566"/>
              <a:ext cx="916023"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Arial" charset="0"/>
                </a:rPr>
                <a:t>32.6%</a:t>
              </a:r>
              <a:endParaRPr kumimoji="0" lang="ja-JP" altLang="en-US" sz="1800" b="0" i="0" u="none" strike="noStrike" kern="0" cap="none" spc="0" normalizeH="0" baseline="0" noProof="0" dirty="0">
                <a:ln>
                  <a:noFill/>
                </a:ln>
                <a:solidFill>
                  <a:prstClr val="black"/>
                </a:solidFill>
                <a:effectLst/>
                <a:uLnTx/>
                <a:uFillTx/>
                <a:latin typeface="Arial" charset="0"/>
              </a:endParaRPr>
            </a:p>
          </p:txBody>
        </p:sp>
        <p:sp>
          <p:nvSpPr>
            <p:cNvPr id="43" name="テキスト ボックス 42"/>
            <p:cNvSpPr txBox="1"/>
            <p:nvPr/>
          </p:nvSpPr>
          <p:spPr>
            <a:xfrm>
              <a:off x="443347" y="5395590"/>
              <a:ext cx="1042990"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Arial" charset="0"/>
                </a:rPr>
                <a:t>25.1%</a:t>
              </a:r>
              <a:endParaRPr kumimoji="0" lang="ja-JP" altLang="en-US" sz="1800" b="0" i="0" u="none" strike="noStrike" kern="0" cap="none" spc="0" normalizeH="0" baseline="0" noProof="0" dirty="0">
                <a:ln>
                  <a:noFill/>
                </a:ln>
                <a:solidFill>
                  <a:prstClr val="black"/>
                </a:solidFill>
                <a:effectLst/>
                <a:uLnTx/>
                <a:uFillTx/>
                <a:latin typeface="Arial" charset="0"/>
              </a:endParaRPr>
            </a:p>
          </p:txBody>
        </p:sp>
        <p:sp>
          <p:nvSpPr>
            <p:cNvPr id="44" name="テキスト ボックス 43"/>
            <p:cNvSpPr txBox="1"/>
            <p:nvPr/>
          </p:nvSpPr>
          <p:spPr>
            <a:xfrm>
              <a:off x="3721142" y="3456758"/>
              <a:ext cx="904875"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srgbClr val="1F497D">
                      <a:lumMod val="50000"/>
                    </a:srgbClr>
                  </a:solidFill>
                  <a:effectLst/>
                  <a:uLnTx/>
                  <a:uFillTx/>
                  <a:latin typeface="Arial" charset="0"/>
                </a:rPr>
                <a:t>60.2%</a:t>
              </a:r>
              <a:endParaRPr kumimoji="0" lang="ja-JP" altLang="en-US" sz="1800" b="0" i="0" u="none" strike="noStrike" kern="0" cap="none" spc="0" normalizeH="0" baseline="0" noProof="0" dirty="0">
                <a:ln>
                  <a:noFill/>
                </a:ln>
                <a:solidFill>
                  <a:srgbClr val="1F497D">
                    <a:lumMod val="50000"/>
                  </a:srgbClr>
                </a:solidFill>
                <a:effectLst/>
                <a:uLnTx/>
                <a:uFillTx/>
                <a:latin typeface="Arial" charset="0"/>
              </a:endParaRPr>
            </a:p>
          </p:txBody>
        </p:sp>
        <p:sp>
          <p:nvSpPr>
            <p:cNvPr id="46" name="テキスト ボックス 45"/>
            <p:cNvSpPr txBox="1"/>
            <p:nvPr/>
          </p:nvSpPr>
          <p:spPr>
            <a:xfrm>
              <a:off x="4506675" y="3456758"/>
              <a:ext cx="904875"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srgbClr val="1F497D">
                      <a:lumMod val="50000"/>
                    </a:srgbClr>
                  </a:solidFill>
                  <a:effectLst/>
                  <a:uLnTx/>
                  <a:uFillTx/>
                  <a:latin typeface="Arial" charset="0"/>
                </a:rPr>
                <a:t>59.7%</a:t>
              </a:r>
              <a:endParaRPr kumimoji="0" lang="ja-JP" altLang="en-US" sz="1800" b="0" i="0" u="none" strike="noStrike" kern="0" cap="none" spc="0" normalizeH="0" baseline="0" noProof="0" dirty="0">
                <a:ln>
                  <a:noFill/>
                </a:ln>
                <a:solidFill>
                  <a:srgbClr val="1F497D">
                    <a:lumMod val="50000"/>
                  </a:srgbClr>
                </a:solidFill>
                <a:effectLst/>
                <a:uLnTx/>
                <a:uFillTx/>
                <a:latin typeface="Arial" charset="0"/>
              </a:endParaRPr>
            </a:p>
          </p:txBody>
        </p:sp>
        <p:sp>
          <p:nvSpPr>
            <p:cNvPr id="48" name="テキスト ボックス 47"/>
            <p:cNvSpPr txBox="1"/>
            <p:nvPr/>
          </p:nvSpPr>
          <p:spPr>
            <a:xfrm>
              <a:off x="5097560" y="1469257"/>
              <a:ext cx="957719"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Arial" charset="0"/>
                </a:rPr>
                <a:t>15098</a:t>
              </a:r>
              <a:endParaRPr kumimoji="0" lang="ja-JP" altLang="en-US" sz="1800" b="0" i="0" u="none" strike="noStrike" kern="0" cap="none" spc="0" normalizeH="0" baseline="0" noProof="0" dirty="0">
                <a:ln>
                  <a:noFill/>
                </a:ln>
                <a:solidFill>
                  <a:prstClr val="black"/>
                </a:solidFill>
                <a:effectLst/>
                <a:uLnTx/>
                <a:uFillTx/>
                <a:latin typeface="Arial" charset="0"/>
              </a:endParaRPr>
            </a:p>
          </p:txBody>
        </p:sp>
        <p:sp>
          <p:nvSpPr>
            <p:cNvPr id="50" name="テキスト ボックス 49"/>
            <p:cNvSpPr txBox="1"/>
            <p:nvPr/>
          </p:nvSpPr>
          <p:spPr>
            <a:xfrm>
              <a:off x="5097560" y="2897137"/>
              <a:ext cx="837779"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Arial" charset="0"/>
                </a:rPr>
                <a:t>56.2%</a:t>
              </a:r>
              <a:endParaRPr kumimoji="0" lang="ja-JP" altLang="en-US" sz="1800" b="0" i="0" u="none" strike="noStrike" kern="0" cap="none" spc="0" normalizeH="0" baseline="0" noProof="0" dirty="0">
                <a:ln>
                  <a:noFill/>
                </a:ln>
                <a:solidFill>
                  <a:prstClr val="black"/>
                </a:solidFill>
                <a:effectLst/>
                <a:uLnTx/>
                <a:uFillTx/>
                <a:latin typeface="Arial" charset="0"/>
              </a:endParaRPr>
            </a:p>
          </p:txBody>
        </p:sp>
        <p:sp>
          <p:nvSpPr>
            <p:cNvPr id="52" name="テキスト ボックス 51"/>
            <p:cNvSpPr txBox="1"/>
            <p:nvPr/>
          </p:nvSpPr>
          <p:spPr>
            <a:xfrm>
              <a:off x="5222215" y="2001871"/>
              <a:ext cx="837779"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srgbClr val="FF0000"/>
                  </a:solidFill>
                  <a:effectLst/>
                  <a:uLnTx/>
                  <a:uFillTx/>
                  <a:latin typeface="Arial" charset="0"/>
                </a:rPr>
                <a:t>7.2%</a:t>
              </a:r>
            </a:p>
          </p:txBody>
        </p:sp>
        <p:sp>
          <p:nvSpPr>
            <p:cNvPr id="54" name="テキスト ボックス 53"/>
            <p:cNvSpPr txBox="1"/>
            <p:nvPr/>
          </p:nvSpPr>
          <p:spPr>
            <a:xfrm>
              <a:off x="5176867" y="5439430"/>
              <a:ext cx="883127"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Arial" charset="0"/>
                </a:rPr>
                <a:t>36.9%</a:t>
              </a:r>
              <a:endParaRPr kumimoji="0" lang="ja-JP" altLang="en-US" sz="1800" b="0" i="0" u="none" strike="noStrike" kern="0" cap="none" spc="0" normalizeH="0" baseline="0" noProof="0" dirty="0">
                <a:ln>
                  <a:noFill/>
                </a:ln>
                <a:solidFill>
                  <a:prstClr val="black"/>
                </a:solidFill>
                <a:effectLst/>
                <a:uLnTx/>
                <a:uFillTx/>
                <a:latin typeface="Arial" charset="0"/>
              </a:endParaRPr>
            </a:p>
          </p:txBody>
        </p:sp>
        <p:sp>
          <p:nvSpPr>
            <p:cNvPr id="42" name="テキスト ボックス 41"/>
            <p:cNvSpPr txBox="1"/>
            <p:nvPr/>
          </p:nvSpPr>
          <p:spPr>
            <a:xfrm>
              <a:off x="5970831" y="1806401"/>
              <a:ext cx="957719"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Arial" charset="0"/>
                </a:rPr>
                <a:t>13416</a:t>
              </a:r>
              <a:endParaRPr kumimoji="0" lang="ja-JP" altLang="en-US" sz="1800" b="0" i="0" u="none" strike="noStrike" kern="0" cap="none" spc="0" normalizeH="0" baseline="0" noProof="0" dirty="0">
                <a:ln>
                  <a:noFill/>
                </a:ln>
                <a:solidFill>
                  <a:prstClr val="black"/>
                </a:solidFill>
                <a:effectLst/>
                <a:uLnTx/>
                <a:uFillTx/>
                <a:latin typeface="Arial" charset="0"/>
              </a:endParaRPr>
            </a:p>
          </p:txBody>
        </p:sp>
        <p:sp>
          <p:nvSpPr>
            <p:cNvPr id="49" name="テキスト ボックス 48"/>
            <p:cNvSpPr txBox="1"/>
            <p:nvPr/>
          </p:nvSpPr>
          <p:spPr>
            <a:xfrm>
              <a:off x="5985345" y="2885482"/>
              <a:ext cx="837779"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Arial" charset="0"/>
                </a:rPr>
                <a:t>56.3%</a:t>
              </a:r>
              <a:endParaRPr kumimoji="0" lang="ja-JP" altLang="en-US" sz="1800" b="0" i="0" u="none" strike="noStrike" kern="0" cap="none" spc="0" normalizeH="0" baseline="0" noProof="0" dirty="0">
                <a:ln>
                  <a:noFill/>
                </a:ln>
                <a:solidFill>
                  <a:prstClr val="black"/>
                </a:solidFill>
                <a:effectLst/>
                <a:uLnTx/>
                <a:uFillTx/>
                <a:latin typeface="Arial" charset="0"/>
              </a:endParaRPr>
            </a:p>
          </p:txBody>
        </p:sp>
      </p:grpSp>
      <p:sp>
        <p:nvSpPr>
          <p:cNvPr id="45" name="テキスト ボックス 44"/>
          <p:cNvSpPr txBox="1"/>
          <p:nvPr/>
        </p:nvSpPr>
        <p:spPr>
          <a:xfrm>
            <a:off x="6865471" y="2455405"/>
            <a:ext cx="837779"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kern="0" dirty="0">
                <a:solidFill>
                  <a:srgbClr val="FF0000"/>
                </a:solidFill>
                <a:latin typeface="Arial" charset="0"/>
              </a:rPr>
              <a:t>10</a:t>
            </a:r>
            <a:r>
              <a:rPr kumimoji="0" lang="en-US" altLang="ja-JP" sz="1800" b="0" i="0" u="none" strike="noStrike" kern="0" cap="none" spc="0" normalizeH="0" baseline="0" noProof="0" dirty="0">
                <a:ln>
                  <a:noFill/>
                </a:ln>
                <a:solidFill>
                  <a:srgbClr val="FF0000"/>
                </a:solidFill>
                <a:effectLst/>
                <a:uLnTx/>
                <a:uFillTx/>
                <a:latin typeface="Arial" charset="0"/>
              </a:rPr>
              <a:t>.3%</a:t>
            </a:r>
          </a:p>
        </p:txBody>
      </p:sp>
      <p:sp>
        <p:nvSpPr>
          <p:cNvPr id="47" name="テキスト ボックス 46"/>
          <p:cNvSpPr txBox="1"/>
          <p:nvPr/>
        </p:nvSpPr>
        <p:spPr>
          <a:xfrm>
            <a:off x="6842796" y="5377154"/>
            <a:ext cx="883127" cy="369332"/>
          </a:xfrm>
          <a:prstGeom prst="rect">
            <a:avLst/>
          </a:prstGeom>
          <a:noFill/>
        </p:spPr>
        <p:txBody>
          <a:bodyPr wrap="square" rtlCol="0">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Arial" charset="0"/>
              </a:rPr>
              <a:t>33.4%</a:t>
            </a:r>
            <a:endParaRPr kumimoji="0" lang="ja-JP" altLang="en-US" sz="1800" b="0" i="0" u="none" strike="noStrike" kern="0" cap="none" spc="0" normalizeH="0" baseline="0" noProof="0" dirty="0">
              <a:ln>
                <a:noFill/>
              </a:ln>
              <a:solidFill>
                <a:prstClr val="black"/>
              </a:solidFill>
              <a:effectLst/>
              <a:uLnTx/>
              <a:uFillTx/>
              <a:latin typeface="Arial" charset="0"/>
            </a:endParaRPr>
          </a:p>
        </p:txBody>
      </p:sp>
      <p:sp>
        <p:nvSpPr>
          <p:cNvPr id="2" name="フッター プレースホルダー 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816671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8433" y="-30400"/>
            <a:ext cx="9144000" cy="9807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600" dirty="0">
                <a:solidFill>
                  <a:prstClr val="black"/>
                </a:solidFill>
                <a:latin typeface="HGPｺﾞｼｯｸE" panose="020B0900000000000000" pitchFamily="50" charset="-128"/>
                <a:ea typeface="HGPｺﾞｼｯｸE" panose="020B0900000000000000" pitchFamily="50" charset="-128"/>
              </a:rPr>
              <a:t>　　　　　　　　</a:t>
            </a:r>
            <a:r>
              <a:rPr lang="ja-JP" altLang="en-US" sz="1600" dirty="0" err="1">
                <a:solidFill>
                  <a:prstClr val="black"/>
                </a:solidFill>
                <a:latin typeface="UD デジタル 教科書体 NK-R" panose="02020400000000000000" pitchFamily="18" charset="-128"/>
                <a:ea typeface="UD デジタル 教科書体 NK-R" panose="02020400000000000000" pitchFamily="18" charset="-128"/>
              </a:rPr>
              <a:t>わか</a:t>
            </a:r>
            <a:r>
              <a:rPr lang="ja-JP" altLang="en-US" sz="1600" dirty="0">
                <a:solidFill>
                  <a:prstClr val="black"/>
                </a:solidFill>
                <a:latin typeface="UD デジタル 教科書体 NK-R" panose="02020400000000000000" pitchFamily="18" charset="-128"/>
                <a:ea typeface="UD デジタル 教科書体 NK-R" panose="02020400000000000000" pitchFamily="18" charset="-128"/>
              </a:rPr>
              <a:t>もの　　　　　　　　よそう　　　　　　　　　　　　　　　　　　　しょうひしゃ</a:t>
            </a:r>
          </a:p>
          <a:p>
            <a:pPr eaLnBrk="0" fontAlgn="base" hangingPunct="0">
              <a:spcBef>
                <a:spcPct val="0"/>
              </a:spcBef>
              <a:spcAft>
                <a:spcPct val="0"/>
              </a:spcAft>
            </a:pP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3-</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③</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若者に予想される消費者トラブル</a:t>
            </a:r>
            <a:endParaRPr lang="en-US" altLang="ja-JP" sz="36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2" name="角丸四角形 1"/>
          <p:cNvSpPr/>
          <p:nvPr/>
        </p:nvSpPr>
        <p:spPr>
          <a:xfrm>
            <a:off x="179512" y="1268760"/>
            <a:ext cx="2808312" cy="525658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36825" y="1614286"/>
            <a:ext cx="2304256" cy="1569660"/>
          </a:xfrm>
          <a:prstGeom prst="rect">
            <a:avLst/>
          </a:prstGeom>
          <a:noFill/>
        </p:spPr>
        <p:txBody>
          <a:bodyPr wrap="square" rtlCol="0">
            <a:spAutoFit/>
          </a:bodyPr>
          <a:lstStyle/>
          <a:p>
            <a:r>
              <a:rPr kumimoji="1" lang="ja-JP" altLang="en-US" sz="2400" dirty="0">
                <a:latin typeface="UD デジタル 教科書体 NK-R" panose="02020400000000000000" pitchFamily="18" charset="-128"/>
                <a:ea typeface="UD デジタル 教科書体 NK-R" panose="02020400000000000000" pitchFamily="18" charset="-128"/>
              </a:rPr>
              <a:t>するつもりが</a:t>
            </a:r>
          </a:p>
          <a:p>
            <a:r>
              <a:rPr lang="ja-JP" altLang="en-US" sz="2400" dirty="0">
                <a:latin typeface="UD デジタル 教科書体 NK-R" panose="02020400000000000000" pitchFamily="18" charset="-128"/>
                <a:ea typeface="UD デジタル 教科書体 NK-R" panose="02020400000000000000" pitchFamily="18" charset="-128"/>
              </a:rPr>
              <a:t>　</a:t>
            </a:r>
            <a:r>
              <a:rPr kumimoji="1" lang="ja-JP" altLang="en-US" sz="2400" dirty="0">
                <a:latin typeface="UD デジタル 教科書体 NK-R" panose="02020400000000000000" pitchFamily="18" charset="-128"/>
                <a:ea typeface="UD デジタル 教科書体 NK-R" panose="02020400000000000000" pitchFamily="18" charset="-128"/>
              </a:rPr>
              <a:t>なかった</a:t>
            </a:r>
          </a:p>
          <a:p>
            <a:r>
              <a:rPr lang="ja-JP" altLang="en-US" sz="2400" dirty="0">
                <a:latin typeface="UD デジタル 教科書体 NK-R" panose="02020400000000000000" pitchFamily="18" charset="-128"/>
                <a:ea typeface="UD デジタル 教科書体 NK-R" panose="02020400000000000000" pitchFamily="18" charset="-128"/>
              </a:rPr>
              <a:t>　</a:t>
            </a:r>
            <a:r>
              <a:rPr kumimoji="1" lang="ja-JP" altLang="en-US" sz="2400" dirty="0">
                <a:latin typeface="UD デジタル 教科書体 NK-R" panose="02020400000000000000" pitchFamily="18" charset="-128"/>
                <a:ea typeface="UD デジタル 教科書体 NK-R" panose="02020400000000000000" pitchFamily="18" charset="-128"/>
              </a:rPr>
              <a:t>高額な契約を</a:t>
            </a:r>
          </a:p>
          <a:p>
            <a:r>
              <a:rPr kumimoji="1" lang="ja-JP" altLang="en-US" sz="2400" dirty="0">
                <a:latin typeface="UD デジタル 教科書体 NK-R" panose="02020400000000000000" pitchFamily="18" charset="-128"/>
                <a:ea typeface="UD デジタル 教科書体 NK-R" panose="02020400000000000000" pitchFamily="18" charset="-128"/>
              </a:rPr>
              <a:t>　してしまった。</a:t>
            </a:r>
          </a:p>
        </p:txBody>
      </p:sp>
      <p:sp>
        <p:nvSpPr>
          <p:cNvPr id="9" name="角丸四角形 8"/>
          <p:cNvSpPr/>
          <p:nvPr/>
        </p:nvSpPr>
        <p:spPr>
          <a:xfrm>
            <a:off x="3149411" y="1268760"/>
            <a:ext cx="2808312" cy="525658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340446" y="1614285"/>
            <a:ext cx="3384376" cy="1569660"/>
          </a:xfrm>
          <a:prstGeom prst="rect">
            <a:avLst/>
          </a:prstGeom>
          <a:noFill/>
        </p:spPr>
        <p:txBody>
          <a:bodyPr wrap="square" rtlCol="0">
            <a:spAutoFit/>
          </a:bodyPr>
          <a:lstStyle/>
          <a:p>
            <a:r>
              <a:rPr lang="ja-JP" altLang="en-US" sz="2400" dirty="0">
                <a:latin typeface="UD デジタル 教科書体 NK-R" panose="02020400000000000000" pitchFamily="18" charset="-128"/>
                <a:ea typeface="UD デジタル 教科書体 NK-R" panose="02020400000000000000" pitchFamily="18" charset="-128"/>
              </a:rPr>
              <a:t>クレジットカードを</a:t>
            </a:r>
          </a:p>
          <a:p>
            <a:r>
              <a:rPr lang="ja-JP" altLang="en-US" sz="2400" dirty="0">
                <a:latin typeface="UD デジタル 教科書体 NK-R" panose="02020400000000000000" pitchFamily="18" charset="-128"/>
                <a:ea typeface="UD デジタル 教科書体 NK-R" panose="02020400000000000000" pitchFamily="18" charset="-128"/>
              </a:rPr>
              <a:t>使いすぎ</a:t>
            </a:r>
          </a:p>
          <a:p>
            <a:r>
              <a:rPr kumimoji="1" lang="ja-JP" altLang="en-US" sz="2400" dirty="0">
                <a:latin typeface="UD デジタル 教科書体 NK-R" panose="02020400000000000000" pitchFamily="18" charset="-128"/>
                <a:ea typeface="UD デジタル 教科書体 NK-R" panose="02020400000000000000" pitchFamily="18" charset="-128"/>
              </a:rPr>
              <a:t>高額な債務を</a:t>
            </a:r>
          </a:p>
          <a:p>
            <a:r>
              <a:rPr kumimoji="1" lang="ja-JP" altLang="en-US" sz="2400" dirty="0">
                <a:latin typeface="UD デジタル 教科書体 NK-R" panose="02020400000000000000" pitchFamily="18" charset="-128"/>
                <a:ea typeface="UD デジタル 教科書体 NK-R" panose="02020400000000000000" pitchFamily="18" charset="-128"/>
              </a:rPr>
              <a:t>負ってしまった。</a:t>
            </a:r>
          </a:p>
        </p:txBody>
      </p:sp>
      <p:pic>
        <p:nvPicPr>
          <p:cNvPr id="5" name="Picture 2" descr="G:\KINGSTON\くらしの一日講座\イラストいろいろ\friends_hagemashi_gir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31" y="3530517"/>
            <a:ext cx="1724273" cy="15130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G:\消費生活センター　消費者教育\イラストいろいろ\estheticsal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305" y="5043566"/>
            <a:ext cx="1399190" cy="117253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G:\KINGSTON\くらしの一日講座\イラストいろいろ\money_fly_y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0446" y="3310786"/>
            <a:ext cx="1336217" cy="11725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G:\KINGSTON\くらしの一日講座\イラストいろいろ\イラスト\yjimage (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4519220"/>
            <a:ext cx="1224136" cy="753315"/>
          </a:xfrm>
          <a:prstGeom prst="rect">
            <a:avLst/>
          </a:prstGeom>
          <a:noFill/>
          <a:extLst>
            <a:ext uri="{909E8E84-426E-40DD-AFC4-6F175D3DCCD1}">
              <a14:hiddenFill xmlns:a14="http://schemas.microsoft.com/office/drawing/2010/main">
                <a:solidFill>
                  <a:srgbClr val="FFFFFF"/>
                </a:solidFill>
              </a14:hiddenFill>
            </a:ext>
          </a:extLst>
        </p:spPr>
      </p:pic>
      <p:sp>
        <p:nvSpPr>
          <p:cNvPr id="21" name="角丸四角形 20"/>
          <p:cNvSpPr/>
          <p:nvPr/>
        </p:nvSpPr>
        <p:spPr>
          <a:xfrm>
            <a:off x="6153154" y="1268759"/>
            <a:ext cx="2880320" cy="525658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テキスト ボックス 21"/>
          <p:cNvSpPr txBox="1"/>
          <p:nvPr/>
        </p:nvSpPr>
        <p:spPr>
          <a:xfrm>
            <a:off x="6444420" y="1614286"/>
            <a:ext cx="2699580" cy="1569660"/>
          </a:xfrm>
          <a:prstGeom prst="rect">
            <a:avLst/>
          </a:prstGeom>
          <a:noFill/>
        </p:spPr>
        <p:txBody>
          <a:bodyPr wrap="square" rtlCol="0">
            <a:spAutoFit/>
          </a:bodyPr>
          <a:lstStyle/>
          <a:p>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友人に借金を</a:t>
            </a:r>
          </a:p>
          <a:p>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背負わせたり、</a:t>
            </a:r>
          </a:p>
          <a:p>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　困らせて</a:t>
            </a:r>
          </a:p>
          <a:p>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　　しまった。</a:t>
            </a:r>
          </a:p>
        </p:txBody>
      </p:sp>
      <p:pic>
        <p:nvPicPr>
          <p:cNvPr id="19" name="Picture 2" descr="G:\消費生活センター　消費者教育\イラストいろいろ\multi_syouhou_kanyuu.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9701" y="3390069"/>
            <a:ext cx="1282775" cy="12827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G:\KINGSTON\くらしの一日講座\イラストいろいろ\そっぽむく.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85924" y="3818223"/>
            <a:ext cx="1171423" cy="1152016"/>
          </a:xfrm>
          <a:prstGeom prst="rect">
            <a:avLst/>
          </a:prstGeom>
          <a:noFill/>
          <a:extLst>
            <a:ext uri="{909E8E84-426E-40DD-AFC4-6F175D3DCCD1}">
              <a14:hiddenFill xmlns:a14="http://schemas.microsoft.com/office/drawing/2010/main">
                <a:solidFill>
                  <a:srgbClr val="FFFFFF"/>
                </a:solidFill>
              </a14:hiddenFill>
            </a:ext>
          </a:extLst>
        </p:spPr>
      </p:pic>
      <p:sp>
        <p:nvSpPr>
          <p:cNvPr id="6" name="爆発 1 5"/>
          <p:cNvSpPr/>
          <p:nvPr/>
        </p:nvSpPr>
        <p:spPr>
          <a:xfrm>
            <a:off x="6098795" y="4888472"/>
            <a:ext cx="2934679" cy="1625794"/>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人間関係</a:t>
            </a:r>
          </a:p>
        </p:txBody>
      </p:sp>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108375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bp.blogspot.com/-bWl0WsdCB24/VmFj01CfhiI/AAAAAAAA1Z4/Tjd8pmzlLqU/s800/shopping_rej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8953" y="4568851"/>
            <a:ext cx="3476589" cy="32375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4.bp.blogspot.com/-R6XFB59rFy0/UUhH63l9q-I/AAAAAAAAO5c/xa-LPMTzgpE/s1600/bousai_wa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11273">
            <a:off x="13147640" y="2946834"/>
            <a:ext cx="429867" cy="964335"/>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0" y="2689"/>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1200" dirty="0">
                <a:solidFill>
                  <a:prstClr val="black"/>
                </a:solidFill>
                <a:latin typeface="UD デジタル 教科書体 NK-R" panose="02020400000000000000" pitchFamily="18" charset="-128"/>
                <a:ea typeface="UD デジタル 教科書体 NK-R" panose="02020400000000000000" pitchFamily="18" charset="-128"/>
              </a:rPr>
              <a:t>                                                                                                   </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a:p>
            <a:pPr eaLnBrk="0" fontAlgn="base" hangingPunct="0">
              <a:spcBef>
                <a:spcPct val="0"/>
              </a:spcBef>
              <a:spcAft>
                <a:spcPct val="0"/>
              </a:spcAft>
            </a:pPr>
            <a:r>
              <a:rPr lang="ja-JP" altLang="en-US" sz="4400" dirty="0">
                <a:solidFill>
                  <a:prstClr val="black"/>
                </a:solidFill>
                <a:latin typeface="UD デジタル 教科書体 NK-R" panose="02020400000000000000" pitchFamily="18" charset="-128"/>
                <a:ea typeface="UD デジタル 教科書体 NK-R" panose="02020400000000000000" pitchFamily="18" charset="-128"/>
              </a:rPr>
              <a:t>★はじめに・・・</a:t>
            </a:r>
            <a:endParaRPr lang="en-US" altLang="ja-JP" sz="44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nvGrpSpPr>
          <p:cNvPr id="6" name="グループ化 5"/>
          <p:cNvGrpSpPr/>
          <p:nvPr/>
        </p:nvGrpSpPr>
        <p:grpSpPr>
          <a:xfrm>
            <a:off x="755576" y="2660639"/>
            <a:ext cx="3816424" cy="3816424"/>
            <a:chOff x="467544" y="1198885"/>
            <a:chExt cx="3816424" cy="3816424"/>
          </a:xfrm>
        </p:grpSpPr>
        <p:pic>
          <p:nvPicPr>
            <p:cNvPr id="2" name="Picture 2" descr="G:\消費生活センター　消費者教育\イラストいろいろ\tv_panel_quiz_m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198885"/>
              <a:ext cx="3816424" cy="381642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331640" y="3141836"/>
              <a:ext cx="1872208" cy="1015663"/>
            </a:xfrm>
            <a:prstGeom prst="rect">
              <a:avLst/>
            </a:prstGeom>
            <a:noFill/>
          </p:spPr>
          <p:txBody>
            <a:bodyPr wrap="square" rtlCol="0">
              <a:spAutoFit/>
            </a:bodyPr>
            <a:lstStyle/>
            <a:p>
              <a:r>
                <a:rPr lang="ja-JP" altLang="en-US" sz="6000" dirty="0">
                  <a:solidFill>
                    <a:srgbClr val="FF0000"/>
                  </a:solidFill>
                  <a:latin typeface="UD デジタル 教科書体 NK-R" panose="02020400000000000000" pitchFamily="18" charset="-128"/>
                  <a:ea typeface="UD デジタル 教科書体 NK-R" panose="02020400000000000000" pitchFamily="18" charset="-128"/>
                </a:rPr>
                <a:t>大人</a:t>
              </a:r>
              <a:endParaRPr lang="ja-JP" altLang="en-US" sz="60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grpSp>
        <p:nvGrpSpPr>
          <p:cNvPr id="7" name="グループ化 6"/>
          <p:cNvGrpSpPr/>
          <p:nvPr/>
        </p:nvGrpSpPr>
        <p:grpSpPr>
          <a:xfrm>
            <a:off x="4572000" y="2649023"/>
            <a:ext cx="3809468" cy="3809468"/>
            <a:chOff x="4434940" y="1261210"/>
            <a:chExt cx="3809468" cy="3809468"/>
          </a:xfrm>
        </p:grpSpPr>
        <p:pic>
          <p:nvPicPr>
            <p:cNvPr id="1027" name="Picture 3" descr="G:\消費生活センター　消費者教育\イラストいろいろ\tv_panel_quiz_wom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4940" y="1261210"/>
              <a:ext cx="3809468" cy="3809468"/>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5364088" y="3165944"/>
              <a:ext cx="2552806" cy="923330"/>
            </a:xfrm>
            <a:prstGeom prst="rect">
              <a:avLst/>
            </a:prstGeom>
            <a:noFill/>
          </p:spPr>
          <p:txBody>
            <a:bodyPr wrap="square" rtlCol="0">
              <a:spAutoFit/>
            </a:bodyPr>
            <a:lstStyle/>
            <a:p>
              <a:r>
                <a:rPr lang="ja-JP" altLang="en-US" sz="5400" dirty="0">
                  <a:solidFill>
                    <a:srgbClr val="FF0000"/>
                  </a:solidFill>
                  <a:latin typeface="UD デジタル 教科書体 NK-R" panose="02020400000000000000" pitchFamily="18" charset="-128"/>
                  <a:ea typeface="UD デジタル 教科書体 NK-R" panose="02020400000000000000" pitchFamily="18" charset="-128"/>
                </a:rPr>
                <a:t>子ども</a:t>
              </a:r>
              <a:endParaRPr lang="ja-JP" altLang="en-US"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grpSp>
        <p:nvGrpSpPr>
          <p:cNvPr id="9" name="グループ化 8"/>
          <p:cNvGrpSpPr/>
          <p:nvPr/>
        </p:nvGrpSpPr>
        <p:grpSpPr>
          <a:xfrm>
            <a:off x="899592" y="1268760"/>
            <a:ext cx="8649749" cy="1008112"/>
            <a:chOff x="899592" y="1268760"/>
            <a:chExt cx="8649749" cy="1008112"/>
          </a:xfrm>
        </p:grpSpPr>
        <p:sp>
          <p:nvSpPr>
            <p:cNvPr id="8" name="角丸四角形 7"/>
            <p:cNvSpPr/>
            <p:nvPr/>
          </p:nvSpPr>
          <p:spPr>
            <a:xfrm>
              <a:off x="899592" y="1268760"/>
              <a:ext cx="7647576" cy="100811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15" name="正方形/長方形 14"/>
            <p:cNvSpPr/>
            <p:nvPr/>
          </p:nvSpPr>
          <p:spPr>
            <a:xfrm>
              <a:off x="1043608" y="1434262"/>
              <a:ext cx="8505733" cy="677108"/>
            </a:xfrm>
            <a:prstGeom prst="rect">
              <a:avLst/>
            </a:prstGeom>
          </p:spPr>
          <p:txBody>
            <a:bodyPr wrap="square">
              <a:spAutoFit/>
            </a:bodyPr>
            <a:lstStyle/>
            <a:p>
              <a:r>
                <a:rPr lang="ja-JP" altLang="en-US" sz="3600" dirty="0">
                  <a:solidFill>
                    <a:srgbClr val="1F497D">
                      <a:lumMod val="50000"/>
                    </a:srgbClr>
                  </a:solidFill>
                  <a:latin typeface="UD デジタル 教科書体 NK-R" panose="02020400000000000000" pitchFamily="18" charset="-128"/>
                  <a:ea typeface="UD デジタル 教科書体 NK-R" panose="02020400000000000000" pitchFamily="18" charset="-128"/>
                </a:rPr>
                <a:t>　</a:t>
              </a:r>
              <a:r>
                <a:rPr lang="ja-JP" altLang="en-US" sz="3600" dirty="0">
                  <a:solidFill>
                    <a:prstClr val="black"/>
                  </a:solidFill>
                  <a:latin typeface="UD デジタル 教科書体 NK-R" panose="02020400000000000000" pitchFamily="18" charset="-128"/>
                  <a:ea typeface="UD デジタル 教科書体 NK-R" panose="02020400000000000000" pitchFamily="18" charset="-128"/>
                </a:rPr>
                <a:t>みなさんは、</a:t>
              </a:r>
              <a:r>
                <a:rPr lang="ja-JP" altLang="en-US" sz="3800" dirty="0">
                  <a:solidFill>
                    <a:prstClr val="black"/>
                  </a:solidFill>
                  <a:latin typeface="UD デジタル 教科書体 NK-R" panose="02020400000000000000" pitchFamily="18" charset="-128"/>
                  <a:ea typeface="UD デジタル 教科書体 NK-R" panose="02020400000000000000" pitchFamily="18" charset="-128"/>
                </a:rPr>
                <a:t>どちらですか</a:t>
              </a:r>
              <a:r>
                <a:rPr lang="en-US" altLang="ja-JP" sz="3800" dirty="0">
                  <a:solidFill>
                    <a:prstClr val="black"/>
                  </a:solidFill>
                  <a:latin typeface="UD デジタル 教科書体 NK-R" panose="02020400000000000000" pitchFamily="18" charset="-128"/>
                  <a:ea typeface="UD デジタル 教科書体 NK-R" panose="02020400000000000000" pitchFamily="18" charset="-128"/>
                </a:rPr>
                <a:t>?</a:t>
              </a:r>
            </a:p>
          </p:txBody>
        </p:sp>
      </p:grpSp>
      <p:sp>
        <p:nvSpPr>
          <p:cNvPr id="3" name="フッター プレースホルダー 2"/>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440806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4" name="正方形/長方形 13"/>
          <p:cNvSpPr/>
          <p:nvPr/>
        </p:nvSpPr>
        <p:spPr>
          <a:xfrm>
            <a:off x="0" y="0"/>
            <a:ext cx="9144000" cy="9807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3-</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④　</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　　　　　　トラブルの対処方法</a:t>
            </a:r>
            <a:endParaRPr lang="en-US" altLang="ja-JP" sz="36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16" name="角丸四角形 15"/>
          <p:cNvSpPr/>
          <p:nvPr/>
        </p:nvSpPr>
        <p:spPr>
          <a:xfrm>
            <a:off x="287332" y="1467682"/>
            <a:ext cx="6807203" cy="2753406"/>
          </a:xfrm>
          <a:prstGeom prst="roundRect">
            <a:avLst/>
          </a:prstGeom>
          <a:solidFill>
            <a:srgbClr val="F79646">
              <a:lumMod val="60000"/>
              <a:lumOff val="4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lvl="0" defTabSz="457200" fontAlgn="base">
              <a:spcBef>
                <a:spcPct val="0"/>
              </a:spcBef>
              <a:spcAft>
                <a:spcPct val="0"/>
              </a:spcAft>
              <a:defRPr/>
            </a:pPr>
            <a:r>
              <a:rPr kumimoji="0" lang="ja-JP" altLang="en-US" sz="4000" kern="0" dirty="0">
                <a:solidFill>
                  <a:srgbClr val="1F497D">
                    <a:lumMod val="50000"/>
                  </a:srgbClr>
                </a:solidFill>
                <a:latin typeface="UD デジタル 教科書体 NK-R" panose="02020400000000000000" pitchFamily="18" charset="-128"/>
                <a:ea typeface="UD デジタル 教科書体 NK-R" panose="02020400000000000000" pitchFamily="18" charset="-128"/>
              </a:rPr>
              <a:t>　</a:t>
            </a:r>
          </a:p>
          <a:p>
            <a:pPr lvl="0" defTabSz="457200" fontAlgn="base">
              <a:spcBef>
                <a:spcPct val="0"/>
              </a:spcBef>
              <a:spcAft>
                <a:spcPct val="0"/>
              </a:spcAft>
              <a:defRPr/>
            </a:pPr>
            <a:r>
              <a:rPr kumimoji="0" lang="ja-JP" altLang="en-US" sz="4000" kern="0" dirty="0">
                <a:solidFill>
                  <a:srgbClr val="1F497D">
                    <a:lumMod val="50000"/>
                  </a:srgbClr>
                </a:solidFill>
                <a:latin typeface="UD デジタル 教科書体 NK-R" panose="02020400000000000000" pitchFamily="18" charset="-128"/>
                <a:ea typeface="UD デジタル 教科書体 NK-R" panose="02020400000000000000" pitchFamily="18" charset="-128"/>
              </a:rPr>
              <a:t>　</a:t>
            </a:r>
            <a:r>
              <a:rPr kumimoji="0" lang="ja-JP" altLang="en-US" sz="3600" kern="0" dirty="0">
                <a:solidFill>
                  <a:srgbClr val="FF0000"/>
                </a:solidFill>
                <a:latin typeface="UD デジタル 教科書体 NK-R" panose="02020400000000000000" pitchFamily="18" charset="-128"/>
                <a:ea typeface="UD デジタル 教科書体 NK-R" panose="02020400000000000000" pitchFamily="18" charset="-128"/>
              </a:rPr>
              <a:t>　　</a:t>
            </a:r>
            <a:r>
              <a:rPr kumimoji="0" lang="ja-JP" altLang="en-US" sz="4000" kern="0" dirty="0">
                <a:solidFill>
                  <a:srgbClr val="FF0000"/>
                </a:solidFill>
                <a:latin typeface="UD デジタル 教科書体 NK-R" panose="02020400000000000000" pitchFamily="18" charset="-128"/>
                <a:ea typeface="UD デジタル 教科書体 NK-R" panose="02020400000000000000" pitchFamily="18" charset="-128"/>
              </a:rPr>
              <a:t>　</a:t>
            </a:r>
          </a:p>
          <a:p>
            <a:pPr defTabSz="457200" fontAlgn="base">
              <a:spcBef>
                <a:spcPct val="0"/>
              </a:spcBef>
              <a:spcAft>
                <a:spcPct val="0"/>
              </a:spcAft>
              <a:defRPr/>
            </a:pPr>
            <a:endParaRPr kumimoji="0" lang="ja-JP" altLang="en-US" sz="2400" kern="0" dirty="0">
              <a:solidFill>
                <a:srgbClr val="FF0000"/>
              </a:solidFill>
              <a:latin typeface="UD デジタル 教科書体 NK-R" panose="02020400000000000000" pitchFamily="18" charset="-128"/>
              <a:ea typeface="UD デジタル 教科書体 NK-R" panose="02020400000000000000" pitchFamily="18" charset="-128"/>
            </a:endParaRPr>
          </a:p>
          <a:p>
            <a:pPr lvl="0" defTabSz="457200" fontAlgn="base">
              <a:spcBef>
                <a:spcPct val="0"/>
              </a:spcBef>
              <a:spcAft>
                <a:spcPct val="0"/>
              </a:spcAft>
              <a:defRPr/>
            </a:pPr>
            <a:r>
              <a:rPr kumimoji="0" lang="ja-JP" altLang="en-US" sz="2400" kern="0" dirty="0">
                <a:solidFill>
                  <a:srgbClr val="FF0000"/>
                </a:solidFill>
                <a:latin typeface="UD デジタル 教科書体 NK-R" panose="02020400000000000000" pitchFamily="18" charset="-128"/>
                <a:ea typeface="UD デジタル 教科書体 NK-R" panose="02020400000000000000" pitchFamily="18" charset="-128"/>
              </a:rPr>
              <a:t>　　</a:t>
            </a:r>
            <a:r>
              <a:rPr kumimoji="0" lang="ja-JP" altLang="en-US" sz="2400" kern="0" dirty="0">
                <a:solidFill>
                  <a:srgbClr val="000066"/>
                </a:solidFill>
                <a:latin typeface="UD デジタル 教科書体 NK-R" panose="02020400000000000000" pitchFamily="18" charset="-128"/>
                <a:ea typeface="UD デジタル 教科書体 NK-R" panose="02020400000000000000" pitchFamily="18" charset="-128"/>
              </a:rPr>
              <a:t>未成年者が契約を締結するには父母の同意が</a:t>
            </a:r>
          </a:p>
          <a:p>
            <a:pPr lvl="0" defTabSz="457200" fontAlgn="base">
              <a:spcBef>
                <a:spcPct val="0"/>
              </a:spcBef>
              <a:spcAft>
                <a:spcPct val="0"/>
              </a:spcAft>
              <a:defRPr/>
            </a:pPr>
            <a:r>
              <a:rPr kumimoji="0" lang="ja-JP" altLang="en-US" sz="2400" kern="0" dirty="0">
                <a:solidFill>
                  <a:srgbClr val="000066"/>
                </a:solidFill>
                <a:latin typeface="UD デジタル 教科書体 NK-R" panose="02020400000000000000" pitchFamily="18" charset="-128"/>
                <a:ea typeface="UD デジタル 教科書体 NK-R" panose="02020400000000000000" pitchFamily="18" charset="-128"/>
              </a:rPr>
              <a:t>　　必要であり、</a:t>
            </a:r>
            <a:r>
              <a:rPr kumimoji="0" lang="ja-JP" altLang="en-US" sz="2400" kern="0" dirty="0">
                <a:solidFill>
                  <a:srgbClr val="FF0000"/>
                </a:solidFill>
                <a:latin typeface="UD デジタル 教科書体 NK-R" panose="02020400000000000000" pitchFamily="18" charset="-128"/>
                <a:ea typeface="UD デジタル 教科書体 NK-R" panose="02020400000000000000" pitchFamily="18" charset="-128"/>
              </a:rPr>
              <a:t>同意なくして締結した契約は、</a:t>
            </a:r>
          </a:p>
          <a:p>
            <a:pPr lvl="0" defTabSz="457200" fontAlgn="base">
              <a:spcBef>
                <a:spcPct val="0"/>
              </a:spcBef>
              <a:spcAft>
                <a:spcPct val="0"/>
              </a:spcAft>
              <a:defRPr/>
            </a:pPr>
            <a:r>
              <a:rPr kumimoji="0" lang="ja-JP" altLang="en-US" sz="2400" kern="0" dirty="0">
                <a:solidFill>
                  <a:srgbClr val="FF0000"/>
                </a:solidFill>
                <a:latin typeface="UD デジタル 教科書体 NK-R" panose="02020400000000000000" pitchFamily="18" charset="-128"/>
                <a:ea typeface="UD デジタル 教科書体 NK-R" panose="02020400000000000000" pitchFamily="18" charset="-128"/>
              </a:rPr>
              <a:t>　　後から取り消すことが出来ます</a:t>
            </a:r>
            <a:r>
              <a:rPr kumimoji="0" lang="ja-JP" altLang="en-US" sz="2400" kern="0" dirty="0">
                <a:solidFill>
                  <a:srgbClr val="000066"/>
                </a:solidFill>
                <a:latin typeface="UD デジタル 教科書体 NK-R" panose="02020400000000000000" pitchFamily="18" charset="-128"/>
                <a:ea typeface="UD デジタル 教科書体 NK-R" panose="02020400000000000000" pitchFamily="18" charset="-128"/>
              </a:rPr>
              <a:t>。</a:t>
            </a:r>
            <a:endParaRPr kumimoji="0" lang="ja-JP" altLang="en-US" sz="2400" kern="0" dirty="0">
              <a:solidFill>
                <a:srgbClr val="FF0000"/>
              </a:solidFill>
              <a:latin typeface="UD デジタル 教科書体 NK-R" panose="02020400000000000000" pitchFamily="18" charset="-128"/>
              <a:ea typeface="UD デジタル 教科書体 NK-R" panose="02020400000000000000" pitchFamily="18" charset="-128"/>
            </a:endParaRPr>
          </a:p>
          <a:p>
            <a:pPr defTabSz="457200" fontAlgn="base">
              <a:spcBef>
                <a:spcPct val="0"/>
              </a:spcBef>
              <a:spcAft>
                <a:spcPct val="0"/>
              </a:spcAft>
              <a:defRPr/>
            </a:pPr>
            <a:endParaRPr kumimoji="0" lang="ja-JP" altLang="en-US" sz="4000" kern="0" dirty="0">
              <a:solidFill>
                <a:srgbClr val="FF0000"/>
              </a:solidFill>
              <a:latin typeface="UD デジタル 教科書体 NK-R" panose="02020400000000000000" pitchFamily="18" charset="-128"/>
              <a:ea typeface="UD デジタル 教科書体 NK-R" panose="02020400000000000000" pitchFamily="18" charset="-128"/>
            </a:endParaRPr>
          </a:p>
        </p:txBody>
      </p:sp>
      <p:pic>
        <p:nvPicPr>
          <p:cNvPr id="3074" name="Picture 2" descr="G:\消費生活センター　消費者教育\イラストいろいろ\hirameki_wo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3546" y="1731773"/>
            <a:ext cx="2049465" cy="2049465"/>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1259632" y="130324"/>
            <a:ext cx="1584176" cy="72008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prstClr val="white"/>
                </a:solidFill>
                <a:latin typeface="UD デジタル 教科書体 NK-R" panose="02020400000000000000" pitchFamily="18" charset="-128"/>
                <a:ea typeface="UD デジタル 教科書体 NK-R" panose="02020400000000000000" pitchFamily="18" charset="-128"/>
              </a:rPr>
              <a:t>重要</a:t>
            </a:r>
          </a:p>
        </p:txBody>
      </p:sp>
      <p:graphicFrame>
        <p:nvGraphicFramePr>
          <p:cNvPr id="3" name="表 2"/>
          <p:cNvGraphicFramePr>
            <a:graphicFrameLocks noGrp="1"/>
          </p:cNvGraphicFramePr>
          <p:nvPr>
            <p:extLst>
              <p:ext uri="{D42A27DB-BD31-4B8C-83A1-F6EECF244321}">
                <p14:modId xmlns:p14="http://schemas.microsoft.com/office/powerpoint/2010/main" val="1695835495"/>
              </p:ext>
            </p:extLst>
          </p:nvPr>
        </p:nvGraphicFramePr>
        <p:xfrm>
          <a:off x="399516" y="4725144"/>
          <a:ext cx="8344968" cy="1954200"/>
        </p:xfrm>
        <a:graphic>
          <a:graphicData uri="http://schemas.openxmlformats.org/drawingml/2006/table">
            <a:tbl>
              <a:tblPr firstRow="1" bandRow="1">
                <a:tableStyleId>{5C22544A-7EE6-4342-B048-85BDC9FD1C3A}</a:tableStyleId>
              </a:tblPr>
              <a:tblGrid>
                <a:gridCol w="1360193">
                  <a:extLst>
                    <a:ext uri="{9D8B030D-6E8A-4147-A177-3AD203B41FA5}">
                      <a16:colId xmlns:a16="http://schemas.microsoft.com/office/drawing/2014/main" val="20000"/>
                    </a:ext>
                  </a:extLst>
                </a:gridCol>
                <a:gridCol w="6984775">
                  <a:extLst>
                    <a:ext uri="{9D8B030D-6E8A-4147-A177-3AD203B41FA5}">
                      <a16:colId xmlns:a16="http://schemas.microsoft.com/office/drawing/2014/main" val="20001"/>
                    </a:ext>
                  </a:extLst>
                </a:gridCol>
              </a:tblGrid>
              <a:tr h="1954200">
                <a:tc>
                  <a:txBody>
                    <a:bodyPr/>
                    <a:lstStyle/>
                    <a:p>
                      <a:r>
                        <a:rPr kumimoji="1" lang="ja-JP" altLang="en-US" sz="2400" dirty="0">
                          <a:latin typeface="UD デジタル 教科書体 NK-R" panose="02020400000000000000" pitchFamily="18" charset="-128"/>
                          <a:ea typeface="UD デジタル 教科書体 NK-R" panose="02020400000000000000" pitchFamily="18" charset="-128"/>
                        </a:rPr>
                        <a:t>取消が</a:t>
                      </a:r>
                    </a:p>
                    <a:p>
                      <a:r>
                        <a:rPr kumimoji="1" lang="ja-JP" altLang="en-US" sz="2400" dirty="0">
                          <a:latin typeface="UD デジタル 教科書体 NK-R" panose="02020400000000000000" pitchFamily="18" charset="-128"/>
                          <a:ea typeface="UD デジタル 教科書体 NK-R" panose="02020400000000000000" pitchFamily="18" charset="-128"/>
                        </a:rPr>
                        <a:t>できない</a:t>
                      </a:r>
                    </a:p>
                    <a:p>
                      <a:r>
                        <a:rPr kumimoji="1" lang="ja-JP" altLang="en-US" sz="2400" dirty="0">
                          <a:latin typeface="UD デジタル 教科書体 NK-R" panose="02020400000000000000" pitchFamily="18" charset="-128"/>
                          <a:ea typeface="UD デジタル 教科書体 NK-R" panose="02020400000000000000" pitchFamily="18" charset="-128"/>
                        </a:rPr>
                        <a:t>例</a:t>
                      </a:r>
                    </a:p>
                  </a:txBody>
                  <a:tcPr anchor="ctr">
                    <a:solidFill>
                      <a:schemeClr val="tx2">
                        <a:lumMod val="60000"/>
                        <a:lumOff val="40000"/>
                      </a:schemeClr>
                    </a:solidFill>
                  </a:tcPr>
                </a:tc>
                <a:tc>
                  <a:txBody>
                    <a:bodyPr/>
                    <a:lstStyle/>
                    <a:p>
                      <a:r>
                        <a:rPr kumimoji="1" lang="ja-JP" altLang="en-US" sz="2200" dirty="0">
                          <a:solidFill>
                            <a:schemeClr val="tx1"/>
                          </a:solidFill>
                          <a:latin typeface="UD デジタル 教科書体 NK-R" panose="02020400000000000000" pitchFamily="18" charset="-128"/>
                          <a:ea typeface="UD デジタル 教科書体 NK-R" panose="02020400000000000000" pitchFamily="18" charset="-128"/>
                        </a:rPr>
                        <a:t>■小遣いの範囲内での契約だった場合</a:t>
                      </a:r>
                    </a:p>
                    <a:p>
                      <a:r>
                        <a:rPr kumimoji="1" lang="ja-JP" altLang="en-US" sz="2200" dirty="0">
                          <a:solidFill>
                            <a:schemeClr val="tx1"/>
                          </a:solidFill>
                          <a:latin typeface="UD デジタル 教科書体 NK-R" panose="02020400000000000000" pitchFamily="18" charset="-128"/>
                          <a:ea typeface="UD デジタル 教科書体 NK-R" panose="02020400000000000000" pitchFamily="18" charset="-128"/>
                        </a:rPr>
                        <a:t>■２０歳以上だと、年齢を偽っていた場合</a:t>
                      </a:r>
                    </a:p>
                    <a:p>
                      <a:r>
                        <a:rPr kumimoji="1" lang="ja-JP" altLang="en-US" sz="2200" dirty="0">
                          <a:solidFill>
                            <a:schemeClr val="tx1"/>
                          </a:solidFill>
                          <a:latin typeface="UD デジタル 教科書体 NK-R" panose="02020400000000000000" pitchFamily="18" charset="-128"/>
                          <a:ea typeface="UD デジタル 教科書体 NK-R" panose="02020400000000000000" pitchFamily="18" charset="-128"/>
                        </a:rPr>
                        <a:t>■契約書の法定代理人の承認欄に無断で記入するなど、</a:t>
                      </a:r>
                    </a:p>
                    <a:p>
                      <a:r>
                        <a:rPr kumimoji="1" lang="ja-JP" altLang="en-US" sz="2200" dirty="0">
                          <a:solidFill>
                            <a:schemeClr val="tx1"/>
                          </a:solidFill>
                          <a:latin typeface="UD デジタル 教科書体 NK-R" panose="02020400000000000000" pitchFamily="18" charset="-128"/>
                          <a:ea typeface="UD デジタル 教科書体 NK-R" panose="02020400000000000000" pitchFamily="18" charset="-128"/>
                        </a:rPr>
                        <a:t>　　偽って契約した場合</a:t>
                      </a:r>
                    </a:p>
                    <a:p>
                      <a:r>
                        <a:rPr kumimoji="1" lang="ja-JP" altLang="en-US" sz="2200" dirty="0">
                          <a:solidFill>
                            <a:schemeClr val="tx1"/>
                          </a:solidFill>
                          <a:latin typeface="UD デジタル 教科書体 NK-R" panose="02020400000000000000" pitchFamily="18" charset="-128"/>
                          <a:ea typeface="UD デジタル 教科書体 NK-R" panose="02020400000000000000" pitchFamily="18" charset="-128"/>
                        </a:rPr>
                        <a:t>■結婚している場合</a:t>
                      </a:r>
                    </a:p>
                  </a:txBody>
                  <a:tcPr anchor="ct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grpSp>
        <p:nvGrpSpPr>
          <p:cNvPr id="9" name="グループ化 8"/>
          <p:cNvGrpSpPr/>
          <p:nvPr/>
        </p:nvGrpSpPr>
        <p:grpSpPr>
          <a:xfrm>
            <a:off x="473200" y="1146997"/>
            <a:ext cx="3157039" cy="584776"/>
            <a:chOff x="749827" y="1161327"/>
            <a:chExt cx="3157039" cy="584776"/>
          </a:xfrm>
        </p:grpSpPr>
        <p:sp>
          <p:nvSpPr>
            <p:cNvPr id="10" name="角丸四角形 9"/>
            <p:cNvSpPr/>
            <p:nvPr/>
          </p:nvSpPr>
          <p:spPr>
            <a:xfrm>
              <a:off x="749827" y="1161327"/>
              <a:ext cx="1661933" cy="584775"/>
            </a:xfrm>
            <a:prstGeom prst="roundRect">
              <a:avLst>
                <a:gd name="adj" fmla="val 4178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11" name="テキスト ボックス 10"/>
            <p:cNvSpPr txBox="1"/>
            <p:nvPr/>
          </p:nvSpPr>
          <p:spPr>
            <a:xfrm>
              <a:off x="1026546" y="1161328"/>
              <a:ext cx="2880320" cy="584775"/>
            </a:xfrm>
            <a:prstGeom prst="rect">
              <a:avLst/>
            </a:prstGeom>
            <a:noFill/>
          </p:spPr>
          <p:txBody>
            <a:bodyPr wrap="square" rtlCol="0">
              <a:spAutoFit/>
            </a:bodyPr>
            <a:lstStyle/>
            <a:p>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民法</a:t>
              </a:r>
            </a:p>
          </p:txBody>
        </p:sp>
      </p:grpSp>
      <p:sp>
        <p:nvSpPr>
          <p:cNvPr id="4" name="角丸四角形 3"/>
          <p:cNvSpPr/>
          <p:nvPr/>
        </p:nvSpPr>
        <p:spPr>
          <a:xfrm>
            <a:off x="840970" y="1916832"/>
            <a:ext cx="4470153" cy="720080"/>
          </a:xfrm>
          <a:prstGeom prst="roundRect">
            <a:avLst/>
          </a:prstGeom>
          <a:solidFill>
            <a:schemeClr val="accent5">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942288" y="1984484"/>
            <a:ext cx="4267515" cy="584775"/>
          </a:xfrm>
          <a:prstGeom prst="rect">
            <a:avLst/>
          </a:prstGeom>
        </p:spPr>
        <p:txBody>
          <a:bodyPr wrap="none">
            <a:spAutoFit/>
          </a:bodyPr>
          <a:lstStyle/>
          <a:p>
            <a:r>
              <a:rPr kumimoji="0" lang="en-US" altLang="ja-JP" sz="3200" kern="0" dirty="0">
                <a:solidFill>
                  <a:srgbClr val="1F497D">
                    <a:lumMod val="50000"/>
                  </a:srgbClr>
                </a:solidFill>
                <a:latin typeface="UD デジタル 教科書体 NK-R" panose="02020400000000000000" pitchFamily="18" charset="-128"/>
                <a:ea typeface="UD デジタル 教科書体 NK-R" panose="02020400000000000000" pitchFamily="18" charset="-128"/>
              </a:rPr>
              <a:t>『</a:t>
            </a:r>
            <a:r>
              <a:rPr kumimoji="0" lang="ja-JP" altLang="en-US" sz="3200" kern="0" dirty="0">
                <a:solidFill>
                  <a:srgbClr val="FF0000"/>
                </a:solidFill>
                <a:latin typeface="UD デジタル 教科書体 NK-R" panose="02020400000000000000" pitchFamily="18" charset="-128"/>
                <a:ea typeface="UD デジタル 教科書体 NK-R" panose="02020400000000000000" pitchFamily="18" charset="-128"/>
              </a:rPr>
              <a:t>未成年者契約</a:t>
            </a:r>
            <a:r>
              <a:rPr kumimoji="0" lang="en-US" altLang="ja-JP" sz="3200" kern="0" dirty="0">
                <a:solidFill>
                  <a:srgbClr val="1F497D">
                    <a:lumMod val="50000"/>
                  </a:srgbClr>
                </a:solidFill>
                <a:latin typeface="UD デジタル 教科書体 NK-R" panose="02020400000000000000" pitchFamily="18" charset="-128"/>
                <a:ea typeface="UD デジタル 教科書体 NK-R" panose="02020400000000000000" pitchFamily="18" charset="-128"/>
              </a:rPr>
              <a:t>』</a:t>
            </a:r>
            <a:r>
              <a:rPr kumimoji="0" lang="ja-JP" altLang="en-US" sz="3200" kern="0" dirty="0">
                <a:solidFill>
                  <a:srgbClr val="1F497D">
                    <a:lumMod val="50000"/>
                  </a:srgbClr>
                </a:solidFill>
                <a:latin typeface="UD デジタル 教科書体 NK-R" panose="02020400000000000000" pitchFamily="18" charset="-128"/>
                <a:ea typeface="UD デジタル 教科書体 NK-R" panose="02020400000000000000" pitchFamily="18" charset="-128"/>
              </a:rPr>
              <a:t>の取消</a:t>
            </a:r>
            <a:endParaRPr lang="ja-JP" altLang="en-US" dirty="0"/>
          </a:p>
        </p:txBody>
      </p:sp>
      <p:sp>
        <p:nvSpPr>
          <p:cNvPr id="6" name="フッター プレースホルダー 5"/>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320896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3525"/>
            <a:ext cx="9144000" cy="905196"/>
          </a:xfrm>
          <a:prstGeom prst="rect">
            <a:avLst/>
          </a:prstGeom>
          <a:solidFill>
            <a:srgbClr val="92D050"/>
          </a:solidFill>
          <a:ln w="25400" cap="flat" cmpd="sng" algn="ctr">
            <a:noFill/>
            <a:prstDash val="solid"/>
          </a:ln>
          <a:effectLst/>
        </p:spPr>
        <p:txBody>
          <a:bodyPr rtlCol="0" anchor="ctr"/>
          <a:lstStyle/>
          <a:p>
            <a:pPr eaLnBrk="0" fontAlgn="base" hangingPunct="0">
              <a:spcBef>
                <a:spcPct val="0"/>
              </a:spcBef>
              <a:spcAft>
                <a:spcPct val="0"/>
              </a:spcAft>
              <a:defRPr/>
            </a:pPr>
            <a:r>
              <a:rPr kumimoji="0" lang="en-US" altLang="ja-JP" sz="4000" kern="0" dirty="0">
                <a:solidFill>
                  <a:prstClr val="black"/>
                </a:solidFill>
                <a:latin typeface="UD デジタル 教科書体 NK-R" panose="02020400000000000000" pitchFamily="18" charset="-128"/>
                <a:ea typeface="UD デジタル 教科書体 NK-R"/>
              </a:rPr>
              <a:t>3-</a:t>
            </a:r>
            <a:r>
              <a:rPr kumimoji="0" lang="ja-JP" altLang="en-US" sz="4000" kern="0" dirty="0">
                <a:solidFill>
                  <a:prstClr val="black"/>
                </a:solidFill>
                <a:latin typeface="UD デジタル 教科書体 NK-R" panose="02020400000000000000" pitchFamily="18" charset="-128"/>
                <a:ea typeface="UD デジタル 教科書体 NK-R"/>
              </a:rPr>
              <a:t>⑤</a:t>
            </a:r>
            <a:r>
              <a:rPr kumimoji="0" lang="en-US" altLang="ja-JP" sz="4000" kern="0" dirty="0">
                <a:solidFill>
                  <a:prstClr val="black"/>
                </a:solidFill>
                <a:latin typeface="UD デジタル 教科書体 NK-R" panose="02020400000000000000" pitchFamily="18" charset="-128"/>
                <a:ea typeface="UD デジタル 教科書体 NK-R"/>
              </a:rPr>
              <a:t>.</a:t>
            </a:r>
            <a:r>
              <a:rPr kumimoji="0" lang="ja-JP" altLang="en-US" sz="4000" kern="0" dirty="0">
                <a:solidFill>
                  <a:prstClr val="black"/>
                </a:solidFill>
                <a:latin typeface="UD デジタル 教科書体 NK-R" panose="02020400000000000000" pitchFamily="18" charset="-128"/>
                <a:ea typeface="UD デジタル 教科書体 NK-R"/>
              </a:rPr>
              <a:t>「未成年者契約の取り消し」とは</a:t>
            </a:r>
            <a:r>
              <a:rPr kumimoji="0" lang="en-US" altLang="ja-JP" sz="4000" kern="0" dirty="0">
                <a:solidFill>
                  <a:prstClr val="black"/>
                </a:solidFill>
                <a:latin typeface="UD デジタル 教科書体 NK-R" panose="02020400000000000000" pitchFamily="18" charset="-128"/>
                <a:ea typeface="UD デジタル 教科書体 NK-R"/>
              </a:rPr>
              <a:t>…</a:t>
            </a:r>
          </a:p>
        </p:txBody>
      </p:sp>
      <p:grpSp>
        <p:nvGrpSpPr>
          <p:cNvPr id="10" name="グループ化 9"/>
          <p:cNvGrpSpPr/>
          <p:nvPr/>
        </p:nvGrpSpPr>
        <p:grpSpPr>
          <a:xfrm>
            <a:off x="204216" y="1405226"/>
            <a:ext cx="2808312" cy="5048110"/>
            <a:chOff x="204216" y="1405226"/>
            <a:chExt cx="2808312" cy="5048110"/>
          </a:xfrm>
        </p:grpSpPr>
        <p:sp>
          <p:nvSpPr>
            <p:cNvPr id="2" name="角丸四角形 1"/>
            <p:cNvSpPr/>
            <p:nvPr/>
          </p:nvSpPr>
          <p:spPr>
            <a:xfrm>
              <a:off x="204216" y="1405226"/>
              <a:ext cx="2808312" cy="504811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p:cNvSpPr txBox="1"/>
            <p:nvPr/>
          </p:nvSpPr>
          <p:spPr>
            <a:xfrm>
              <a:off x="320472" y="1705335"/>
              <a:ext cx="2575800" cy="2123658"/>
            </a:xfrm>
            <a:prstGeom prst="rect">
              <a:avLst/>
            </a:prstGeom>
            <a:noFill/>
          </p:spPr>
          <p:txBody>
            <a:bodyPr wrap="square" rtlCol="0">
              <a:spAutoFit/>
            </a:bodyPr>
            <a:lstStyle/>
            <a:p>
              <a:r>
                <a:rPr lang="en-US" altLang="ja-JP" sz="36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3600" dirty="0">
                  <a:solidFill>
                    <a:prstClr val="black"/>
                  </a:solidFill>
                  <a:latin typeface="UD デジタル 教科書体 NK-R" panose="02020400000000000000" pitchFamily="18" charset="-128"/>
                  <a:ea typeface="UD デジタル 教科書体 NK-R" panose="02020400000000000000" pitchFamily="18" charset="-128"/>
                </a:rPr>
                <a:t>申し出</a:t>
              </a:r>
              <a:r>
                <a:rPr lang="en-US" altLang="ja-JP" sz="3600" dirty="0">
                  <a:solidFill>
                    <a:prstClr val="black"/>
                  </a:solidFill>
                  <a:latin typeface="UD デジタル 教科書体 NK-R" panose="02020400000000000000" pitchFamily="18" charset="-128"/>
                  <a:ea typeface="UD デジタル 教科書体 NK-R" panose="02020400000000000000" pitchFamily="18" charset="-128"/>
                </a:rPr>
                <a:t>】</a:t>
              </a:r>
              <a:endParaRPr lang="ja-JP" altLang="en-US" sz="3600"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　本人　または、</a:t>
              </a:r>
            </a:p>
            <a:p>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　親権者</a:t>
              </a:r>
            </a:p>
            <a:p>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　　</a:t>
              </a:r>
              <a:r>
                <a:rPr lang="en-US" altLang="ja-JP"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基本的には保護者</a:t>
              </a:r>
              <a:r>
                <a:rPr lang="en-US" altLang="ja-JP" dirty="0">
                  <a:solidFill>
                    <a:prstClr val="black"/>
                  </a:solidFill>
                  <a:latin typeface="UD デジタル 教科書体 NK-R" panose="02020400000000000000" pitchFamily="18" charset="-128"/>
                  <a:ea typeface="UD デジタル 教科書体 NK-R" panose="02020400000000000000" pitchFamily="18" charset="-128"/>
                </a:rPr>
                <a:t>)</a:t>
              </a:r>
              <a:endParaRPr lang="ja-JP" altLang="en-US"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から申し出る。</a:t>
              </a:r>
            </a:p>
          </p:txBody>
        </p:sp>
        <p:pic>
          <p:nvPicPr>
            <p:cNvPr id="4098" name="Picture 2" descr="大きな旗を持つカップル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985" y="4635240"/>
              <a:ext cx="1801181" cy="151986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1476020" y="4810359"/>
              <a:ext cx="1064978" cy="400110"/>
            </a:xfrm>
            <a:prstGeom prst="rect">
              <a:avLst/>
            </a:prstGeom>
            <a:noFill/>
          </p:spPr>
          <p:txBody>
            <a:bodyPr wrap="square" rtlCol="0">
              <a:spAutoFit/>
            </a:bodyPr>
            <a:lstStyle/>
            <a:p>
              <a:r>
                <a:rPr lang="ja-JP" altLang="en-US" sz="2000" dirty="0">
                  <a:solidFill>
                    <a:prstClr val="black"/>
                  </a:solidFill>
                  <a:latin typeface="UD デジタル 教科書体 NK-R" panose="02020400000000000000" pitchFamily="18" charset="-128"/>
                  <a:ea typeface="UD デジタル 教科書体 NK-R" panose="02020400000000000000" pitchFamily="18" charset="-128"/>
                </a:rPr>
                <a:t>未成年</a:t>
              </a:r>
            </a:p>
          </p:txBody>
        </p:sp>
      </p:grpSp>
      <p:sp>
        <p:nvSpPr>
          <p:cNvPr id="5" name="角丸四角形 4"/>
          <p:cNvSpPr/>
          <p:nvPr/>
        </p:nvSpPr>
        <p:spPr>
          <a:xfrm>
            <a:off x="5508104" y="1405226"/>
            <a:ext cx="3456384" cy="50481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p:cNvSpPr txBox="1"/>
          <p:nvPr/>
        </p:nvSpPr>
        <p:spPr>
          <a:xfrm>
            <a:off x="5549116" y="1613002"/>
            <a:ext cx="3700800" cy="2554545"/>
          </a:xfrm>
          <a:prstGeom prst="rect">
            <a:avLst/>
          </a:prstGeom>
          <a:noFill/>
        </p:spPr>
        <p:txBody>
          <a:bodyPr wrap="square" rtlCol="0">
            <a:spAutoFit/>
          </a:bodyPr>
          <a:lstStyle/>
          <a:p>
            <a:r>
              <a:rPr lang="en-US" altLang="ja-JP" sz="32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すること</a:t>
            </a:r>
            <a:r>
              <a:rPr lang="en-US" altLang="ja-JP" sz="3200" dirty="0">
                <a:solidFill>
                  <a:prstClr val="black"/>
                </a:solidFill>
                <a:latin typeface="UD デジタル 教科書体 NK-R" panose="02020400000000000000" pitchFamily="18" charset="-128"/>
                <a:ea typeface="UD デジタル 教科書体 NK-R" panose="02020400000000000000" pitchFamily="18" charset="-128"/>
              </a:rPr>
              <a:t>】</a:t>
            </a:r>
            <a:endParaRPr lang="ja-JP" altLang="en-US" sz="3200"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現存利益を返す</a:t>
            </a:r>
          </a:p>
          <a:p>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　⇒現状で</a:t>
            </a:r>
          </a:p>
          <a:p>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　　　返せるものを</a:t>
            </a:r>
          </a:p>
          <a:p>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　　　　渡す</a:t>
            </a:r>
          </a:p>
        </p:txBody>
      </p:sp>
      <p:pic>
        <p:nvPicPr>
          <p:cNvPr id="4102" name="Picture 6" descr="棚卸しのイラスト（女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9691" y="4747409"/>
            <a:ext cx="1559765" cy="158733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荷物に宛名を貼る人のイラスト（男性）"/>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9116" y="4351049"/>
            <a:ext cx="1579162" cy="1557033"/>
          </a:xfrm>
          <a:prstGeom prst="rect">
            <a:avLst/>
          </a:prstGeom>
          <a:noFill/>
          <a:extLst>
            <a:ext uri="{909E8E84-426E-40DD-AFC4-6F175D3DCCD1}">
              <a14:hiddenFill xmlns:a14="http://schemas.microsoft.com/office/drawing/2010/main">
                <a:solidFill>
                  <a:srgbClr val="FFFFFF"/>
                </a:solidFill>
              </a14:hiddenFill>
            </a:ext>
          </a:extLst>
        </p:spPr>
      </p:pic>
      <p:sp>
        <p:nvSpPr>
          <p:cNvPr id="15" name="角丸四角形 14"/>
          <p:cNvSpPr/>
          <p:nvPr/>
        </p:nvSpPr>
        <p:spPr>
          <a:xfrm>
            <a:off x="3347864" y="1988840"/>
            <a:ext cx="1872208" cy="355223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grpSp>
        <p:nvGrpSpPr>
          <p:cNvPr id="12" name="グループ化 11"/>
          <p:cNvGrpSpPr/>
          <p:nvPr/>
        </p:nvGrpSpPr>
        <p:grpSpPr>
          <a:xfrm>
            <a:off x="3545921" y="2215302"/>
            <a:ext cx="1674151" cy="1818696"/>
            <a:chOff x="3563888" y="1916832"/>
            <a:chExt cx="1674151" cy="792088"/>
          </a:xfrm>
        </p:grpSpPr>
        <p:sp>
          <p:nvSpPr>
            <p:cNvPr id="11" name="円/楕円 10"/>
            <p:cNvSpPr/>
            <p:nvPr/>
          </p:nvSpPr>
          <p:spPr>
            <a:xfrm>
              <a:off x="3563888" y="1916832"/>
              <a:ext cx="1440160" cy="7920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734115" y="2051489"/>
              <a:ext cx="1503924" cy="522774"/>
            </a:xfrm>
            <a:prstGeom prst="rect">
              <a:avLst/>
            </a:prstGeom>
            <a:noFill/>
          </p:spPr>
          <p:txBody>
            <a:bodyPr wrap="square" rtlCol="0">
              <a:spAutoFit/>
            </a:bodyPr>
            <a:lstStyle/>
            <a:p>
              <a:r>
                <a:rPr lang="ja-JP" altLang="en-US" sz="3600" dirty="0">
                  <a:solidFill>
                    <a:schemeClr val="bg1"/>
                  </a:solidFill>
                  <a:latin typeface="UD デジタル 教科書体 NK-R" panose="02020400000000000000" pitchFamily="18" charset="-128"/>
                  <a:ea typeface="UD デジタル 教科書体 NK-R" panose="02020400000000000000" pitchFamily="18" charset="-128"/>
                </a:rPr>
                <a:t>契約取消</a:t>
              </a:r>
            </a:p>
          </p:txBody>
        </p:sp>
      </p:grpSp>
      <p:sp>
        <p:nvSpPr>
          <p:cNvPr id="13" name="右矢印 12"/>
          <p:cNvSpPr/>
          <p:nvPr/>
        </p:nvSpPr>
        <p:spPr>
          <a:xfrm>
            <a:off x="5220072" y="3597407"/>
            <a:ext cx="451592" cy="7536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a:off x="3048672" y="3657177"/>
            <a:ext cx="451592" cy="7536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G:\消費生活センター　消費者教育\イラストいろいろ\book_law_hou.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0156" y="4410819"/>
            <a:ext cx="1087624" cy="1087624"/>
          </a:xfrm>
          <a:prstGeom prst="rect">
            <a:avLst/>
          </a:prstGeom>
          <a:noFill/>
          <a:extLst>
            <a:ext uri="{909E8E84-426E-40DD-AFC4-6F175D3DCCD1}">
              <a14:hiddenFill xmlns:a14="http://schemas.microsoft.com/office/drawing/2010/main">
                <a:solidFill>
                  <a:srgbClr val="FFFFFF"/>
                </a:solidFill>
              </a14:hiddenFill>
            </a:ext>
          </a:extLst>
        </p:spPr>
      </p:pic>
      <p:sp>
        <p:nvSpPr>
          <p:cNvPr id="8" name="フッター プレースホルダー 7"/>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886218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8433" y="-30400"/>
            <a:ext cx="9144000" cy="9807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4-</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①</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若者は狙われる</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a:t>
            </a:r>
            <a:endParaRPr lang="en-US" altLang="ja-JP" sz="36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3" name="角丸四角形 2"/>
          <p:cNvSpPr/>
          <p:nvPr/>
        </p:nvSpPr>
        <p:spPr>
          <a:xfrm>
            <a:off x="467544" y="1268760"/>
            <a:ext cx="8280920" cy="1296144"/>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771800" y="1381646"/>
            <a:ext cx="4313156" cy="1077218"/>
          </a:xfrm>
          <a:prstGeom prst="rect">
            <a:avLst/>
          </a:prstGeom>
          <a:noFill/>
        </p:spPr>
        <p:txBody>
          <a:bodyPr wrap="square" rtlCol="0">
            <a:spAutoFit/>
          </a:bodyPr>
          <a:lstStyle/>
          <a:p>
            <a:r>
              <a:rPr lang="ja-JP" altLang="en-US" sz="3200" dirty="0"/>
              <a:t>未成年は、</a:t>
            </a:r>
            <a:endParaRPr lang="en-US" altLang="ja-JP" sz="3200" dirty="0"/>
          </a:p>
          <a:p>
            <a:r>
              <a:rPr lang="ja-JP" altLang="en-US" sz="3200" dirty="0"/>
              <a:t>法律で守られている</a:t>
            </a:r>
            <a:endParaRPr kumimoji="1" lang="ja-JP" altLang="en-US" sz="3200" dirty="0"/>
          </a:p>
        </p:txBody>
      </p:sp>
      <p:sp>
        <p:nvSpPr>
          <p:cNvPr id="7" name="円/楕円 6"/>
          <p:cNvSpPr/>
          <p:nvPr/>
        </p:nvSpPr>
        <p:spPr>
          <a:xfrm>
            <a:off x="1381635" y="2996952"/>
            <a:ext cx="6342038" cy="86409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t>しかし</a:t>
            </a:r>
            <a:r>
              <a:rPr kumimoji="1" lang="en-US" altLang="ja-JP" sz="3600" dirty="0"/>
              <a:t>!!</a:t>
            </a:r>
            <a:endParaRPr kumimoji="1" lang="ja-JP" altLang="en-US" sz="3600" dirty="0"/>
          </a:p>
        </p:txBody>
      </p:sp>
      <p:sp>
        <p:nvSpPr>
          <p:cNvPr id="25" name="角丸四角形 24"/>
          <p:cNvSpPr/>
          <p:nvPr/>
        </p:nvSpPr>
        <p:spPr>
          <a:xfrm>
            <a:off x="467544" y="4189871"/>
            <a:ext cx="8280920" cy="223224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059832" y="4517370"/>
            <a:ext cx="4488499" cy="1508105"/>
          </a:xfrm>
          <a:prstGeom prst="rect">
            <a:avLst/>
          </a:prstGeom>
          <a:noFill/>
        </p:spPr>
        <p:txBody>
          <a:bodyPr wrap="square" rtlCol="0">
            <a:spAutoFit/>
          </a:bodyPr>
          <a:lstStyle/>
          <a:p>
            <a:r>
              <a:rPr lang="ja-JP" altLang="en-US" sz="2800" dirty="0"/>
              <a:t>法律の保護がなくなると、</a:t>
            </a:r>
            <a:endParaRPr lang="en-US" altLang="ja-JP" sz="2800" dirty="0"/>
          </a:p>
          <a:p>
            <a:r>
              <a:rPr lang="ja-JP" altLang="en-US" sz="2800" dirty="0"/>
              <a:t>トラブルにあう可能性が</a:t>
            </a:r>
            <a:endParaRPr lang="en-US" altLang="ja-JP" sz="2800" dirty="0"/>
          </a:p>
          <a:p>
            <a:r>
              <a:rPr lang="ja-JP" altLang="en-US" sz="3600" dirty="0">
                <a:solidFill>
                  <a:srgbClr val="FF0000"/>
                </a:solidFill>
              </a:rPr>
              <a:t>高くなる</a:t>
            </a:r>
            <a:r>
              <a:rPr lang="en-US" altLang="ja-JP" sz="3600" dirty="0">
                <a:solidFill>
                  <a:srgbClr val="FF0000"/>
                </a:solidFill>
              </a:rPr>
              <a:t>!!</a:t>
            </a:r>
            <a:endParaRPr kumimoji="1" lang="ja-JP" altLang="en-US" sz="3600" dirty="0">
              <a:solidFill>
                <a:srgbClr val="FF0000"/>
              </a:solidFill>
            </a:endParaRPr>
          </a:p>
        </p:txBody>
      </p:sp>
      <p:pic>
        <p:nvPicPr>
          <p:cNvPr id="2050" name="Picture 2" descr="G:\消費生活センター　消費者教育\イラストいろいろ\sick_higaimouso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377204"/>
            <a:ext cx="1966229" cy="19662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G:\消費生活センター　消費者教育\イラストいろいろ\kibishii_kewashii_m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3682" y="4681748"/>
            <a:ext cx="1289298" cy="1289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消費生活センター　消費者教育\イラストいろいろ\hirameki_wom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6" y="1275606"/>
            <a:ext cx="1289298" cy="12892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G:\消費生活センター　消費者教育\イラストいろいろ\book_law_hou.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1347614"/>
            <a:ext cx="1217290" cy="1217290"/>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4091099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8433" y="-30400"/>
            <a:ext cx="9144000" cy="9807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4-</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②</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注意すべきことは</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a:t>
            </a:r>
            <a:endParaRPr lang="en-US" altLang="ja-JP" sz="36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nvGrpSpPr>
          <p:cNvPr id="5" name="グループ化 4"/>
          <p:cNvGrpSpPr/>
          <p:nvPr/>
        </p:nvGrpSpPr>
        <p:grpSpPr>
          <a:xfrm>
            <a:off x="4780056" y="4002612"/>
            <a:ext cx="4032448" cy="2560986"/>
            <a:chOff x="4860032" y="1142179"/>
            <a:chExt cx="4032448" cy="2560986"/>
          </a:xfrm>
        </p:grpSpPr>
        <p:sp>
          <p:nvSpPr>
            <p:cNvPr id="47" name="角丸四角形 46"/>
            <p:cNvSpPr/>
            <p:nvPr/>
          </p:nvSpPr>
          <p:spPr>
            <a:xfrm>
              <a:off x="4860032" y="1142179"/>
              <a:ext cx="4032448" cy="256098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49" name="テキスト ボックス 48"/>
            <p:cNvSpPr txBox="1"/>
            <p:nvPr/>
          </p:nvSpPr>
          <p:spPr>
            <a:xfrm>
              <a:off x="4860032" y="1302923"/>
              <a:ext cx="3988719" cy="2369880"/>
            </a:xfrm>
            <a:prstGeom prst="rect">
              <a:avLst/>
            </a:prstGeom>
            <a:noFill/>
          </p:spPr>
          <p:txBody>
            <a:bodyPr wrap="square" rtlCol="0">
              <a:spAutoFit/>
            </a:bodyPr>
            <a:lstStyle/>
            <a:p>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dirty="0" err="1">
                  <a:solidFill>
                    <a:prstClr val="black"/>
                  </a:solidFill>
                  <a:latin typeface="UD デジタル 教科書体 NK-R" panose="02020400000000000000" pitchFamily="18" charset="-128"/>
                  <a:ea typeface="UD デジタル 教科書体 NK-R" panose="02020400000000000000" pitchFamily="18" charset="-128"/>
                </a:rPr>
                <a:t>ひが</a:t>
              </a: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いきんがく　　</a:t>
              </a:r>
            </a:p>
            <a:p>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■被害金額が</a:t>
              </a:r>
            </a:p>
            <a:p>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　　　　こうがく</a:t>
              </a:r>
              <a:endParaRPr lang="ja-JP" altLang="en-US" sz="2800"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　　高額に</a:t>
              </a:r>
            </a:p>
            <a:p>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　　なる可能性</a:t>
              </a:r>
            </a:p>
            <a:p>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　　</a:t>
              </a:r>
            </a:p>
          </p:txBody>
        </p:sp>
      </p:grpSp>
      <p:grpSp>
        <p:nvGrpSpPr>
          <p:cNvPr id="2" name="グループ化 1"/>
          <p:cNvGrpSpPr/>
          <p:nvPr/>
        </p:nvGrpSpPr>
        <p:grpSpPr>
          <a:xfrm>
            <a:off x="159595" y="4002611"/>
            <a:ext cx="4393972" cy="2560987"/>
            <a:chOff x="386084" y="1226502"/>
            <a:chExt cx="4393972" cy="2346513"/>
          </a:xfrm>
        </p:grpSpPr>
        <p:sp>
          <p:nvSpPr>
            <p:cNvPr id="42" name="角丸四角形 41"/>
            <p:cNvSpPr/>
            <p:nvPr/>
          </p:nvSpPr>
          <p:spPr>
            <a:xfrm>
              <a:off x="386084" y="1226502"/>
              <a:ext cx="4393972" cy="2346513"/>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5" name="テキスト ボックス 44"/>
            <p:cNvSpPr txBox="1"/>
            <p:nvPr/>
          </p:nvSpPr>
          <p:spPr>
            <a:xfrm>
              <a:off x="598742" y="1256026"/>
              <a:ext cx="4181314" cy="733203"/>
            </a:xfrm>
            <a:prstGeom prst="rect">
              <a:avLst/>
            </a:prstGeom>
            <a:noFill/>
          </p:spPr>
          <p:txBody>
            <a:bodyPr wrap="square" rtlCol="0">
              <a:spAutoFit/>
            </a:bodyPr>
            <a:lstStyle/>
            <a:p>
              <a:r>
                <a:rPr lang="ja-JP" altLang="en-US" dirty="0">
                  <a:solidFill>
                    <a:prstClr val="black"/>
                  </a:solidFill>
                </a:rPr>
                <a:t>　　</a:t>
              </a: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　あくしつぎょうしゃ　　　ねら　　　　　　　　</a:t>
              </a:r>
            </a:p>
            <a:p>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■悪質業者から狙われる</a:t>
              </a:r>
              <a:r>
                <a:rPr lang="en-US" altLang="ja-JP" sz="2800" dirty="0">
                  <a:solidFill>
                    <a:prstClr val="black"/>
                  </a:solidFill>
                  <a:latin typeface="UD デジタル 教科書体 NK-R" panose="02020400000000000000" pitchFamily="18" charset="-128"/>
                  <a:ea typeface="UD デジタル 教科書体 NK-R" panose="02020400000000000000" pitchFamily="18" charset="-128"/>
                </a:rPr>
                <a:t>!</a:t>
              </a:r>
              <a:endParaRPr lang="ja-JP" altLang="en-US" sz="2800" dirty="0">
                <a:solidFill>
                  <a:prstClr val="black"/>
                </a:solidFill>
                <a:latin typeface="UD デジタル 教科書体 NK-R" panose="02020400000000000000" pitchFamily="18" charset="-128"/>
                <a:ea typeface="UD デジタル 教科書体 NK-R" panose="02020400000000000000" pitchFamily="18" charset="-128"/>
              </a:endParaRPr>
            </a:p>
          </p:txBody>
        </p:sp>
        <p:pic>
          <p:nvPicPr>
            <p:cNvPr id="2051" name="Picture 3" descr="G:\消費生活センター　消費者教育\イラストいろいろ\pawahara_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135189"/>
              <a:ext cx="1354370" cy="13543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消費生活センター　消費者教育\イラストいろいろ\businessman6_bikkur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815" y="2056245"/>
              <a:ext cx="1433314" cy="1433314"/>
            </a:xfrm>
            <a:prstGeom prst="rect">
              <a:avLst/>
            </a:prstGeom>
            <a:noFill/>
            <a:extLst>
              <a:ext uri="{909E8E84-426E-40DD-AFC4-6F175D3DCCD1}">
                <a14:hiddenFill xmlns:a14="http://schemas.microsoft.com/office/drawing/2010/main">
                  <a:solidFill>
                    <a:srgbClr val="FFFFFF"/>
                  </a:solidFill>
                </a14:hiddenFill>
              </a:ext>
            </a:extLst>
          </p:spPr>
        </p:pic>
      </p:grpSp>
      <p:pic>
        <p:nvPicPr>
          <p:cNvPr id="2053" name="Picture 5" descr="G:\消費生活センター　消費者教育\イラストいろいろ\businesswoman1_nayam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8200" y="4532080"/>
            <a:ext cx="1745080" cy="1745080"/>
          </a:xfrm>
          <a:prstGeom prst="rect">
            <a:avLst/>
          </a:prstGeom>
          <a:noFill/>
          <a:extLst>
            <a:ext uri="{909E8E84-426E-40DD-AFC4-6F175D3DCCD1}">
              <a14:hiddenFill xmlns:a14="http://schemas.microsoft.com/office/drawing/2010/main">
                <a:solidFill>
                  <a:srgbClr val="FFFFFF"/>
                </a:solidFill>
              </a14:hiddenFill>
            </a:ext>
          </a:extLst>
        </p:spPr>
      </p:pic>
      <p:sp>
        <p:nvSpPr>
          <p:cNvPr id="6" name="下矢印 5"/>
          <p:cNvSpPr/>
          <p:nvPr/>
        </p:nvSpPr>
        <p:spPr>
          <a:xfrm>
            <a:off x="1756636" y="3533144"/>
            <a:ext cx="1199889" cy="461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a:off x="6516216" y="3513620"/>
            <a:ext cx="1199889" cy="461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216169" y="1167108"/>
            <a:ext cx="8596335" cy="2131074"/>
            <a:chOff x="386083" y="1226503"/>
            <a:chExt cx="8596335" cy="2131074"/>
          </a:xfrm>
        </p:grpSpPr>
        <p:sp>
          <p:nvSpPr>
            <p:cNvPr id="17" name="角丸四角形 16"/>
            <p:cNvSpPr/>
            <p:nvPr/>
          </p:nvSpPr>
          <p:spPr>
            <a:xfrm>
              <a:off x="386083" y="1226503"/>
              <a:ext cx="8596335" cy="213107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19" name="テキスト ボックス 18"/>
            <p:cNvSpPr txBox="1"/>
            <p:nvPr/>
          </p:nvSpPr>
          <p:spPr>
            <a:xfrm>
              <a:off x="719920" y="1233918"/>
              <a:ext cx="8262498" cy="2123658"/>
            </a:xfrm>
            <a:prstGeom prst="rect">
              <a:avLst/>
            </a:prstGeom>
            <a:noFill/>
          </p:spPr>
          <p:txBody>
            <a:bodyPr wrap="square" rtlCol="0">
              <a:spAutoFit/>
            </a:bodyPr>
            <a:lstStyle/>
            <a:p>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　　成年 </a:t>
              </a:r>
              <a:r>
                <a:rPr lang="en-US" altLang="ja-JP" sz="24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親の同意がなくても、一人で契約できるようになる</a:t>
              </a:r>
            </a:p>
            <a:p>
              <a:pPr lvl="0"/>
              <a:endParaRPr lang="ja-JP" altLang="en-US" sz="1600" dirty="0">
                <a:solidFill>
                  <a:prstClr val="black"/>
                </a:solidFill>
              </a:endParaRPr>
            </a:p>
            <a:p>
              <a:pPr lvl="0"/>
              <a:r>
                <a:rPr lang="ja-JP" altLang="en-US" sz="2800" dirty="0">
                  <a:solidFill>
                    <a:prstClr val="black"/>
                  </a:solidFill>
                </a:rPr>
                <a:t>　　　　　　　　成年になりたての時</a:t>
              </a:r>
            </a:p>
            <a:p>
              <a:pPr lvl="0"/>
              <a:r>
                <a:rPr lang="ja-JP" altLang="en-US" sz="3200" dirty="0">
                  <a:solidFill>
                    <a:prstClr val="black"/>
                  </a:solidFill>
                </a:rPr>
                <a:t>　　　　　　　　　　　　⇓</a:t>
              </a:r>
            </a:p>
            <a:p>
              <a:pPr lvl="0"/>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　　　　</a:t>
              </a:r>
              <a:r>
                <a:rPr lang="en-US" altLang="ja-JP" sz="32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経験不足</a:t>
              </a:r>
              <a:r>
                <a:rPr lang="en-US" altLang="ja-JP" sz="32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判断力不足</a:t>
              </a:r>
              <a:r>
                <a:rPr lang="en-US" altLang="ja-JP" sz="3200" dirty="0">
                  <a:solidFill>
                    <a:prstClr val="black"/>
                  </a:solidFill>
                  <a:latin typeface="UD デジタル 教科書体 NK-R" panose="02020400000000000000" pitchFamily="18" charset="-128"/>
                  <a:ea typeface="UD デジタル 教科書体 NK-R" panose="02020400000000000000" pitchFamily="18" charset="-128"/>
                </a:rPr>
                <a:t>】</a:t>
              </a:r>
              <a:endParaRPr lang="ja-JP" altLang="en-US" sz="3200" dirty="0">
                <a:solidFill>
                  <a:prstClr val="black"/>
                </a:solidFill>
              </a:endParaRPr>
            </a:p>
          </p:txBody>
        </p:sp>
      </p:grpSp>
      <p:pic>
        <p:nvPicPr>
          <p:cNvPr id="1026" name="Picture 2" descr="G:\消費生活センター　消費者教育\イラストいろいろ\monitor_tenin_nenrei_kakuni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0496" y="1772268"/>
            <a:ext cx="1511218" cy="1511218"/>
          </a:xfrm>
          <a:prstGeom prst="rect">
            <a:avLst/>
          </a:prstGeom>
          <a:noFill/>
          <a:extLst>
            <a:ext uri="{909E8E84-426E-40DD-AFC4-6F175D3DCCD1}">
              <a14:hiddenFill xmlns:a14="http://schemas.microsoft.com/office/drawing/2010/main">
                <a:solidFill>
                  <a:srgbClr val="FFFFFF"/>
                </a:solidFill>
              </a14:hiddenFill>
            </a:ext>
          </a:extLst>
        </p:spPr>
      </p:pic>
      <p:sp>
        <p:nvSpPr>
          <p:cNvPr id="3" name="フッター プレースホルダー 2"/>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590212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4" name="正方形/長方形 13"/>
          <p:cNvSpPr/>
          <p:nvPr/>
        </p:nvSpPr>
        <p:spPr>
          <a:xfrm>
            <a:off x="0" y="0"/>
            <a:ext cx="9144000" cy="9807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4-</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③</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トラブルの対処方法</a:t>
            </a:r>
            <a:endParaRPr lang="en-US" altLang="ja-JP" sz="32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15" name="角丸四角形 14"/>
          <p:cNvSpPr/>
          <p:nvPr/>
        </p:nvSpPr>
        <p:spPr>
          <a:xfrm>
            <a:off x="611559" y="2927213"/>
            <a:ext cx="7397531" cy="1767619"/>
          </a:xfrm>
          <a:prstGeom prst="roundRect">
            <a:avLst/>
          </a:prstGeom>
          <a:solidFill>
            <a:schemeClr val="accent1">
              <a:lumMod val="20000"/>
              <a:lumOff val="80000"/>
            </a:schemeClr>
          </a:solidFill>
          <a:ln w="9525" cap="flat" cmpd="sng" algn="ctr">
            <a:solidFill>
              <a:srgbClr val="1F497D"/>
            </a:solid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r>
              <a:rPr kumimoji="0" lang="ja-JP" altLang="en-US" sz="3200" kern="0" dirty="0">
                <a:solidFill>
                  <a:srgbClr val="000066"/>
                </a:solidFill>
                <a:latin typeface="UD デジタル 教科書体 NK-R" panose="02020400000000000000" pitchFamily="18" charset="-128"/>
                <a:ea typeface="UD デジタル 教科書体 NK-R" panose="02020400000000000000" pitchFamily="18" charset="-128"/>
              </a:rPr>
              <a:t>法律で定められた取引について、</a:t>
            </a:r>
          </a:p>
          <a:p>
            <a:pPr algn="ctr" defTabSz="457200" fontAlgn="base">
              <a:spcBef>
                <a:spcPct val="0"/>
              </a:spcBef>
              <a:spcAft>
                <a:spcPct val="0"/>
              </a:spcAft>
              <a:defRPr/>
            </a:pPr>
            <a:r>
              <a:rPr kumimoji="0" lang="ja-JP" altLang="en-US" sz="3200" kern="0" dirty="0">
                <a:solidFill>
                  <a:srgbClr val="000066"/>
                </a:solidFill>
                <a:latin typeface="UD デジタル 教科書体 NK-R" panose="02020400000000000000" pitchFamily="18" charset="-128"/>
                <a:ea typeface="UD デジタル 教科書体 NK-R" panose="02020400000000000000" pitchFamily="18" charset="-128"/>
              </a:rPr>
              <a:t>契約書面受領後、</a:t>
            </a:r>
            <a:r>
              <a:rPr kumimoji="0" lang="ja-JP" altLang="en-US" sz="3200" kern="0" dirty="0">
                <a:solidFill>
                  <a:srgbClr val="FF0000"/>
                </a:solidFill>
                <a:latin typeface="UD デジタル 教科書体 NK-R" panose="02020400000000000000" pitchFamily="18" charset="-128"/>
                <a:ea typeface="UD デジタル 教科書体 NK-R" panose="02020400000000000000" pitchFamily="18" charset="-128"/>
              </a:rPr>
              <a:t>一定期間内であれば、</a:t>
            </a:r>
          </a:p>
          <a:p>
            <a:pPr algn="ctr" defTabSz="457200" fontAlgn="base">
              <a:spcBef>
                <a:spcPct val="0"/>
              </a:spcBef>
              <a:spcAft>
                <a:spcPct val="0"/>
              </a:spcAft>
              <a:defRPr/>
            </a:pPr>
            <a:r>
              <a:rPr kumimoji="0" lang="ja-JP" altLang="en-US" sz="3200" kern="0" dirty="0">
                <a:solidFill>
                  <a:srgbClr val="FF0000"/>
                </a:solidFill>
                <a:latin typeface="UD デジタル 教科書体 NK-R" panose="02020400000000000000" pitchFamily="18" charset="-128"/>
                <a:ea typeface="UD デジタル 教科書体 NK-R" panose="02020400000000000000" pitchFamily="18" charset="-128"/>
              </a:rPr>
              <a:t>無条件で契約を解除できる</a:t>
            </a:r>
            <a:r>
              <a:rPr kumimoji="0" lang="ja-JP" altLang="en-US" sz="3200" kern="0" dirty="0">
                <a:solidFill>
                  <a:srgbClr val="000066"/>
                </a:solidFill>
                <a:latin typeface="UD デジタル 教科書体 NK-R" panose="02020400000000000000" pitchFamily="18" charset="-128"/>
                <a:ea typeface="UD デジタル 教科書体 NK-R" panose="02020400000000000000" pitchFamily="18" charset="-128"/>
              </a:rPr>
              <a:t>制度</a:t>
            </a:r>
            <a:endParaRPr kumimoji="0" lang="ja-JP" altLang="en-US" sz="3200" kern="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4" name="円/楕円 3"/>
          <p:cNvSpPr/>
          <p:nvPr/>
        </p:nvSpPr>
        <p:spPr>
          <a:xfrm>
            <a:off x="552839" y="5013175"/>
            <a:ext cx="3717842" cy="1687487"/>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10" name="円/楕円 9"/>
          <p:cNvSpPr/>
          <p:nvPr/>
        </p:nvSpPr>
        <p:spPr>
          <a:xfrm>
            <a:off x="4932040" y="5013174"/>
            <a:ext cx="3672408" cy="171169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12" name="テキスト ボックス 11"/>
          <p:cNvSpPr txBox="1"/>
          <p:nvPr/>
        </p:nvSpPr>
        <p:spPr>
          <a:xfrm>
            <a:off x="1043717" y="5211222"/>
            <a:ext cx="3528283" cy="1477328"/>
          </a:xfrm>
          <a:prstGeom prst="rect">
            <a:avLst/>
          </a:prstGeom>
          <a:noFill/>
        </p:spPr>
        <p:txBody>
          <a:bodyPr wrap="square" rtlCol="0">
            <a:spAutoFit/>
          </a:bodyPr>
          <a:lstStyle/>
          <a:p>
            <a:pPr lvl="0" defTabSz="914070">
              <a:defRPr/>
            </a:pPr>
            <a:r>
              <a:rPr lang="ja-JP" altLang="en-US" sz="2400" b="1" dirty="0">
                <a:solidFill>
                  <a:prstClr val="black"/>
                </a:solidFill>
                <a:latin typeface="UD デジタル 教科書体 NK-R" panose="02020400000000000000" pitchFamily="18" charset="-128"/>
                <a:ea typeface="UD デジタル 教科書体 NK-R" panose="02020400000000000000" pitchFamily="18" charset="-128"/>
              </a:rPr>
              <a:t>すべての商品・</a:t>
            </a:r>
          </a:p>
          <a:p>
            <a:pPr lvl="0" defTabSz="914070">
              <a:defRPr/>
            </a:pPr>
            <a:r>
              <a:rPr lang="ja-JP" altLang="en-US" sz="2400" b="1" dirty="0">
                <a:solidFill>
                  <a:prstClr val="black"/>
                </a:solidFill>
                <a:latin typeface="UD デジタル 教科書体 NK-R" panose="02020400000000000000" pitchFamily="18" charset="-128"/>
                <a:ea typeface="UD デジタル 教科書体 NK-R" panose="02020400000000000000" pitchFamily="18" charset="-128"/>
              </a:rPr>
              <a:t>　役務・権利</a:t>
            </a:r>
          </a:p>
          <a:p>
            <a:pPr lvl="0" defTabSz="914070">
              <a:defRPr/>
            </a:pPr>
            <a:r>
              <a:rPr lang="ja-JP" altLang="en-US" sz="2400" b="1" dirty="0">
                <a:solidFill>
                  <a:prstClr val="black"/>
                </a:solidFill>
                <a:latin typeface="UD デジタル 教科書体 NK-R" panose="02020400000000000000" pitchFamily="18" charset="-128"/>
                <a:ea typeface="UD デジタル 教科書体 NK-R" panose="02020400000000000000" pitchFamily="18" charset="-128"/>
              </a:rPr>
              <a:t>　　　　</a:t>
            </a:r>
            <a:r>
              <a:rPr lang="en-US" altLang="ja-JP" sz="2400" b="1"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2400" b="1" dirty="0">
                <a:solidFill>
                  <a:srgbClr val="FF0000"/>
                </a:solidFill>
                <a:latin typeface="UD デジタル 教科書体 NK-R" panose="02020400000000000000" pitchFamily="18" charset="-128"/>
                <a:ea typeface="UD デジタル 教科書体 NK-R" panose="02020400000000000000" pitchFamily="18" charset="-128"/>
              </a:rPr>
              <a:t>適用除外</a:t>
            </a:r>
            <a:r>
              <a:rPr lang="ja-JP" altLang="en-US" sz="2400" b="1" dirty="0">
                <a:solidFill>
                  <a:prstClr val="black"/>
                </a:solidFill>
                <a:latin typeface="UD デジタル 教科書体 NK-R" panose="02020400000000000000" pitchFamily="18" charset="-128"/>
                <a:ea typeface="UD デジタル 教科書体 NK-R" panose="02020400000000000000" pitchFamily="18" charset="-128"/>
              </a:rPr>
              <a:t>あり</a:t>
            </a:r>
            <a:r>
              <a:rPr lang="en-US" altLang="ja-JP" sz="2400" b="1" dirty="0">
                <a:solidFill>
                  <a:prstClr val="black"/>
                </a:solidFill>
                <a:latin typeface="UD デジタル 教科書体 NK-R" panose="02020400000000000000" pitchFamily="18" charset="-128"/>
                <a:ea typeface="UD デジタル 教科書体 NK-R" panose="02020400000000000000" pitchFamily="18" charset="-128"/>
              </a:rPr>
              <a:t>)</a:t>
            </a:r>
            <a:endParaRPr lang="ja-JP" altLang="en-US" sz="2400" b="1" dirty="0">
              <a:solidFill>
                <a:prstClr val="black"/>
              </a:solidFill>
              <a:latin typeface="UD デジタル 教科書体 NK-R" panose="02020400000000000000" pitchFamily="18" charset="-128"/>
              <a:ea typeface="UD デジタル 教科書体 NK-R" panose="02020400000000000000" pitchFamily="18" charset="-128"/>
            </a:endParaRPr>
          </a:p>
          <a:p>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p:cNvSpPr txBox="1"/>
          <p:nvPr/>
        </p:nvSpPr>
        <p:spPr>
          <a:xfrm>
            <a:off x="5557171" y="5223334"/>
            <a:ext cx="3528283" cy="1477328"/>
          </a:xfrm>
          <a:prstGeom prst="rect">
            <a:avLst/>
          </a:prstGeom>
          <a:noFill/>
        </p:spPr>
        <p:txBody>
          <a:bodyPr wrap="square" rtlCol="0">
            <a:spAutoFit/>
          </a:bodyPr>
          <a:lstStyle/>
          <a:p>
            <a:pPr lvl="0" defTabSz="914070">
              <a:defRPr/>
            </a:pPr>
            <a:r>
              <a:rPr lang="ja-JP" altLang="en-US" sz="2400" b="1" dirty="0">
                <a:solidFill>
                  <a:prstClr val="black"/>
                </a:solidFill>
                <a:latin typeface="UD デジタル 教科書体 NK-R" panose="02020400000000000000" pitchFamily="18" charset="-128"/>
                <a:ea typeface="UD デジタル 教科書体 NK-R" panose="02020400000000000000" pitchFamily="18" charset="-128"/>
              </a:rPr>
              <a:t>■６種類の取引</a:t>
            </a:r>
          </a:p>
          <a:p>
            <a:pPr lvl="0" defTabSz="914070">
              <a:defRPr/>
            </a:pPr>
            <a:r>
              <a:rPr lang="ja-JP" altLang="en-US" sz="2400" b="1" dirty="0">
                <a:solidFill>
                  <a:prstClr val="black"/>
                </a:solidFill>
                <a:latin typeface="UD デジタル 教科書体 NK-R" panose="02020400000000000000" pitchFamily="18" charset="-128"/>
                <a:ea typeface="UD デジタル 教科書体 NK-R" panose="02020400000000000000" pitchFamily="18" charset="-128"/>
              </a:rPr>
              <a:t>■「</a:t>
            </a:r>
            <a:r>
              <a:rPr lang="en-US" altLang="ja-JP" sz="2400" b="1" dirty="0">
                <a:solidFill>
                  <a:prstClr val="black"/>
                </a:solidFill>
                <a:latin typeface="UD デジタル 教科書体 NK-R" panose="02020400000000000000" pitchFamily="18" charset="-128"/>
                <a:ea typeface="UD デジタル 教科書体 NK-R" panose="02020400000000000000" pitchFamily="18" charset="-128"/>
              </a:rPr>
              <a:t>8</a:t>
            </a:r>
            <a:r>
              <a:rPr lang="ja-JP" altLang="en-US" sz="2400" b="1" dirty="0">
                <a:solidFill>
                  <a:prstClr val="black"/>
                </a:solidFill>
                <a:latin typeface="UD デジタル 教科書体 NK-R" panose="02020400000000000000" pitchFamily="18" charset="-128"/>
                <a:ea typeface="UD デジタル 教科書体 NK-R" panose="02020400000000000000" pitchFamily="18" charset="-128"/>
              </a:rPr>
              <a:t>日間」と</a:t>
            </a:r>
          </a:p>
          <a:p>
            <a:pPr lvl="0" defTabSz="914070">
              <a:defRPr/>
            </a:pPr>
            <a:r>
              <a:rPr lang="ja-JP" altLang="en-US" sz="2400" b="1" dirty="0">
                <a:solidFill>
                  <a:prstClr val="black"/>
                </a:solidFill>
                <a:latin typeface="UD デジタル 教科書体 NK-R" panose="02020400000000000000" pitchFamily="18" charset="-128"/>
                <a:ea typeface="UD デジタル 教科書体 NK-R" panose="02020400000000000000" pitchFamily="18" charset="-128"/>
              </a:rPr>
              <a:t>　　「２０日間」</a:t>
            </a:r>
          </a:p>
          <a:p>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8" name="角丸四角形 17"/>
          <p:cNvSpPr/>
          <p:nvPr/>
        </p:nvSpPr>
        <p:spPr>
          <a:xfrm>
            <a:off x="611560" y="1488304"/>
            <a:ext cx="4824536" cy="1148607"/>
          </a:xfrm>
          <a:prstGeom prst="roundRect">
            <a:avLst/>
          </a:prstGeom>
          <a:solidFill>
            <a:srgbClr val="F79646">
              <a:lumMod val="60000"/>
              <a:lumOff val="4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defTabSz="457200" eaLnBrk="1" fontAlgn="base" latinLnBrk="0" hangingPunct="1">
              <a:lnSpc>
                <a:spcPct val="100000"/>
              </a:lnSpc>
              <a:spcBef>
                <a:spcPct val="0"/>
              </a:spcBef>
              <a:spcAft>
                <a:spcPct val="0"/>
              </a:spcAft>
              <a:buClrTx/>
              <a:buSzTx/>
              <a:buFontTx/>
              <a:buNone/>
              <a:tabLst/>
              <a:defRPr/>
            </a:pPr>
            <a:r>
              <a:rPr kumimoji="0" lang="ja-JP" altLang="en-US" sz="4000" b="0" i="0" u="none" strike="noStrike" kern="0" cap="none" spc="0" normalizeH="0" baseline="0" noProof="0" dirty="0">
                <a:ln>
                  <a:noFill/>
                </a:ln>
                <a:solidFill>
                  <a:srgbClr val="1F497D">
                    <a:lumMod val="50000"/>
                  </a:srgbClr>
                </a:solidFill>
                <a:effectLst/>
                <a:uLnTx/>
                <a:uFillTx/>
                <a:latin typeface="UD デジタル 教科書体 NK-R" panose="02020400000000000000" pitchFamily="18" charset="-128"/>
                <a:ea typeface="UD デジタル 教科書体 NK-R" panose="02020400000000000000" pitchFamily="18" charset="-128"/>
              </a:rPr>
              <a:t>　</a:t>
            </a:r>
            <a:r>
              <a:rPr kumimoji="0" lang="en-US" altLang="ja-JP" sz="3600" kern="0" noProof="0" dirty="0">
                <a:solidFill>
                  <a:srgbClr val="1F497D">
                    <a:lumMod val="50000"/>
                  </a:srgbClr>
                </a:solidFill>
                <a:latin typeface="UD デジタル 教科書体 NK-R" panose="02020400000000000000" pitchFamily="18" charset="-128"/>
                <a:ea typeface="UD デジタル 教科書体 NK-R" panose="02020400000000000000" pitchFamily="18" charset="-128"/>
              </a:rPr>
              <a:t>『</a:t>
            </a:r>
            <a:r>
              <a:rPr kumimoji="0" lang="ja-JP" altLang="en-US" sz="3600" b="0" i="0" u="none" strike="noStrike" kern="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クーリング・オフ</a:t>
            </a:r>
            <a:r>
              <a:rPr kumimoji="0" lang="en-US" altLang="ja-JP" sz="3600" b="0" i="0" u="none" strike="noStrike" kern="0" cap="none" spc="0" normalizeH="0" baseline="0" noProof="0" dirty="0">
                <a:ln>
                  <a:noFill/>
                </a:ln>
                <a:solidFill>
                  <a:srgbClr val="1F497D">
                    <a:lumMod val="50000"/>
                  </a:srgbClr>
                </a:solidFill>
                <a:effectLst/>
                <a:uLnTx/>
                <a:uFillTx/>
                <a:latin typeface="UD デジタル 教科書体 NK-R" panose="02020400000000000000" pitchFamily="18" charset="-128"/>
                <a:ea typeface="UD デジタル 教科書体 NK-R" panose="02020400000000000000" pitchFamily="18" charset="-128"/>
              </a:rPr>
              <a:t>』</a:t>
            </a:r>
            <a:r>
              <a:rPr kumimoji="0" lang="ja-JP" altLang="en-US" sz="3600" b="0" i="0" u="none" strike="noStrike" kern="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　　</a:t>
            </a:r>
            <a:r>
              <a:rPr kumimoji="0" lang="ja-JP" altLang="en-US" sz="4000" b="0" i="0" u="none" strike="noStrike" kern="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　</a:t>
            </a:r>
          </a:p>
        </p:txBody>
      </p:sp>
      <p:grpSp>
        <p:nvGrpSpPr>
          <p:cNvPr id="19" name="グループ化 18"/>
          <p:cNvGrpSpPr/>
          <p:nvPr/>
        </p:nvGrpSpPr>
        <p:grpSpPr>
          <a:xfrm>
            <a:off x="871344" y="1117103"/>
            <a:ext cx="3240360" cy="523220"/>
            <a:chOff x="749827" y="1161328"/>
            <a:chExt cx="3240360" cy="523220"/>
          </a:xfrm>
        </p:grpSpPr>
        <p:sp>
          <p:nvSpPr>
            <p:cNvPr id="20" name="角丸四角形 19"/>
            <p:cNvSpPr/>
            <p:nvPr/>
          </p:nvSpPr>
          <p:spPr>
            <a:xfrm>
              <a:off x="749827" y="1181859"/>
              <a:ext cx="3240360" cy="502689"/>
            </a:xfrm>
            <a:prstGeom prst="roundRect">
              <a:avLst>
                <a:gd name="adj" fmla="val 4178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p:cNvSpPr txBox="1"/>
            <p:nvPr/>
          </p:nvSpPr>
          <p:spPr>
            <a:xfrm>
              <a:off x="971600" y="1161328"/>
              <a:ext cx="2880320" cy="523220"/>
            </a:xfrm>
            <a:prstGeom prst="rect">
              <a:avLst/>
            </a:prstGeom>
            <a:noFill/>
          </p:spPr>
          <p:txBody>
            <a:bodyPr wrap="square" rtlCol="0">
              <a:spAutoFit/>
            </a:bodyPr>
            <a:lstStyle/>
            <a:p>
              <a:r>
                <a:rPr lang="ja-JP" altLang="en-US" sz="2800" dirty="0">
                  <a:latin typeface="UD デジタル 教科書体 NK-R" panose="02020400000000000000" pitchFamily="18" charset="-128"/>
                  <a:ea typeface="UD デジタル 教科書体 NK-R" panose="02020400000000000000" pitchFamily="18" charset="-128"/>
                </a:rPr>
                <a:t>特定商取引法</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grpSp>
      <p:sp>
        <p:nvSpPr>
          <p:cNvPr id="2" name="角丸四角形 1"/>
          <p:cNvSpPr/>
          <p:nvPr/>
        </p:nvSpPr>
        <p:spPr>
          <a:xfrm>
            <a:off x="5673628" y="1378713"/>
            <a:ext cx="3074836" cy="117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・キャッチセールス</a:t>
            </a:r>
          </a:p>
          <a:p>
            <a:r>
              <a:rPr kumimoji="1" lang="ja-JP" altLang="en-US" dirty="0">
                <a:solidFill>
                  <a:schemeClr val="tx1"/>
                </a:solidFill>
              </a:rPr>
              <a:t>・デート商法</a:t>
            </a:r>
          </a:p>
          <a:p>
            <a:r>
              <a:rPr lang="ja-JP" altLang="en-US" dirty="0">
                <a:solidFill>
                  <a:schemeClr val="tx1"/>
                </a:solidFill>
              </a:rPr>
              <a:t>・マルチ商法など・・・</a:t>
            </a:r>
            <a:endParaRPr kumimoji="1" lang="ja-JP" altLang="en-US" dirty="0">
              <a:solidFill>
                <a:schemeClr val="tx1"/>
              </a:solidFill>
            </a:endParaRPr>
          </a:p>
        </p:txBody>
      </p:sp>
      <p:sp>
        <p:nvSpPr>
          <p:cNvPr id="3" name="円形吹き出し 2"/>
          <p:cNvSpPr/>
          <p:nvPr/>
        </p:nvSpPr>
        <p:spPr>
          <a:xfrm>
            <a:off x="5650369" y="490364"/>
            <a:ext cx="1924922" cy="768290"/>
          </a:xfrm>
          <a:prstGeom prst="wedgeEllipseCallout">
            <a:avLst>
              <a:gd name="adj1" fmla="val 8574"/>
              <a:gd name="adj2" fmla="val 75724"/>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たとえば・・・</a:t>
            </a:r>
          </a:p>
        </p:txBody>
      </p:sp>
      <p:pic>
        <p:nvPicPr>
          <p:cNvPr id="1026" name="Picture 2" descr="G:\KINGSTON\くらしの一日講座\イラストいろいろ\komatta_woman2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6013" y="1488304"/>
            <a:ext cx="1249441" cy="1392135"/>
          </a:xfrm>
          <a:prstGeom prst="rect">
            <a:avLst/>
          </a:prstGeom>
          <a:noFill/>
          <a:extLst>
            <a:ext uri="{909E8E84-426E-40DD-AFC4-6F175D3DCCD1}">
              <a14:hiddenFill xmlns:a14="http://schemas.microsoft.com/office/drawing/2010/main">
                <a:solidFill>
                  <a:srgbClr val="FFFFFF"/>
                </a:solidFill>
              </a14:hiddenFill>
            </a:ext>
          </a:extLst>
        </p:spPr>
      </p:pic>
      <p:sp>
        <p:nvSpPr>
          <p:cNvPr id="5" name="フッター プレースホルダー 4"/>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753162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323528" y="1268760"/>
            <a:ext cx="4104456" cy="5256584"/>
            <a:chOff x="323528" y="1268760"/>
            <a:chExt cx="4104456" cy="5256584"/>
          </a:xfrm>
        </p:grpSpPr>
        <p:sp>
          <p:nvSpPr>
            <p:cNvPr id="2" name="角丸四角形 1"/>
            <p:cNvSpPr/>
            <p:nvPr/>
          </p:nvSpPr>
          <p:spPr>
            <a:xfrm>
              <a:off x="323528" y="1268760"/>
              <a:ext cx="4104456" cy="525658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p:cNvSpPr txBox="1"/>
            <p:nvPr/>
          </p:nvSpPr>
          <p:spPr>
            <a:xfrm>
              <a:off x="323528" y="1916832"/>
              <a:ext cx="3960440" cy="3108543"/>
            </a:xfrm>
            <a:prstGeom prst="rect">
              <a:avLst/>
            </a:prstGeom>
            <a:noFill/>
          </p:spPr>
          <p:txBody>
            <a:bodyPr wrap="square" rtlCol="0">
              <a:spAutoFit/>
            </a:bodyPr>
            <a:lstStyle/>
            <a:p>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★消費者を不当な勧誘行為</a:t>
              </a:r>
            </a:p>
            <a:p>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　や契約から守る為の法律</a:t>
              </a:r>
            </a:p>
            <a:p>
              <a:endParaRPr lang="ja-JP" altLang="en-US" sz="2400" dirty="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◆不当な勧誘により</a:t>
              </a:r>
            </a:p>
            <a:p>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　締結させられた契約は、</a:t>
              </a:r>
            </a:p>
            <a:p>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　後から</a:t>
              </a:r>
              <a:r>
                <a:rPr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取り消すことが</a:t>
              </a:r>
            </a:p>
            <a:p>
              <a:r>
                <a:rPr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　できる場合があります。</a:t>
              </a:r>
            </a:p>
            <a:p>
              <a:endParaRPr lang="ja-JP" altLang="en-US" sz="28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grpSp>
        <p:nvGrpSpPr>
          <p:cNvPr id="8" name="グループ化 7"/>
          <p:cNvGrpSpPr/>
          <p:nvPr/>
        </p:nvGrpSpPr>
        <p:grpSpPr>
          <a:xfrm>
            <a:off x="4788024" y="1268760"/>
            <a:ext cx="4104456" cy="5256584"/>
            <a:chOff x="323528" y="1268760"/>
            <a:chExt cx="4104456" cy="5256584"/>
          </a:xfrm>
        </p:grpSpPr>
        <p:sp>
          <p:nvSpPr>
            <p:cNvPr id="9" name="角丸四角形 8"/>
            <p:cNvSpPr/>
            <p:nvPr/>
          </p:nvSpPr>
          <p:spPr>
            <a:xfrm>
              <a:off x="323528" y="1268760"/>
              <a:ext cx="4104456" cy="525658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p:cNvSpPr txBox="1"/>
            <p:nvPr/>
          </p:nvSpPr>
          <p:spPr>
            <a:xfrm>
              <a:off x="513131" y="1934394"/>
              <a:ext cx="3672408" cy="2308324"/>
            </a:xfrm>
            <a:prstGeom prst="rect">
              <a:avLst/>
            </a:prstGeom>
            <a:noFill/>
          </p:spPr>
          <p:txBody>
            <a:bodyPr wrap="square" rtlCol="0">
              <a:spAutoFit/>
            </a:bodyPr>
            <a:lstStyle/>
            <a:p>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◆アダルトサイトなど、</a:t>
              </a:r>
            </a:p>
            <a:p>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　申込みの「確認画面」を</a:t>
              </a:r>
            </a:p>
            <a:p>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　事業者が表示しない</a:t>
              </a:r>
            </a:p>
            <a:p>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　場合や、勘違いや操作</a:t>
              </a:r>
            </a:p>
            <a:p>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　ミスでクリックしても</a:t>
              </a:r>
            </a:p>
            <a:p>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契約が無効</a:t>
              </a: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になります。</a:t>
              </a:r>
            </a:p>
          </p:txBody>
        </p:sp>
      </p:grpSp>
      <p:sp>
        <p:nvSpPr>
          <p:cNvPr id="13" name="正方形/長方形 12"/>
          <p:cNvSpPr/>
          <p:nvPr/>
        </p:nvSpPr>
        <p:spPr>
          <a:xfrm>
            <a:off x="0" y="0"/>
            <a:ext cx="9144000" cy="9807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4-</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④</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トラブルの対処方法</a:t>
            </a:r>
            <a:endParaRPr lang="en-US" altLang="ja-JP" sz="32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nvGrpSpPr>
          <p:cNvPr id="7" name="グループ化 6"/>
          <p:cNvGrpSpPr/>
          <p:nvPr/>
        </p:nvGrpSpPr>
        <p:grpSpPr>
          <a:xfrm>
            <a:off x="749827" y="1161327"/>
            <a:ext cx="3240360" cy="584776"/>
            <a:chOff x="749827" y="1161327"/>
            <a:chExt cx="3240360" cy="584776"/>
          </a:xfrm>
        </p:grpSpPr>
        <p:sp>
          <p:nvSpPr>
            <p:cNvPr id="5" name="角丸四角形 4"/>
            <p:cNvSpPr/>
            <p:nvPr/>
          </p:nvSpPr>
          <p:spPr>
            <a:xfrm>
              <a:off x="749827" y="1161327"/>
              <a:ext cx="3240360" cy="584775"/>
            </a:xfrm>
            <a:prstGeom prst="roundRect">
              <a:avLst>
                <a:gd name="adj" fmla="val 4178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p:cNvSpPr txBox="1"/>
            <p:nvPr/>
          </p:nvSpPr>
          <p:spPr>
            <a:xfrm>
              <a:off x="971600" y="1161328"/>
              <a:ext cx="2880320" cy="584775"/>
            </a:xfrm>
            <a:prstGeom prst="rect">
              <a:avLst/>
            </a:prstGeom>
            <a:noFill/>
          </p:spPr>
          <p:txBody>
            <a:bodyPr wrap="square" rtlCol="0">
              <a:spAutoFit/>
            </a:bodyPr>
            <a:lstStyle/>
            <a:p>
              <a:r>
                <a:rPr kumimoji="1" lang="ja-JP" altLang="en-US" sz="3200" dirty="0">
                  <a:latin typeface="UD デジタル 教科書体 NK-R" panose="02020400000000000000" pitchFamily="18" charset="-128"/>
                  <a:ea typeface="UD デジタル 教科書体 NK-R" panose="02020400000000000000" pitchFamily="18" charset="-128"/>
                </a:rPr>
                <a:t>消費者契約法</a:t>
              </a:r>
            </a:p>
          </p:txBody>
        </p:sp>
      </p:grpSp>
      <p:grpSp>
        <p:nvGrpSpPr>
          <p:cNvPr id="18" name="グループ化 17"/>
          <p:cNvGrpSpPr/>
          <p:nvPr/>
        </p:nvGrpSpPr>
        <p:grpSpPr>
          <a:xfrm>
            <a:off x="4957050" y="1161326"/>
            <a:ext cx="3610767" cy="584775"/>
            <a:chOff x="749827" y="1161327"/>
            <a:chExt cx="3240360" cy="584775"/>
          </a:xfrm>
        </p:grpSpPr>
        <p:sp>
          <p:nvSpPr>
            <p:cNvPr id="19" name="角丸四角形 18"/>
            <p:cNvSpPr/>
            <p:nvPr/>
          </p:nvSpPr>
          <p:spPr>
            <a:xfrm>
              <a:off x="749827" y="1161327"/>
              <a:ext cx="3240360" cy="584775"/>
            </a:xfrm>
            <a:prstGeom prst="roundRect">
              <a:avLst>
                <a:gd name="adj" fmla="val 4178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p:cNvSpPr txBox="1"/>
            <p:nvPr/>
          </p:nvSpPr>
          <p:spPr>
            <a:xfrm>
              <a:off x="971600" y="1161328"/>
              <a:ext cx="2880320" cy="523220"/>
            </a:xfrm>
            <a:prstGeom prst="rect">
              <a:avLst/>
            </a:prstGeom>
            <a:noFill/>
          </p:spPr>
          <p:txBody>
            <a:bodyPr wrap="square" rtlCol="0">
              <a:spAutoFit/>
            </a:bodyPr>
            <a:lstStyle/>
            <a:p>
              <a:r>
                <a:rPr kumimoji="1" lang="ja-JP" altLang="en-US" sz="2800" dirty="0">
                  <a:latin typeface="UD デジタル 教科書体 NK-R" panose="02020400000000000000" pitchFamily="18" charset="-128"/>
                  <a:ea typeface="UD デジタル 教科書体 NK-R" panose="02020400000000000000" pitchFamily="18" charset="-128"/>
                </a:rPr>
                <a:t>電子消費者契約法</a:t>
              </a:r>
            </a:p>
          </p:txBody>
        </p:sp>
      </p:grpSp>
      <p:pic>
        <p:nvPicPr>
          <p:cNvPr id="6146" name="Picture 2" descr="G:\消費生活センター　消費者教育\イラストいろいろ\book_law_ho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076" y="4638221"/>
            <a:ext cx="1427718"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G:\消費生活センター　消費者教育\イラストいろいろ\dame_m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7717" y="5289838"/>
            <a:ext cx="1145433" cy="114543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消費生活センター　消費者教育\イラストいろいろ\ticket_sad_m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5987" y="4376964"/>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G:\消費生活センター　消費者教育\イラストいろいろ\no_m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827" y="4869160"/>
            <a:ext cx="1346033" cy="1346033"/>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0"/>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4039534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4000" dirty="0">
                <a:solidFill>
                  <a:prstClr val="white"/>
                </a:solidFill>
                <a:latin typeface="UD デジタル 教科書体 NK-R" panose="02020400000000000000" pitchFamily="18" charset="-128"/>
                <a:ea typeface="UD デジタル 教科書体 NK-R" panose="02020400000000000000" pitchFamily="18" charset="-128"/>
              </a:rPr>
              <a:t>　　　　「成年年齢」の引き下げ</a:t>
            </a:r>
            <a:endParaRPr lang="en-US" altLang="ja-JP" sz="4000" dirty="0">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a:solidFill>
                <a:prstClr val="white"/>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4" name="正方形/長方形 3"/>
          <p:cNvSpPr/>
          <p:nvPr/>
        </p:nvSpPr>
        <p:spPr>
          <a:xfrm>
            <a:off x="370464" y="102940"/>
            <a:ext cx="1512168" cy="7200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prstClr val="white"/>
                </a:solidFill>
                <a:latin typeface="UD デジタル 教科書体 NK-R" panose="02020400000000000000" pitchFamily="18" charset="-128"/>
                <a:ea typeface="UD デジタル 教科書体 NK-R" panose="02020400000000000000" pitchFamily="18" charset="-128"/>
              </a:rPr>
              <a:t>重要</a:t>
            </a:r>
          </a:p>
        </p:txBody>
      </p:sp>
      <p:sp>
        <p:nvSpPr>
          <p:cNvPr id="15" name="角丸四角形 14"/>
          <p:cNvSpPr/>
          <p:nvPr/>
        </p:nvSpPr>
        <p:spPr>
          <a:xfrm>
            <a:off x="604157" y="1412776"/>
            <a:ext cx="7931036" cy="1423335"/>
          </a:xfrm>
          <a:prstGeom prst="roundRect">
            <a:avLst/>
          </a:prstGeom>
          <a:solidFill>
            <a:srgbClr val="92D050"/>
          </a:solidFill>
          <a:ln w="9525" cap="flat" cmpd="sng" algn="ctr">
            <a:solidFill>
              <a:srgbClr val="1F497D"/>
            </a:solid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r>
              <a:rPr kumimoji="0" lang="en-US" altLang="ja-JP" sz="3600" kern="0" dirty="0">
                <a:solidFill>
                  <a:srgbClr val="000066"/>
                </a:solidFill>
                <a:latin typeface="UD デジタル 教科書体 NK-R" panose="02020400000000000000" pitchFamily="18" charset="-128"/>
                <a:ea typeface="UD デジタル 教科書体 NK-R" panose="02020400000000000000" pitchFamily="18" charset="-128"/>
              </a:rPr>
              <a:t>2022</a:t>
            </a:r>
            <a:r>
              <a:rPr kumimoji="0" lang="ja-JP" altLang="en-US" sz="3600" kern="0" dirty="0">
                <a:solidFill>
                  <a:srgbClr val="000066"/>
                </a:solidFill>
                <a:latin typeface="UD デジタル 教科書体 NK-R" panose="02020400000000000000" pitchFamily="18" charset="-128"/>
                <a:ea typeface="UD デジタル 教科書体 NK-R" panose="02020400000000000000" pitchFamily="18" charset="-128"/>
              </a:rPr>
              <a:t>年</a:t>
            </a:r>
            <a:r>
              <a:rPr kumimoji="0" lang="en-US" altLang="ja-JP" sz="3600" kern="0" dirty="0">
                <a:solidFill>
                  <a:srgbClr val="000066"/>
                </a:solidFill>
                <a:latin typeface="UD デジタル 教科書体 NK-R" panose="02020400000000000000" pitchFamily="18" charset="-128"/>
                <a:ea typeface="UD デジタル 教科書体 NK-R" panose="02020400000000000000" pitchFamily="18" charset="-128"/>
              </a:rPr>
              <a:t>4</a:t>
            </a:r>
            <a:r>
              <a:rPr kumimoji="0" lang="ja-JP" altLang="en-US" sz="3600" kern="0" dirty="0">
                <a:solidFill>
                  <a:srgbClr val="000066"/>
                </a:solidFill>
                <a:latin typeface="UD デジタル 教科書体 NK-R" panose="02020400000000000000" pitchFamily="18" charset="-128"/>
                <a:ea typeface="UD デジタル 教科書体 NK-R" panose="02020400000000000000" pitchFamily="18" charset="-128"/>
              </a:rPr>
              <a:t>月</a:t>
            </a:r>
            <a:r>
              <a:rPr kumimoji="0" lang="en-US" altLang="ja-JP" sz="3600" kern="0" dirty="0">
                <a:solidFill>
                  <a:srgbClr val="000066"/>
                </a:solidFill>
                <a:latin typeface="UD デジタル 教科書体 NK-R" panose="02020400000000000000" pitchFamily="18" charset="-128"/>
                <a:ea typeface="UD デジタル 教科書体 NK-R" panose="02020400000000000000" pitchFamily="18" charset="-128"/>
              </a:rPr>
              <a:t>1</a:t>
            </a:r>
            <a:r>
              <a:rPr kumimoji="0" lang="ja-JP" altLang="en-US" sz="3600" kern="0" dirty="0">
                <a:solidFill>
                  <a:srgbClr val="000066"/>
                </a:solidFill>
                <a:latin typeface="UD デジタル 教科書体 NK-R" panose="02020400000000000000" pitchFamily="18" charset="-128"/>
                <a:ea typeface="UD デジタル 教科書体 NK-R" panose="02020400000000000000" pitchFamily="18" charset="-128"/>
              </a:rPr>
              <a:t>日より</a:t>
            </a:r>
          </a:p>
          <a:p>
            <a:pPr algn="ctr" defTabSz="457200" fontAlgn="base">
              <a:spcBef>
                <a:spcPct val="0"/>
              </a:spcBef>
              <a:spcAft>
                <a:spcPct val="0"/>
              </a:spcAft>
              <a:defRPr/>
            </a:pPr>
            <a:r>
              <a:rPr kumimoji="0" lang="ja-JP" altLang="en-US" sz="3600" kern="0" dirty="0">
                <a:solidFill>
                  <a:srgbClr val="000066"/>
                </a:solidFill>
                <a:latin typeface="UD デジタル 教科書体 NK-R" panose="02020400000000000000" pitchFamily="18" charset="-128"/>
                <a:ea typeface="UD デジタル 教科書体 NK-R" panose="02020400000000000000" pitchFamily="18" charset="-128"/>
              </a:rPr>
              <a:t>成年年齢が</a:t>
            </a:r>
            <a:r>
              <a:rPr kumimoji="0" lang="en-US" altLang="ja-JP" sz="3600" kern="0" dirty="0">
                <a:solidFill>
                  <a:prstClr val="white"/>
                </a:solidFill>
                <a:latin typeface="UD デジタル 教科書体 NK-R" panose="02020400000000000000" pitchFamily="18" charset="-128"/>
                <a:ea typeface="UD デジタル 教科書体 NK-R" panose="02020400000000000000" pitchFamily="18" charset="-128"/>
              </a:rPr>
              <a:t>20</a:t>
            </a:r>
            <a:r>
              <a:rPr kumimoji="0" lang="ja-JP" altLang="en-US" sz="3600" kern="0" dirty="0">
                <a:solidFill>
                  <a:prstClr val="white"/>
                </a:solidFill>
                <a:latin typeface="UD デジタル 教科書体 NK-R" panose="02020400000000000000" pitchFamily="18" charset="-128"/>
                <a:ea typeface="UD デジタル 教科書体 NK-R" panose="02020400000000000000" pitchFamily="18" charset="-128"/>
              </a:rPr>
              <a:t>歳から、</a:t>
            </a:r>
            <a:r>
              <a:rPr kumimoji="0" lang="en-US" altLang="ja-JP" sz="3600" kern="0" dirty="0">
                <a:solidFill>
                  <a:srgbClr val="FF0000"/>
                </a:solidFill>
                <a:latin typeface="UD デジタル 教科書体 NK-R" panose="02020400000000000000" pitchFamily="18" charset="-128"/>
                <a:ea typeface="UD デジタル 教科書体 NK-R" panose="02020400000000000000" pitchFamily="18" charset="-128"/>
              </a:rPr>
              <a:t>18</a:t>
            </a:r>
            <a:r>
              <a:rPr kumimoji="0" lang="ja-JP" altLang="en-US" sz="3600" kern="0" dirty="0">
                <a:solidFill>
                  <a:srgbClr val="FF0000"/>
                </a:solidFill>
                <a:latin typeface="UD デジタル 教科書体 NK-R" panose="02020400000000000000" pitchFamily="18" charset="-128"/>
                <a:ea typeface="UD デジタル 教科書体 NK-R" panose="02020400000000000000" pitchFamily="18" charset="-128"/>
              </a:rPr>
              <a:t>歳</a:t>
            </a:r>
            <a:r>
              <a:rPr kumimoji="0" lang="ja-JP" altLang="en-US" sz="3600" kern="0" dirty="0">
                <a:solidFill>
                  <a:prstClr val="white"/>
                </a:solidFill>
                <a:latin typeface="UD デジタル 教科書体 NK-R" panose="02020400000000000000" pitchFamily="18" charset="-128"/>
                <a:ea typeface="UD デジタル 教科書体 NK-R" panose="02020400000000000000" pitchFamily="18" charset="-128"/>
              </a:rPr>
              <a:t>に引き下げ</a:t>
            </a:r>
          </a:p>
        </p:txBody>
      </p:sp>
      <p:pic>
        <p:nvPicPr>
          <p:cNvPr id="16" name="Picture 2" descr="G:\KINGSTON\くらしの一日講座\イラストいろいろ\自己責任.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3344290"/>
            <a:ext cx="2642791" cy="309098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消費生活センター　消費者教育\イラストいろいろ\business_serifu_wom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2423" y="3025102"/>
            <a:ext cx="5112567" cy="3832898"/>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4788024" y="3518587"/>
            <a:ext cx="2160240" cy="1938992"/>
          </a:xfrm>
          <a:prstGeom prst="rect">
            <a:avLst/>
          </a:prstGeom>
          <a:noFill/>
        </p:spPr>
        <p:txBody>
          <a:bodyPr wrap="square" rtlCol="0">
            <a:spAutoFit/>
          </a:bodyPr>
          <a:lstStyle/>
          <a:p>
            <a:r>
              <a:rPr lang="en-US" altLang="ja-JP" sz="2000" dirty="0">
                <a:solidFill>
                  <a:prstClr val="black"/>
                </a:solidFill>
                <a:latin typeface="UD デジタル 教科書体 NK-R" panose="02020400000000000000" pitchFamily="18" charset="-128"/>
                <a:ea typeface="UD デジタル 教科書体 NK-R" panose="02020400000000000000" pitchFamily="18" charset="-128"/>
              </a:rPr>
              <a:t>18</a:t>
            </a:r>
            <a:r>
              <a:rPr lang="ja-JP" altLang="en-US" sz="2000" dirty="0">
                <a:solidFill>
                  <a:prstClr val="black"/>
                </a:solidFill>
                <a:latin typeface="UD デジタル 教科書体 NK-R" panose="02020400000000000000" pitchFamily="18" charset="-128"/>
                <a:ea typeface="UD デジタル 教科書体 NK-R" panose="02020400000000000000" pitchFamily="18" charset="-128"/>
              </a:rPr>
              <a:t>歳までに、</a:t>
            </a:r>
          </a:p>
          <a:p>
            <a:r>
              <a:rPr lang="ja-JP" altLang="en-US" sz="2000" dirty="0">
                <a:solidFill>
                  <a:prstClr val="black"/>
                </a:solidFill>
                <a:latin typeface="UD デジタル 教科書体 NK-R" panose="02020400000000000000" pitchFamily="18" charset="-128"/>
                <a:ea typeface="UD デジタル 教科書体 NK-R" panose="02020400000000000000" pitchFamily="18" charset="-128"/>
              </a:rPr>
              <a:t>責任と自覚を</a:t>
            </a:r>
          </a:p>
          <a:p>
            <a:r>
              <a:rPr lang="ja-JP" altLang="en-US" sz="2000" dirty="0">
                <a:solidFill>
                  <a:prstClr val="black"/>
                </a:solidFill>
                <a:latin typeface="UD デジタル 教科書体 NK-R" panose="02020400000000000000" pitchFamily="18" charset="-128"/>
                <a:ea typeface="UD デジタル 教科書体 NK-R" panose="02020400000000000000" pitchFamily="18" charset="-128"/>
              </a:rPr>
              <a:t>持って</a:t>
            </a:r>
          </a:p>
          <a:p>
            <a:r>
              <a:rPr lang="ja-JP" altLang="en-US" sz="2000" dirty="0">
                <a:solidFill>
                  <a:prstClr val="black"/>
                </a:solidFill>
                <a:latin typeface="UD デジタル 教科書体 NK-R" panose="02020400000000000000" pitchFamily="18" charset="-128"/>
                <a:ea typeface="UD デジタル 教科書体 NK-R" panose="02020400000000000000" pitchFamily="18" charset="-128"/>
              </a:rPr>
              <a:t>慎重に</a:t>
            </a:r>
          </a:p>
          <a:p>
            <a:r>
              <a:rPr lang="ja-JP" altLang="en-US" sz="2000" dirty="0">
                <a:solidFill>
                  <a:prstClr val="black"/>
                </a:solidFill>
                <a:latin typeface="UD デジタル 教科書体 NK-R" panose="02020400000000000000" pitchFamily="18" charset="-128"/>
                <a:ea typeface="UD デジタル 教科書体 NK-R" panose="02020400000000000000" pitchFamily="18" charset="-128"/>
              </a:rPr>
              <a:t>契約できるように</a:t>
            </a:r>
          </a:p>
          <a:p>
            <a:r>
              <a:rPr lang="ja-JP" altLang="en-US" sz="2000" dirty="0">
                <a:solidFill>
                  <a:prstClr val="black"/>
                </a:solidFill>
                <a:latin typeface="UD デジタル 教科書体 NK-R" panose="02020400000000000000" pitchFamily="18" charset="-128"/>
                <a:ea typeface="UD デジタル 教科書体 NK-R" panose="02020400000000000000" pitchFamily="18" charset="-128"/>
              </a:rPr>
              <a:t>なろう</a:t>
            </a:r>
            <a:r>
              <a:rPr lang="en-US" altLang="ja-JP" sz="2000" dirty="0">
                <a:solidFill>
                  <a:prstClr val="black"/>
                </a:solidFill>
                <a:latin typeface="UD デジタル 教科書体 NK-R" panose="02020400000000000000" pitchFamily="18" charset="-128"/>
                <a:ea typeface="UD デジタル 教科書体 NK-R" panose="02020400000000000000" pitchFamily="18" charset="-128"/>
              </a:rPr>
              <a:t>!</a:t>
            </a:r>
            <a:endParaRPr lang="ja-JP" altLang="en-US" sz="20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2" name="フッター プレースホルダー 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247437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01930" y="1373948"/>
            <a:ext cx="6726360" cy="830916"/>
          </a:xfrm>
          <a:prstGeom prst="rect">
            <a:avLst/>
          </a:prstGeom>
        </p:spPr>
        <p:txBody>
          <a:bodyPr wrap="none" lIns="91360" tIns="45680" rIns="91360" bIns="45680">
            <a:spAutoFit/>
          </a:bodyPr>
          <a:lstStyle/>
          <a:p>
            <a:pPr defTabSz="913593" eaLnBrk="0" fontAlgn="base" hangingPunct="0">
              <a:spcBef>
                <a:spcPct val="0"/>
              </a:spcBef>
              <a:spcAft>
                <a:spcPct val="0"/>
              </a:spcAft>
            </a:pPr>
            <a:r>
              <a:rPr lang="ja-JP" altLang="en-US" sz="4800" dirty="0">
                <a:solidFill>
                  <a:srgbClr val="FF0000"/>
                </a:solidFill>
                <a:latin typeface="UD デジタル 教科書体 NK-R" panose="02020400000000000000" pitchFamily="18" charset="-128"/>
                <a:ea typeface="UD デジタル 教科書体 NK-R" panose="02020400000000000000" pitchFamily="18" charset="-128"/>
              </a:rPr>
              <a:t>滋賀県消費生活センター</a:t>
            </a:r>
          </a:p>
        </p:txBody>
      </p:sp>
      <p:sp>
        <p:nvSpPr>
          <p:cNvPr id="3" name="正方形/長方形 2"/>
          <p:cNvSpPr/>
          <p:nvPr/>
        </p:nvSpPr>
        <p:spPr>
          <a:xfrm>
            <a:off x="662955" y="2204864"/>
            <a:ext cx="7758608" cy="2554465"/>
          </a:xfrm>
          <a:prstGeom prst="rect">
            <a:avLst/>
          </a:prstGeom>
        </p:spPr>
        <p:txBody>
          <a:bodyPr wrap="square" lIns="91360" tIns="45680" rIns="91360" bIns="45680">
            <a:spAutoFit/>
          </a:bodyPr>
          <a:lstStyle/>
          <a:p>
            <a:pPr defTabSz="913593" eaLnBrk="0" fontAlgn="base" hangingPunct="0">
              <a:lnSpc>
                <a:spcPts val="4795"/>
              </a:lnSpc>
              <a:spcBef>
                <a:spcPct val="0"/>
              </a:spcBef>
              <a:spcAft>
                <a:spcPct val="0"/>
              </a:spcAft>
              <a:defRPr/>
            </a:pPr>
            <a:r>
              <a:rPr lang="ja-JP" altLang="en-US" sz="3600" dirty="0">
                <a:solidFill>
                  <a:prstClr val="black"/>
                </a:solidFill>
                <a:latin typeface="UD デジタル 教科書体 NK-R" panose="02020400000000000000" pitchFamily="18" charset="-128"/>
                <a:ea typeface="UD デジタル 教科書体 NK-R" panose="02020400000000000000" pitchFamily="18" charset="-128"/>
              </a:rPr>
              <a:t>電 話：０７４９ー２３ー０９９９</a:t>
            </a:r>
            <a:endParaRPr lang="en-US" altLang="ja-JP" sz="3600" dirty="0">
              <a:solidFill>
                <a:prstClr val="black"/>
              </a:solidFill>
              <a:latin typeface="UD デジタル 教科書体 NK-R" panose="02020400000000000000" pitchFamily="18" charset="-128"/>
              <a:ea typeface="UD デジタル 教科書体 NK-R" panose="02020400000000000000" pitchFamily="18" charset="-128"/>
            </a:endParaRPr>
          </a:p>
          <a:p>
            <a:pPr defTabSz="913593" eaLnBrk="0" fontAlgn="base" hangingPunct="0">
              <a:lnSpc>
                <a:spcPts val="4795"/>
              </a:lnSpc>
              <a:spcBef>
                <a:spcPct val="0"/>
              </a:spcBef>
              <a:spcAft>
                <a:spcPct val="0"/>
              </a:spcAft>
              <a:defRPr/>
            </a:pPr>
            <a:r>
              <a:rPr lang="en-US" altLang="ja-JP" sz="3600" dirty="0">
                <a:solidFill>
                  <a:prstClr val="black"/>
                </a:solidFill>
                <a:latin typeface="UD デジタル 教科書体 NK-R" panose="02020400000000000000" pitchFamily="18" charset="-128"/>
                <a:ea typeface="UD デジタル 教科書体 NK-R" panose="02020400000000000000" pitchFamily="18" charset="-128"/>
              </a:rPr>
              <a:t>FAX</a:t>
            </a:r>
            <a:r>
              <a:rPr lang="ja-JP" altLang="en-US" sz="3600" dirty="0">
                <a:solidFill>
                  <a:prstClr val="black"/>
                </a:solidFill>
                <a:latin typeface="UD デジタル 教科書体 NK-R" panose="02020400000000000000" pitchFamily="18" charset="-128"/>
                <a:ea typeface="UD デジタル 教科書体 NK-R" panose="02020400000000000000" pitchFamily="18" charset="-128"/>
              </a:rPr>
              <a:t> ：０７４９－２３－９０３０</a:t>
            </a:r>
            <a:endParaRPr lang="en-US" altLang="ja-JP" sz="3600" dirty="0">
              <a:solidFill>
                <a:prstClr val="black"/>
              </a:solidFill>
              <a:latin typeface="UD デジタル 教科書体 NK-R" panose="02020400000000000000" pitchFamily="18" charset="-128"/>
              <a:ea typeface="UD デジタル 教科書体 NK-R" panose="02020400000000000000" pitchFamily="18" charset="-128"/>
            </a:endParaRPr>
          </a:p>
          <a:p>
            <a:pPr defTabSz="913593" eaLnBrk="0" fontAlgn="base" hangingPunct="0">
              <a:lnSpc>
                <a:spcPts val="4795"/>
              </a:lnSpc>
              <a:spcBef>
                <a:spcPct val="0"/>
              </a:spcBef>
              <a:spcAft>
                <a:spcPct val="0"/>
              </a:spcAft>
              <a:defRPr/>
            </a:pPr>
            <a:r>
              <a:rPr lang="ja-JP" altLang="en-US" sz="3600" dirty="0">
                <a:solidFill>
                  <a:prstClr val="black"/>
                </a:solidFill>
                <a:latin typeface="UD デジタル 教科書体 NK-R" panose="02020400000000000000" pitchFamily="18" charset="-128"/>
                <a:ea typeface="UD デジタル 教科書体 NK-R" panose="02020400000000000000" pitchFamily="18" charset="-128"/>
              </a:rPr>
              <a:t>相談時間：午前９時１５分～午後４時</a:t>
            </a:r>
            <a:endParaRPr lang="en-US" altLang="ja-JP" sz="3600" dirty="0">
              <a:solidFill>
                <a:prstClr val="black"/>
              </a:solidFill>
              <a:latin typeface="UD デジタル 教科書体 NK-R" panose="02020400000000000000" pitchFamily="18" charset="-128"/>
              <a:ea typeface="UD デジタル 教科書体 NK-R" panose="02020400000000000000" pitchFamily="18" charset="-128"/>
            </a:endParaRPr>
          </a:p>
          <a:p>
            <a:pPr defTabSz="913593" eaLnBrk="0" fontAlgn="base" hangingPunct="0">
              <a:lnSpc>
                <a:spcPts val="4795"/>
              </a:lnSpc>
              <a:spcBef>
                <a:spcPct val="0"/>
              </a:spcBef>
              <a:spcAft>
                <a:spcPct val="0"/>
              </a:spcAft>
              <a:defRPr/>
            </a:pPr>
            <a:r>
              <a:rPr lang="ja-JP" altLang="en-US" sz="360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3200">
                <a:solidFill>
                  <a:prstClr val="black"/>
                </a:solidFill>
                <a:latin typeface="UD デジタル 教科書体 NK-R" panose="02020400000000000000" pitchFamily="18" charset="-128"/>
                <a:ea typeface="UD デジタル 教科書体 NK-R" panose="02020400000000000000" pitchFamily="18" charset="-128"/>
              </a:rPr>
              <a:t>月～金曜日</a:t>
            </a:r>
            <a:r>
              <a:rPr lang="ja-JP" altLang="en-US" sz="2800">
                <a:solidFill>
                  <a:prstClr val="black"/>
                </a:solidFill>
                <a:latin typeface="UD デジタル 教科書体 NK-R" panose="02020400000000000000" pitchFamily="18" charset="-128"/>
                <a:ea typeface="UD デジタル 教科書体 NK-R" panose="02020400000000000000" pitchFamily="18" charset="-128"/>
              </a:rPr>
              <a:t>（祝日</a:t>
            </a:r>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・年末年始は除く）</a:t>
            </a:r>
          </a:p>
        </p:txBody>
      </p:sp>
      <p:sp>
        <p:nvSpPr>
          <p:cNvPr id="16" name="正方形/長方形 15"/>
          <p:cNvSpPr/>
          <p:nvPr/>
        </p:nvSpPr>
        <p:spPr>
          <a:xfrm>
            <a:off x="323528" y="5051486"/>
            <a:ext cx="4873288" cy="830916"/>
          </a:xfrm>
          <a:prstGeom prst="rect">
            <a:avLst/>
          </a:prstGeom>
        </p:spPr>
        <p:txBody>
          <a:bodyPr wrap="none" lIns="91360" tIns="45680" rIns="91360" bIns="45680">
            <a:spAutoFit/>
          </a:bodyPr>
          <a:lstStyle/>
          <a:p>
            <a:pPr defTabSz="913593" eaLnBrk="0" fontAlgn="base" hangingPunct="0">
              <a:spcBef>
                <a:spcPct val="0"/>
              </a:spcBef>
              <a:spcAft>
                <a:spcPct val="0"/>
              </a:spcAft>
            </a:pPr>
            <a:r>
              <a:rPr lang="ja-JP" altLang="en-US" sz="4800" dirty="0">
                <a:solidFill>
                  <a:srgbClr val="FF0000"/>
                </a:solidFill>
                <a:latin typeface="UD デジタル 教科書体 NK-R" panose="02020400000000000000" pitchFamily="18" charset="-128"/>
                <a:ea typeface="UD デジタル 教科書体 NK-R" panose="02020400000000000000" pitchFamily="18" charset="-128"/>
              </a:rPr>
              <a:t>消費者ホットライン</a:t>
            </a:r>
          </a:p>
        </p:txBody>
      </p:sp>
      <p:sp>
        <p:nvSpPr>
          <p:cNvPr id="7" name="正方形/長方形 6"/>
          <p:cNvSpPr/>
          <p:nvPr/>
        </p:nvSpPr>
        <p:spPr>
          <a:xfrm>
            <a:off x="973689" y="5877273"/>
            <a:ext cx="7755488" cy="646250"/>
          </a:xfrm>
          <a:prstGeom prst="rect">
            <a:avLst/>
          </a:prstGeom>
        </p:spPr>
        <p:txBody>
          <a:bodyPr wrap="none" lIns="91360" tIns="45680" rIns="91360" bIns="45680">
            <a:spAutoFit/>
          </a:bodyPr>
          <a:lstStyle/>
          <a:p>
            <a:pPr defTabSz="913593" eaLnBrk="0" fontAlgn="base" hangingPunct="0">
              <a:spcBef>
                <a:spcPct val="0"/>
              </a:spcBef>
              <a:spcAft>
                <a:spcPct val="0"/>
              </a:spcAft>
            </a:pPr>
            <a:r>
              <a:rPr lang="ja-JP" altLang="en-US" sz="3600" dirty="0">
                <a:solidFill>
                  <a:prstClr val="black"/>
                </a:solidFill>
                <a:latin typeface="UD デジタル 教科書体 NK-R" panose="02020400000000000000" pitchFamily="18" charset="-128"/>
                <a:ea typeface="UD デジタル 教科書体 NK-R" panose="02020400000000000000" pitchFamily="18" charset="-128"/>
              </a:rPr>
              <a:t>☎１８８  </a:t>
            </a:r>
            <a:r>
              <a:rPr lang="ja-JP" altLang="en-US" sz="3000" dirty="0">
                <a:solidFill>
                  <a:prstClr val="black"/>
                </a:solidFill>
                <a:latin typeface="UD デジタル 教科書体 NK-R" panose="02020400000000000000" pitchFamily="18" charset="-128"/>
                <a:ea typeface="UD デジタル 教科書体 NK-R" panose="02020400000000000000" pitchFamily="18" charset="-128"/>
              </a:rPr>
              <a:t>（お住まいのセンターに繋がります）</a:t>
            </a:r>
          </a:p>
        </p:txBody>
      </p:sp>
      <p:pic>
        <p:nvPicPr>
          <p:cNvPr id="17" name="Picture 2" descr="C:\Users\SHOHISOUDAN\Desktop\キャッフィー\tel-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7378" y="1556792"/>
            <a:ext cx="2067666" cy="173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p:cNvSpPr/>
          <p:nvPr/>
        </p:nvSpPr>
        <p:spPr>
          <a:xfrm>
            <a:off x="-1736" y="0"/>
            <a:ext cx="9144000" cy="1014211"/>
          </a:xfrm>
          <a:prstGeom prst="rect">
            <a:avLst/>
          </a:prstGeom>
          <a:solidFill>
            <a:srgbClr val="00B050"/>
          </a:solidFill>
          <a:ln w="25400" cap="flat" cmpd="sng" algn="ctr">
            <a:noFill/>
            <a:prstDash val="solid"/>
          </a:ln>
          <a:effectLst/>
        </p:spPr>
        <p:txBody>
          <a:bodyPr lIns="91360" tIns="45680" rIns="91360" bIns="45680" rtlCol="0" anchor="ctr"/>
          <a:lstStyle/>
          <a:p>
            <a:pPr algn="ctr" defTabSz="913593">
              <a:defRPr/>
            </a:pPr>
            <a:r>
              <a:rPr kumimoji="0" lang="ja-JP" altLang="en-US" kern="0" dirty="0">
                <a:solidFill>
                  <a:prstClr val="white"/>
                </a:solidFill>
                <a:latin typeface="UD デジタル 教科書体 NK-R" panose="02020400000000000000" pitchFamily="18" charset="-128"/>
                <a:ea typeface="UD デジタル 教科書体 NK-R" panose="02020400000000000000" pitchFamily="18" charset="-128"/>
              </a:rPr>
              <a:t>　</a:t>
            </a:r>
          </a:p>
          <a:p>
            <a:pPr algn="ctr" defTabSz="913593">
              <a:defRPr/>
            </a:pPr>
            <a:endParaRPr kumimoji="0" lang="ja-JP" altLang="en-US" kern="0" dirty="0">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9" name="正方形/長方形 8"/>
          <p:cNvSpPr/>
          <p:nvPr/>
        </p:nvSpPr>
        <p:spPr>
          <a:xfrm>
            <a:off x="-1736" y="153202"/>
            <a:ext cx="9144000" cy="707805"/>
          </a:xfrm>
          <a:prstGeom prst="rect">
            <a:avLst/>
          </a:prstGeom>
          <a:noFill/>
          <a:ln w="57150">
            <a:noFill/>
          </a:ln>
        </p:spPr>
        <p:txBody>
          <a:bodyPr wrap="square" lIns="91360" tIns="45680" rIns="91360" bIns="45680">
            <a:spAutoFit/>
          </a:bodyPr>
          <a:lstStyle/>
          <a:p>
            <a:pPr defTabSz="913593"/>
            <a:r>
              <a:rPr lang="en-US" altLang="ja-JP" sz="3600" dirty="0">
                <a:solidFill>
                  <a:prstClr val="white"/>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5.</a:t>
            </a:r>
            <a:r>
              <a:rPr lang="ja-JP" altLang="en-US" sz="3600" dirty="0">
                <a:solidFill>
                  <a:prstClr val="white"/>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トラブルにあった時には</a:t>
            </a:r>
            <a:r>
              <a:rPr lang="en-US" altLang="ja-JP" sz="3600" dirty="0">
                <a:solidFill>
                  <a:prstClr val="white"/>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a:t>
            </a:r>
            <a:r>
              <a:rPr lang="ja-JP" altLang="en-US" sz="4000" dirty="0">
                <a:solidFill>
                  <a:prstClr val="white"/>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rPr>
              <a:t>　</a:t>
            </a:r>
            <a:endParaRPr lang="en-US" altLang="ja-JP" sz="4000" dirty="0">
              <a:solidFill>
                <a:prstClr val="white"/>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221248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bp.blogspot.com/-bWl0WsdCB24/VmFj01CfhiI/AAAAAAAA1Z4/Tjd8pmzlLqU/s800/shopping_rej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8953" y="4568851"/>
            <a:ext cx="3476589" cy="32375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4.bp.blogspot.com/-R6XFB59rFy0/UUhH63l9q-I/AAAAAAAAO5c/xa-LPMTzgpE/s1600/bousai_wa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11273">
            <a:off x="13147640" y="2946834"/>
            <a:ext cx="429867" cy="964335"/>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0" y="2689"/>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1200" dirty="0">
                <a:solidFill>
                  <a:prstClr val="black"/>
                </a:solidFill>
                <a:latin typeface="UD デジタル 教科書体 NK-R" panose="02020400000000000000" pitchFamily="18" charset="-128"/>
                <a:ea typeface="UD デジタル 教科書体 NK-R" panose="02020400000000000000" pitchFamily="18" charset="-128"/>
              </a:rPr>
              <a:t>                                                                                                   </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a:p>
            <a:pPr eaLnBrk="0" fontAlgn="base" hangingPunct="0">
              <a:spcBef>
                <a:spcPct val="0"/>
              </a:spcBef>
              <a:spcAft>
                <a:spcPct val="0"/>
              </a:spcAft>
            </a:pPr>
            <a:r>
              <a:rPr lang="ja-JP" altLang="en-US" sz="4400" dirty="0">
                <a:solidFill>
                  <a:prstClr val="black"/>
                </a:solidFill>
                <a:latin typeface="UD デジタル 教科書体 NK-R" panose="02020400000000000000" pitchFamily="18" charset="-128"/>
                <a:ea typeface="UD デジタル 教科書体 NK-R" panose="02020400000000000000" pitchFamily="18" charset="-128"/>
              </a:rPr>
              <a:t>★</a:t>
            </a:r>
            <a:r>
              <a:rPr lang="en-US" altLang="ja-JP" sz="44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400" dirty="0">
                <a:solidFill>
                  <a:prstClr val="black"/>
                </a:solidFill>
                <a:latin typeface="UD デジタル 教科書体 NK-R" panose="02020400000000000000" pitchFamily="18" charset="-128"/>
                <a:ea typeface="UD デジタル 教科書体 NK-R" panose="02020400000000000000" pitchFamily="18" charset="-128"/>
              </a:rPr>
              <a:t>知っていますか</a:t>
            </a:r>
            <a:r>
              <a:rPr lang="en-US" altLang="ja-JP" sz="4400" dirty="0">
                <a:solidFill>
                  <a:prstClr val="black"/>
                </a:solidFill>
                <a:latin typeface="UD デジタル 教科書体 NK-R" panose="02020400000000000000" pitchFamily="18" charset="-128"/>
                <a:ea typeface="UD デジタル 教科書体 NK-R" panose="02020400000000000000" pitchFamily="18" charset="-128"/>
              </a:rPr>
              <a:t>?</a:t>
            </a:r>
          </a:p>
        </p:txBody>
      </p:sp>
      <p:grpSp>
        <p:nvGrpSpPr>
          <p:cNvPr id="6" name="グループ化 5"/>
          <p:cNvGrpSpPr/>
          <p:nvPr/>
        </p:nvGrpSpPr>
        <p:grpSpPr>
          <a:xfrm>
            <a:off x="755576" y="2660639"/>
            <a:ext cx="3816424" cy="3816424"/>
            <a:chOff x="467544" y="1198885"/>
            <a:chExt cx="3816424" cy="3816424"/>
          </a:xfrm>
        </p:grpSpPr>
        <p:pic>
          <p:nvPicPr>
            <p:cNvPr id="2" name="Picture 2" descr="G:\消費生活センター　消費者教育\イラストいろいろ\tv_panel_quiz_m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198885"/>
              <a:ext cx="3816424" cy="381642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367176" y="3058082"/>
              <a:ext cx="1872208" cy="1261884"/>
            </a:xfrm>
            <a:prstGeom prst="rect">
              <a:avLst/>
            </a:prstGeom>
            <a:noFill/>
          </p:spPr>
          <p:txBody>
            <a:bodyPr wrap="square" rtlCol="0">
              <a:spAutoFit/>
            </a:bodyPr>
            <a:lstStyle/>
            <a:p>
              <a:r>
                <a:rPr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　　　せいねん</a:t>
              </a:r>
            </a:p>
            <a:p>
              <a:r>
                <a:rPr lang="ja-JP" altLang="en-US" sz="6000" dirty="0">
                  <a:solidFill>
                    <a:srgbClr val="FF0000"/>
                  </a:solidFill>
                  <a:latin typeface="UD デジタル 教科書体 NK-R" panose="02020400000000000000" pitchFamily="18" charset="-128"/>
                  <a:ea typeface="UD デジタル 教科書体 NK-R" panose="02020400000000000000" pitchFamily="18" charset="-128"/>
                </a:rPr>
                <a:t>成年</a:t>
              </a:r>
              <a:endParaRPr lang="ja-JP" altLang="en-US" sz="60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grpSp>
        <p:nvGrpSpPr>
          <p:cNvPr id="7" name="グループ化 6"/>
          <p:cNvGrpSpPr/>
          <p:nvPr/>
        </p:nvGrpSpPr>
        <p:grpSpPr>
          <a:xfrm>
            <a:off x="4572000" y="2664117"/>
            <a:ext cx="3809468" cy="3809468"/>
            <a:chOff x="4434940" y="1261210"/>
            <a:chExt cx="3809468" cy="3809468"/>
          </a:xfrm>
        </p:grpSpPr>
        <p:pic>
          <p:nvPicPr>
            <p:cNvPr id="1027" name="Picture 3" descr="G:\消費生活センター　消費者教育\イラストいろいろ\tv_panel_quiz_wom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4940" y="1261210"/>
              <a:ext cx="3809468" cy="3809468"/>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5221811" y="3165944"/>
              <a:ext cx="2552806" cy="1169551"/>
            </a:xfrm>
            <a:prstGeom prst="rect">
              <a:avLst/>
            </a:prstGeom>
            <a:noFill/>
          </p:spPr>
          <p:txBody>
            <a:bodyPr wrap="square" rtlCol="0">
              <a:spAutoFit/>
            </a:bodyPr>
            <a:lstStyle/>
            <a:p>
              <a:r>
                <a:rPr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　　　みせいねん</a:t>
              </a:r>
            </a:p>
            <a:p>
              <a:r>
                <a:rPr lang="ja-JP" altLang="en-US" sz="5400" dirty="0">
                  <a:solidFill>
                    <a:srgbClr val="FF0000"/>
                  </a:solidFill>
                  <a:latin typeface="UD デジタル 教科書体 NK-R" panose="02020400000000000000" pitchFamily="18" charset="-128"/>
                  <a:ea typeface="UD デジタル 教科書体 NK-R" panose="02020400000000000000" pitchFamily="18" charset="-128"/>
                </a:rPr>
                <a:t>未成年</a:t>
              </a:r>
              <a:endParaRPr lang="ja-JP" altLang="en-US"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grpSp>
        <p:nvGrpSpPr>
          <p:cNvPr id="9" name="グループ化 8"/>
          <p:cNvGrpSpPr/>
          <p:nvPr/>
        </p:nvGrpSpPr>
        <p:grpSpPr>
          <a:xfrm>
            <a:off x="179513" y="1268760"/>
            <a:ext cx="9559227" cy="1008112"/>
            <a:chOff x="771448" y="1268760"/>
            <a:chExt cx="8505733" cy="1008112"/>
          </a:xfrm>
        </p:grpSpPr>
        <p:sp>
          <p:nvSpPr>
            <p:cNvPr id="8" name="角丸四角形 7"/>
            <p:cNvSpPr/>
            <p:nvPr/>
          </p:nvSpPr>
          <p:spPr>
            <a:xfrm>
              <a:off x="899592" y="1268760"/>
              <a:ext cx="7647576" cy="100811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15" name="正方形/長方形 14"/>
            <p:cNvSpPr/>
            <p:nvPr/>
          </p:nvSpPr>
          <p:spPr>
            <a:xfrm>
              <a:off x="771448" y="1480428"/>
              <a:ext cx="8505733" cy="584775"/>
            </a:xfrm>
            <a:prstGeom prst="rect">
              <a:avLst/>
            </a:prstGeom>
          </p:spPr>
          <p:txBody>
            <a:bodyPr wrap="square">
              <a:spAutoFit/>
            </a:bodyPr>
            <a:lstStyle/>
            <a:p>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「大人」と「子ども」</a:t>
              </a:r>
              <a:r>
                <a:rPr lang="en-US" altLang="ja-JP" sz="32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こんな言い方もします</a:t>
              </a:r>
              <a:endParaRPr lang="en-US" altLang="ja-JP" sz="32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sp>
        <p:nvSpPr>
          <p:cNvPr id="3" name="角丸四角形吹き出し 2"/>
          <p:cNvSpPr/>
          <p:nvPr/>
        </p:nvSpPr>
        <p:spPr>
          <a:xfrm>
            <a:off x="323529" y="2649023"/>
            <a:ext cx="1331679" cy="635961"/>
          </a:xfrm>
          <a:prstGeom prst="wedgeRoundRectCallout">
            <a:avLst>
              <a:gd name="adj1" fmla="val 50010"/>
              <a:gd name="adj2" fmla="val 1181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prstClr val="white"/>
                </a:solidFill>
                <a:latin typeface="UD デジタル 教科書体 NK-R" panose="02020400000000000000" pitchFamily="18" charset="-128"/>
                <a:ea typeface="UD デジタル 教科書体 NK-R" panose="02020400000000000000" pitchFamily="18" charset="-128"/>
              </a:rPr>
              <a:t>大人</a:t>
            </a:r>
          </a:p>
        </p:txBody>
      </p:sp>
      <p:sp>
        <p:nvSpPr>
          <p:cNvPr id="17" name="角丸四角形吹き出し 16"/>
          <p:cNvSpPr/>
          <p:nvPr/>
        </p:nvSpPr>
        <p:spPr>
          <a:xfrm>
            <a:off x="7308305" y="2682442"/>
            <a:ext cx="1610006" cy="635961"/>
          </a:xfrm>
          <a:prstGeom prst="wedgeRoundRectCallout">
            <a:avLst>
              <a:gd name="adj1" fmla="val -38714"/>
              <a:gd name="adj2" fmla="val 1019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prstClr val="white"/>
                </a:solidFill>
                <a:latin typeface="UD デジタル 教科書体 NK-R" panose="02020400000000000000" pitchFamily="18" charset="-128"/>
                <a:ea typeface="UD デジタル 教科書体 NK-R" panose="02020400000000000000" pitchFamily="18" charset="-128"/>
              </a:rPr>
              <a:t>子ども</a:t>
            </a:r>
          </a:p>
        </p:txBody>
      </p:sp>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4131243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bp.blogspot.com/-bWl0WsdCB24/VmFj01CfhiI/AAAAAAAA1Z4/Tjd8pmzlLqU/s800/shopping_rej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8953" y="4568851"/>
            <a:ext cx="3476589" cy="32375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4.bp.blogspot.com/-R6XFB59rFy0/UUhH63l9q-I/AAAAAAAAO5c/xa-LPMTzgpE/s1600/bousai_wa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11273">
            <a:off x="13147640" y="2946834"/>
            <a:ext cx="429867" cy="964335"/>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0" y="2689"/>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1200" dirty="0">
                <a:solidFill>
                  <a:prstClr val="black"/>
                </a:solidFill>
                <a:latin typeface="UD デジタル 教科書体 NK-R" panose="02020400000000000000" pitchFamily="18" charset="-128"/>
                <a:ea typeface="UD デジタル 教科書体 NK-R" panose="02020400000000000000" pitchFamily="18" charset="-128"/>
              </a:rPr>
              <a:t>                                                                                                   </a:t>
            </a:r>
            <a:endParaRPr lang="en-US" altLang="ja-JP" sz="1400" dirty="0">
              <a:solidFill>
                <a:prstClr val="black"/>
              </a:solidFill>
              <a:latin typeface="UD デジタル 教科書体 NK-R" panose="02020400000000000000" pitchFamily="18" charset="-128"/>
              <a:ea typeface="UD デジタル 教科書体 NK-R" panose="02020400000000000000" pitchFamily="18" charset="-128"/>
            </a:endParaRPr>
          </a:p>
          <a:p>
            <a:pPr eaLnBrk="0" fontAlgn="base" hangingPunct="0">
              <a:spcBef>
                <a:spcPct val="0"/>
              </a:spcBef>
              <a:spcAft>
                <a:spcPct val="0"/>
              </a:spcAft>
            </a:pPr>
            <a:r>
              <a:rPr lang="ja-JP" altLang="en-US" sz="4400" dirty="0">
                <a:solidFill>
                  <a:prstClr val="black"/>
                </a:solidFill>
                <a:latin typeface="UD デジタル 教科書体 NK-R" panose="02020400000000000000" pitchFamily="18" charset="-128"/>
                <a:ea typeface="UD デジタル 教科書体 NK-R" panose="02020400000000000000" pitchFamily="18" charset="-128"/>
              </a:rPr>
              <a:t>★</a:t>
            </a:r>
            <a:r>
              <a:rPr lang="en-US" altLang="ja-JP" sz="44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400" dirty="0">
                <a:solidFill>
                  <a:prstClr val="black"/>
                </a:solidFill>
                <a:latin typeface="UD デジタル 教科書体 NK-R" panose="02020400000000000000" pitchFamily="18" charset="-128"/>
                <a:ea typeface="UD デジタル 教科書体 NK-R" panose="02020400000000000000" pitchFamily="18" charset="-128"/>
              </a:rPr>
              <a:t>知っていますか</a:t>
            </a:r>
            <a:r>
              <a:rPr lang="en-US" altLang="ja-JP" sz="4400" dirty="0">
                <a:solidFill>
                  <a:prstClr val="black"/>
                </a:solidFill>
                <a:latin typeface="UD デジタル 教科書体 NK-R" panose="02020400000000000000" pitchFamily="18" charset="-128"/>
                <a:ea typeface="UD デジタル 教科書体 NK-R" panose="02020400000000000000" pitchFamily="18" charset="-128"/>
              </a:rPr>
              <a:t>?</a:t>
            </a:r>
          </a:p>
        </p:txBody>
      </p:sp>
      <p:grpSp>
        <p:nvGrpSpPr>
          <p:cNvPr id="6" name="グループ化 5"/>
          <p:cNvGrpSpPr/>
          <p:nvPr/>
        </p:nvGrpSpPr>
        <p:grpSpPr>
          <a:xfrm>
            <a:off x="755576" y="2660639"/>
            <a:ext cx="3816424" cy="3816424"/>
            <a:chOff x="467544" y="1198885"/>
            <a:chExt cx="3816424" cy="3816424"/>
          </a:xfrm>
        </p:grpSpPr>
        <p:pic>
          <p:nvPicPr>
            <p:cNvPr id="2" name="Picture 2" descr="G:\消費生活センター　消費者教育\イラストいろいろ\tv_panel_quiz_m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198885"/>
              <a:ext cx="3816424" cy="381642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367176" y="3058082"/>
              <a:ext cx="1872208" cy="1261884"/>
            </a:xfrm>
            <a:prstGeom prst="rect">
              <a:avLst/>
            </a:prstGeom>
            <a:noFill/>
          </p:spPr>
          <p:txBody>
            <a:bodyPr wrap="square" rtlCol="0">
              <a:spAutoFit/>
            </a:bodyPr>
            <a:lstStyle/>
            <a:p>
              <a:r>
                <a:rPr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　　　せいねん</a:t>
              </a:r>
            </a:p>
            <a:p>
              <a:r>
                <a:rPr lang="ja-JP" altLang="en-US" sz="6000" dirty="0">
                  <a:solidFill>
                    <a:srgbClr val="FF0000"/>
                  </a:solidFill>
                  <a:latin typeface="UD デジタル 教科書体 NK-R" panose="02020400000000000000" pitchFamily="18" charset="-128"/>
                  <a:ea typeface="UD デジタル 教科書体 NK-R" panose="02020400000000000000" pitchFamily="18" charset="-128"/>
                </a:rPr>
                <a:t>成年</a:t>
              </a:r>
              <a:endParaRPr lang="ja-JP" altLang="en-US" sz="60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grpSp>
        <p:nvGrpSpPr>
          <p:cNvPr id="7" name="グループ化 6"/>
          <p:cNvGrpSpPr/>
          <p:nvPr/>
        </p:nvGrpSpPr>
        <p:grpSpPr>
          <a:xfrm>
            <a:off x="4572000" y="2664117"/>
            <a:ext cx="3809468" cy="3809468"/>
            <a:chOff x="4434940" y="1261210"/>
            <a:chExt cx="3809468" cy="3809468"/>
          </a:xfrm>
        </p:grpSpPr>
        <p:pic>
          <p:nvPicPr>
            <p:cNvPr id="1027" name="Picture 3" descr="G:\消費生活センター　消費者教育\イラストいろいろ\tv_panel_quiz_wom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4940" y="1261210"/>
              <a:ext cx="3809468" cy="3809468"/>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5221811" y="3165944"/>
              <a:ext cx="2552806" cy="1169551"/>
            </a:xfrm>
            <a:prstGeom prst="rect">
              <a:avLst/>
            </a:prstGeom>
            <a:noFill/>
          </p:spPr>
          <p:txBody>
            <a:bodyPr wrap="square" rtlCol="0">
              <a:spAutoFit/>
            </a:bodyPr>
            <a:lstStyle/>
            <a:p>
              <a:r>
                <a:rPr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　　　みせいねん</a:t>
              </a:r>
            </a:p>
            <a:p>
              <a:r>
                <a:rPr lang="ja-JP" altLang="en-US" sz="5400" dirty="0">
                  <a:solidFill>
                    <a:srgbClr val="FF0000"/>
                  </a:solidFill>
                  <a:latin typeface="UD デジタル 教科書体 NK-R" panose="02020400000000000000" pitchFamily="18" charset="-128"/>
                  <a:ea typeface="UD デジタル 教科書体 NK-R" panose="02020400000000000000" pitchFamily="18" charset="-128"/>
                </a:rPr>
                <a:t>未成年</a:t>
              </a:r>
              <a:endParaRPr lang="ja-JP" altLang="en-US"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grpSp>
        <p:nvGrpSpPr>
          <p:cNvPr id="9" name="グループ化 8"/>
          <p:cNvGrpSpPr/>
          <p:nvPr/>
        </p:nvGrpSpPr>
        <p:grpSpPr>
          <a:xfrm>
            <a:off x="179513" y="1268760"/>
            <a:ext cx="9559227" cy="1008112"/>
            <a:chOff x="771448" y="1268760"/>
            <a:chExt cx="8505733" cy="1008112"/>
          </a:xfrm>
        </p:grpSpPr>
        <p:sp>
          <p:nvSpPr>
            <p:cNvPr id="8" name="角丸四角形 7"/>
            <p:cNvSpPr/>
            <p:nvPr/>
          </p:nvSpPr>
          <p:spPr>
            <a:xfrm>
              <a:off x="899592" y="1268760"/>
              <a:ext cx="7647576" cy="100811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15" name="正方形/長方形 14"/>
            <p:cNvSpPr/>
            <p:nvPr/>
          </p:nvSpPr>
          <p:spPr>
            <a:xfrm>
              <a:off x="771448" y="1480428"/>
              <a:ext cx="8505733" cy="584775"/>
            </a:xfrm>
            <a:prstGeom prst="rect">
              <a:avLst/>
            </a:prstGeom>
          </p:spPr>
          <p:txBody>
            <a:bodyPr wrap="square">
              <a:spAutoFit/>
            </a:bodyPr>
            <a:lstStyle/>
            <a:p>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「大人」と「子ども」</a:t>
              </a:r>
              <a:r>
                <a:rPr lang="en-US" altLang="ja-JP" sz="32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こんな言い方もします</a:t>
              </a:r>
              <a:endParaRPr lang="en-US" altLang="ja-JP" sz="32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sp>
        <p:nvSpPr>
          <p:cNvPr id="12" name="円/楕円 11"/>
          <p:cNvSpPr/>
          <p:nvPr/>
        </p:nvSpPr>
        <p:spPr>
          <a:xfrm>
            <a:off x="4723380" y="2492896"/>
            <a:ext cx="3823788" cy="410445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3" name="角丸四角形吹き出し 2"/>
          <p:cNvSpPr/>
          <p:nvPr/>
        </p:nvSpPr>
        <p:spPr>
          <a:xfrm>
            <a:off x="323529" y="2649023"/>
            <a:ext cx="1331679" cy="635961"/>
          </a:xfrm>
          <a:prstGeom prst="wedgeRoundRectCallout">
            <a:avLst>
              <a:gd name="adj1" fmla="val 50010"/>
              <a:gd name="adj2" fmla="val 1181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latin typeface="UD デジタル 教科書体 NK-R" panose="02020400000000000000" pitchFamily="18" charset="-128"/>
                <a:ea typeface="UD デジタル 教科書体 NK-R" panose="02020400000000000000" pitchFamily="18" charset="-128"/>
              </a:rPr>
              <a:t>大人</a:t>
            </a:r>
          </a:p>
        </p:txBody>
      </p:sp>
      <p:sp>
        <p:nvSpPr>
          <p:cNvPr id="17" name="角丸四角形吹き出し 16"/>
          <p:cNvSpPr/>
          <p:nvPr/>
        </p:nvSpPr>
        <p:spPr>
          <a:xfrm>
            <a:off x="7308305" y="2682442"/>
            <a:ext cx="1610006" cy="635961"/>
          </a:xfrm>
          <a:prstGeom prst="wedgeRoundRectCallout">
            <a:avLst>
              <a:gd name="adj1" fmla="val -38714"/>
              <a:gd name="adj2" fmla="val 1019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latin typeface="UD デジタル 教科書体 NK-R" panose="02020400000000000000" pitchFamily="18" charset="-128"/>
                <a:ea typeface="UD デジタル 教科書体 NK-R" panose="02020400000000000000" pitchFamily="18" charset="-128"/>
              </a:rPr>
              <a:t>子ども</a:t>
            </a:r>
          </a:p>
        </p:txBody>
      </p:sp>
      <p:sp>
        <p:nvSpPr>
          <p:cNvPr id="4" name="フッター プレースホルダー 3"/>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331967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4000" dirty="0">
                <a:solidFill>
                  <a:prstClr val="white"/>
                </a:solidFill>
                <a:latin typeface="UD デジタル 教科書体 NK-R" panose="02020400000000000000" pitchFamily="18" charset="-128"/>
                <a:ea typeface="UD デジタル 教科書体 NK-R" panose="02020400000000000000" pitchFamily="18" charset="-128"/>
              </a:rPr>
              <a:t>　「成年年齢」の引き下げ</a:t>
            </a:r>
            <a:endParaRPr lang="en-US" altLang="ja-JP" sz="4000" dirty="0">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sp>
        <p:nvSpPr>
          <p:cNvPr id="4" name="正方形/長方形 3"/>
          <p:cNvSpPr/>
          <p:nvPr/>
        </p:nvSpPr>
        <p:spPr>
          <a:xfrm>
            <a:off x="370464" y="102940"/>
            <a:ext cx="1512168" cy="7200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prstClr val="white"/>
                </a:solidFill>
              </a:rPr>
              <a:t>重要</a:t>
            </a:r>
          </a:p>
        </p:txBody>
      </p:sp>
      <p:sp>
        <p:nvSpPr>
          <p:cNvPr id="15" name="角丸四角形 14"/>
          <p:cNvSpPr/>
          <p:nvPr/>
        </p:nvSpPr>
        <p:spPr>
          <a:xfrm>
            <a:off x="604157" y="1679093"/>
            <a:ext cx="7931036" cy="1423335"/>
          </a:xfrm>
          <a:prstGeom prst="roundRect">
            <a:avLst/>
          </a:prstGeom>
          <a:solidFill>
            <a:srgbClr val="92D050"/>
          </a:solidFill>
          <a:ln w="9525" cap="flat" cmpd="sng" algn="ctr">
            <a:solidFill>
              <a:srgbClr val="1F497D"/>
            </a:solidFill>
            <a:prstDash val="solid"/>
          </a:ln>
          <a:effectLst>
            <a:outerShdw blurRad="40000" dist="23000" dir="5400000" rotWithShape="0">
              <a:srgbClr val="000000">
                <a:alpha val="35000"/>
              </a:srgbClr>
            </a:outerShdw>
          </a:effectLst>
        </p:spPr>
        <p:txBody>
          <a:bodyPr anchor="ctr"/>
          <a:lstStyle/>
          <a:p>
            <a:pPr algn="ctr" defTabSz="457200" fontAlgn="base">
              <a:spcBef>
                <a:spcPct val="0"/>
              </a:spcBef>
              <a:spcAft>
                <a:spcPct val="0"/>
              </a:spcAft>
              <a:defRPr/>
            </a:pPr>
            <a:r>
              <a:rPr kumimoji="0" lang="en-US" altLang="ja-JP" sz="3600" kern="0" dirty="0">
                <a:solidFill>
                  <a:srgbClr val="000066"/>
                </a:solidFill>
                <a:latin typeface="UD デジタル 教科書体 NK-R" panose="02020400000000000000" pitchFamily="18" charset="-128"/>
                <a:ea typeface="UD デジタル 教科書体 NK-R" panose="02020400000000000000" pitchFamily="18" charset="-128"/>
              </a:rPr>
              <a:t>2022</a:t>
            </a:r>
            <a:r>
              <a:rPr kumimoji="0" lang="ja-JP" altLang="en-US" sz="3600" kern="0" dirty="0">
                <a:solidFill>
                  <a:srgbClr val="000066"/>
                </a:solidFill>
                <a:latin typeface="UD デジタル 教科書体 NK-R" panose="02020400000000000000" pitchFamily="18" charset="-128"/>
                <a:ea typeface="UD デジタル 教科書体 NK-R" panose="02020400000000000000" pitchFamily="18" charset="-128"/>
              </a:rPr>
              <a:t>年</a:t>
            </a:r>
            <a:r>
              <a:rPr kumimoji="0" lang="en-US" altLang="ja-JP" sz="3600" kern="0" dirty="0">
                <a:solidFill>
                  <a:srgbClr val="000066"/>
                </a:solidFill>
                <a:latin typeface="UD デジタル 教科書体 NK-R" panose="02020400000000000000" pitchFamily="18" charset="-128"/>
                <a:ea typeface="UD デジタル 教科書体 NK-R" panose="02020400000000000000" pitchFamily="18" charset="-128"/>
              </a:rPr>
              <a:t>4</a:t>
            </a:r>
            <a:r>
              <a:rPr kumimoji="0" lang="ja-JP" altLang="en-US" sz="3600" kern="0" dirty="0">
                <a:solidFill>
                  <a:srgbClr val="000066"/>
                </a:solidFill>
                <a:latin typeface="UD デジタル 教科書体 NK-R" panose="02020400000000000000" pitchFamily="18" charset="-128"/>
                <a:ea typeface="UD デジタル 教科書体 NK-R" panose="02020400000000000000" pitchFamily="18" charset="-128"/>
              </a:rPr>
              <a:t>月</a:t>
            </a:r>
            <a:r>
              <a:rPr kumimoji="0" lang="en-US" altLang="ja-JP" sz="3600" kern="0" dirty="0">
                <a:solidFill>
                  <a:srgbClr val="000066"/>
                </a:solidFill>
                <a:latin typeface="UD デジタル 教科書体 NK-R" panose="02020400000000000000" pitchFamily="18" charset="-128"/>
                <a:ea typeface="UD デジタル 教科書体 NK-R" panose="02020400000000000000" pitchFamily="18" charset="-128"/>
              </a:rPr>
              <a:t>1</a:t>
            </a:r>
            <a:r>
              <a:rPr kumimoji="0" lang="ja-JP" altLang="en-US" sz="3600" kern="0" dirty="0">
                <a:solidFill>
                  <a:srgbClr val="000066"/>
                </a:solidFill>
                <a:latin typeface="UD デジタル 教科書体 NK-R" panose="02020400000000000000" pitchFamily="18" charset="-128"/>
                <a:ea typeface="UD デジタル 教科書体 NK-R" panose="02020400000000000000" pitchFamily="18" charset="-128"/>
              </a:rPr>
              <a:t>日より</a:t>
            </a:r>
          </a:p>
          <a:p>
            <a:pPr algn="ctr" defTabSz="457200" fontAlgn="base">
              <a:spcBef>
                <a:spcPct val="0"/>
              </a:spcBef>
              <a:spcAft>
                <a:spcPct val="0"/>
              </a:spcAft>
              <a:defRPr/>
            </a:pPr>
            <a:r>
              <a:rPr kumimoji="0" lang="ja-JP" altLang="en-US" sz="3600" kern="0" dirty="0">
                <a:solidFill>
                  <a:srgbClr val="000066"/>
                </a:solidFill>
                <a:latin typeface="UD デジタル 教科書体 NK-R" panose="02020400000000000000" pitchFamily="18" charset="-128"/>
                <a:ea typeface="UD デジタル 教科書体 NK-R" panose="02020400000000000000" pitchFamily="18" charset="-128"/>
              </a:rPr>
              <a:t>成年年齢が</a:t>
            </a:r>
            <a:r>
              <a:rPr kumimoji="0" lang="en-US" altLang="ja-JP" sz="3600" kern="0" dirty="0">
                <a:solidFill>
                  <a:prstClr val="white"/>
                </a:solidFill>
                <a:latin typeface="UD デジタル 教科書体 NK-R" panose="02020400000000000000" pitchFamily="18" charset="-128"/>
                <a:ea typeface="UD デジタル 教科書体 NK-R" panose="02020400000000000000" pitchFamily="18" charset="-128"/>
              </a:rPr>
              <a:t>20</a:t>
            </a:r>
            <a:r>
              <a:rPr kumimoji="0" lang="ja-JP" altLang="en-US" sz="3600" kern="0" dirty="0">
                <a:solidFill>
                  <a:prstClr val="white"/>
                </a:solidFill>
                <a:latin typeface="UD デジタル 教科書体 NK-R" panose="02020400000000000000" pitchFamily="18" charset="-128"/>
                <a:ea typeface="UD デジタル 教科書体 NK-R" panose="02020400000000000000" pitchFamily="18" charset="-128"/>
              </a:rPr>
              <a:t>歳から、</a:t>
            </a:r>
            <a:r>
              <a:rPr kumimoji="0" lang="en-US" altLang="ja-JP" sz="3600" kern="0" dirty="0">
                <a:solidFill>
                  <a:srgbClr val="FF0000"/>
                </a:solidFill>
                <a:latin typeface="UD デジタル 教科書体 NK-R" panose="02020400000000000000" pitchFamily="18" charset="-128"/>
                <a:ea typeface="UD デジタル 教科書体 NK-R" panose="02020400000000000000" pitchFamily="18" charset="-128"/>
              </a:rPr>
              <a:t>18</a:t>
            </a:r>
            <a:r>
              <a:rPr kumimoji="0" lang="ja-JP" altLang="en-US" sz="3600" kern="0" dirty="0">
                <a:solidFill>
                  <a:srgbClr val="FF0000"/>
                </a:solidFill>
                <a:latin typeface="UD デジタル 教科書体 NK-R" panose="02020400000000000000" pitchFamily="18" charset="-128"/>
                <a:ea typeface="UD デジタル 教科書体 NK-R" panose="02020400000000000000" pitchFamily="18" charset="-128"/>
              </a:rPr>
              <a:t>歳</a:t>
            </a:r>
            <a:r>
              <a:rPr kumimoji="0" lang="ja-JP" altLang="en-US" sz="3600" kern="0" dirty="0">
                <a:solidFill>
                  <a:prstClr val="white"/>
                </a:solidFill>
                <a:latin typeface="UD デジタル 教科書体 NK-R" panose="02020400000000000000" pitchFamily="18" charset="-128"/>
                <a:ea typeface="UD デジタル 教科書体 NK-R" panose="02020400000000000000" pitchFamily="18" charset="-128"/>
              </a:rPr>
              <a:t>に引き下げ</a:t>
            </a:r>
          </a:p>
        </p:txBody>
      </p:sp>
      <p:pic>
        <p:nvPicPr>
          <p:cNvPr id="16" name="Picture 2" descr="G:\KINGSTON\くらしの一日講座\イラストいろいろ\自己責任.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3365317"/>
            <a:ext cx="2642791" cy="30909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KINGSTON\くらしの一日講座\イラストいろいろ\pose_shinpai_fukidashi_wom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9675" y="3365317"/>
            <a:ext cx="3965518" cy="3304043"/>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5148064" y="4005064"/>
            <a:ext cx="3024336" cy="584775"/>
          </a:xfrm>
          <a:prstGeom prst="rect">
            <a:avLst/>
          </a:prstGeom>
          <a:noFill/>
        </p:spPr>
        <p:txBody>
          <a:bodyPr wrap="square" rtlCol="0">
            <a:spAutoFit/>
          </a:bodyPr>
          <a:lstStyle/>
          <a:p>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そうなんだ・・・</a:t>
            </a:r>
          </a:p>
        </p:txBody>
      </p:sp>
      <p:sp>
        <p:nvSpPr>
          <p:cNvPr id="2" name="フッター プレースホルダー 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579440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2000" dirty="0">
                <a:solidFill>
                  <a:prstClr val="black"/>
                </a:solidFill>
                <a:latin typeface="HGPｺﾞｼｯｸE" panose="020B0900000000000000" pitchFamily="50" charset="-128"/>
                <a:ea typeface="HGPｺﾞｼｯｸE" panose="020B0900000000000000" pitchFamily="50" charset="-128"/>
              </a:rPr>
              <a:t>　　                                　　か</a:t>
            </a:r>
          </a:p>
          <a:p>
            <a:pPr eaLnBrk="0" fontAlgn="base" hangingPunct="0">
              <a:spcBef>
                <a:spcPct val="0"/>
              </a:spcBef>
              <a:spcAft>
                <a:spcPct val="0"/>
              </a:spcAft>
            </a:pP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★どんなふうに変わるの</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a:t>
            </a: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152442483"/>
              </p:ext>
            </p:extLst>
          </p:nvPr>
        </p:nvGraphicFramePr>
        <p:xfrm>
          <a:off x="406667" y="1161632"/>
          <a:ext cx="8197781" cy="3460915"/>
        </p:xfrm>
        <a:graphic>
          <a:graphicData uri="http://schemas.openxmlformats.org/drawingml/2006/table">
            <a:tbl>
              <a:tblPr firstRow="1" bandRow="1">
                <a:tableStyleId>{5C22544A-7EE6-4342-B048-85BDC9FD1C3A}</a:tableStyleId>
              </a:tblPr>
              <a:tblGrid>
                <a:gridCol w="3733285">
                  <a:extLst>
                    <a:ext uri="{9D8B030D-6E8A-4147-A177-3AD203B41FA5}">
                      <a16:colId xmlns:a16="http://schemas.microsoft.com/office/drawing/2014/main" val="20000"/>
                    </a:ext>
                  </a:extLst>
                </a:gridCol>
                <a:gridCol w="2531412">
                  <a:extLst>
                    <a:ext uri="{9D8B030D-6E8A-4147-A177-3AD203B41FA5}">
                      <a16:colId xmlns:a16="http://schemas.microsoft.com/office/drawing/2014/main" val="20001"/>
                    </a:ext>
                  </a:extLst>
                </a:gridCol>
                <a:gridCol w="1933084">
                  <a:extLst>
                    <a:ext uri="{9D8B030D-6E8A-4147-A177-3AD203B41FA5}">
                      <a16:colId xmlns:a16="http://schemas.microsoft.com/office/drawing/2014/main" val="20002"/>
                    </a:ext>
                  </a:extLst>
                </a:gridCol>
              </a:tblGrid>
              <a:tr h="692183">
                <a:tc>
                  <a:txBody>
                    <a:bodyPr/>
                    <a:lstStyle/>
                    <a:p>
                      <a:r>
                        <a:rPr kumimoji="1" lang="ja-JP" altLang="en-US" sz="2000" dirty="0">
                          <a:latin typeface="UD デジタル 教科書体 NK-R" panose="02020400000000000000" pitchFamily="18" charset="-128"/>
                          <a:ea typeface="UD デジタル 教科書体 NK-R" panose="02020400000000000000" pitchFamily="18" charset="-128"/>
                        </a:rPr>
                        <a:t>生年月日</a:t>
                      </a:r>
                    </a:p>
                  </a:txBody>
                  <a:tcPr anchor="ctr"/>
                </a:tc>
                <a:tc>
                  <a:txBody>
                    <a:bodyPr/>
                    <a:lstStyle/>
                    <a:p>
                      <a:r>
                        <a:rPr kumimoji="1" lang="ja-JP" altLang="en-US" sz="2000" dirty="0">
                          <a:latin typeface="UD デジタル 教科書体 NK-R" panose="02020400000000000000" pitchFamily="18" charset="-128"/>
                          <a:ea typeface="UD デジタル 教科書体 NK-R" panose="02020400000000000000" pitchFamily="18" charset="-128"/>
                        </a:rPr>
                        <a:t>成年になる日</a:t>
                      </a:r>
                    </a:p>
                  </a:txBody>
                  <a:tcPr anchor="ctr"/>
                </a:tc>
                <a:tc>
                  <a:txBody>
                    <a:bodyPr/>
                    <a:lstStyle/>
                    <a:p>
                      <a:r>
                        <a:rPr kumimoji="1" lang="ja-JP" altLang="en-US" sz="2000" dirty="0">
                          <a:latin typeface="UD デジタル 教科書体 NK-R" panose="02020400000000000000" pitchFamily="18" charset="-128"/>
                          <a:ea typeface="UD デジタル 教科書体 NK-R" panose="02020400000000000000" pitchFamily="18" charset="-128"/>
                        </a:rPr>
                        <a:t>成年になる年齢</a:t>
                      </a:r>
                    </a:p>
                  </a:txBody>
                  <a:tcPr anchor="ctr"/>
                </a:tc>
                <a:extLst>
                  <a:ext uri="{0D108BD9-81ED-4DB2-BD59-A6C34878D82A}">
                    <a16:rowId xmlns:a16="http://schemas.microsoft.com/office/drawing/2014/main" val="10000"/>
                  </a:ext>
                </a:extLst>
              </a:tr>
              <a:tr h="692183">
                <a:tc>
                  <a:txBody>
                    <a:bodyPr/>
                    <a:lstStyle/>
                    <a:p>
                      <a:r>
                        <a:rPr kumimoji="1" lang="en-US" altLang="ja-JP" sz="1800" dirty="0">
                          <a:latin typeface="UD デジタル 教科書体 NK-R" panose="02020400000000000000" pitchFamily="18" charset="-128"/>
                          <a:ea typeface="UD デジタル 教科書体 NK-R" panose="02020400000000000000" pitchFamily="18" charset="-128"/>
                        </a:rPr>
                        <a:t>2002</a:t>
                      </a:r>
                      <a:r>
                        <a:rPr kumimoji="1" lang="ja-JP" altLang="en-US" sz="1800" dirty="0">
                          <a:latin typeface="UD デジタル 教科書体 NK-R" panose="02020400000000000000" pitchFamily="18" charset="-128"/>
                          <a:ea typeface="UD デジタル 教科書体 NK-R" panose="02020400000000000000" pitchFamily="18" charset="-128"/>
                        </a:rPr>
                        <a:t>年</a:t>
                      </a:r>
                      <a:r>
                        <a:rPr kumimoji="1" lang="en-US" altLang="ja-JP" sz="1800" dirty="0">
                          <a:latin typeface="UD デジタル 教科書体 NK-R" panose="02020400000000000000" pitchFamily="18" charset="-128"/>
                          <a:ea typeface="UD デジタル 教科書体 NK-R" panose="02020400000000000000" pitchFamily="18" charset="-128"/>
                        </a:rPr>
                        <a:t>4</a:t>
                      </a:r>
                      <a:r>
                        <a:rPr kumimoji="1" lang="ja-JP" altLang="en-US" sz="1800" dirty="0">
                          <a:latin typeface="UD デジタル 教科書体 NK-R" panose="02020400000000000000" pitchFamily="18" charset="-128"/>
                          <a:ea typeface="UD デジタル 教科書体 NK-R" panose="02020400000000000000" pitchFamily="18" charset="-128"/>
                        </a:rPr>
                        <a:t>月</a:t>
                      </a:r>
                      <a:r>
                        <a:rPr kumimoji="1" lang="en-US" altLang="ja-JP" sz="1800" dirty="0">
                          <a:latin typeface="UD デジタル 教科書体 NK-R" panose="02020400000000000000" pitchFamily="18" charset="-128"/>
                          <a:ea typeface="UD デジタル 教科書体 NK-R" panose="02020400000000000000" pitchFamily="18" charset="-128"/>
                        </a:rPr>
                        <a:t>1</a:t>
                      </a:r>
                      <a:r>
                        <a:rPr kumimoji="1" lang="ja-JP" altLang="en-US" sz="1800" dirty="0">
                          <a:latin typeface="UD デジタル 教科書体 NK-R" panose="02020400000000000000" pitchFamily="18" charset="-128"/>
                          <a:ea typeface="UD デジタル 教科書体 NK-R" panose="02020400000000000000" pitchFamily="18" charset="-128"/>
                        </a:rPr>
                        <a:t>日以前の生まれ</a:t>
                      </a:r>
                    </a:p>
                  </a:txBody>
                  <a:tcPr anchor="ctr"/>
                </a:tc>
                <a:tc>
                  <a:txBody>
                    <a:bodyPr/>
                    <a:lstStyle/>
                    <a:p>
                      <a:r>
                        <a:rPr kumimoji="1" lang="en-US" altLang="ja-JP" sz="2000" dirty="0">
                          <a:latin typeface="UD デジタル 教科書体 NK-R" panose="02020400000000000000" pitchFamily="18" charset="-128"/>
                          <a:ea typeface="UD デジタル 教科書体 NK-R" panose="02020400000000000000" pitchFamily="18" charset="-128"/>
                        </a:rPr>
                        <a:t>20</a:t>
                      </a:r>
                      <a:r>
                        <a:rPr kumimoji="1" lang="ja-JP" altLang="en-US" sz="2000" dirty="0">
                          <a:latin typeface="UD デジタル 教科書体 NK-R" panose="02020400000000000000" pitchFamily="18" charset="-128"/>
                          <a:ea typeface="UD デジタル 教科書体 NK-R" panose="02020400000000000000" pitchFamily="18" charset="-128"/>
                        </a:rPr>
                        <a:t>歳の誕生日から</a:t>
                      </a:r>
                    </a:p>
                  </a:txBody>
                  <a:tcPr anchor="ctr"/>
                </a:tc>
                <a:tc>
                  <a:txBody>
                    <a:bodyPr/>
                    <a:lstStyle/>
                    <a:p>
                      <a:pPr algn="ctr"/>
                      <a:r>
                        <a:rPr kumimoji="1" lang="en-US" altLang="ja-JP" sz="2400" dirty="0">
                          <a:latin typeface="UD デジタル 教科書体 NK-R" panose="02020400000000000000" pitchFamily="18" charset="-128"/>
                          <a:ea typeface="UD デジタル 教科書体 NK-R" panose="02020400000000000000" pitchFamily="18" charset="-128"/>
                        </a:rPr>
                        <a:t>20</a:t>
                      </a:r>
                      <a:r>
                        <a:rPr kumimoji="1" lang="ja-JP" altLang="en-US" sz="2400" dirty="0">
                          <a:latin typeface="UD デジタル 教科書体 NK-R" panose="02020400000000000000" pitchFamily="18" charset="-128"/>
                          <a:ea typeface="UD デジタル 教科書体 NK-R" panose="02020400000000000000" pitchFamily="18" charset="-128"/>
                        </a:rPr>
                        <a:t>歳</a:t>
                      </a:r>
                    </a:p>
                  </a:txBody>
                  <a:tcPr anchor="ctr"/>
                </a:tc>
                <a:extLst>
                  <a:ext uri="{0D108BD9-81ED-4DB2-BD59-A6C34878D82A}">
                    <a16:rowId xmlns:a16="http://schemas.microsoft.com/office/drawing/2014/main" val="10001"/>
                  </a:ext>
                </a:extLst>
              </a:tr>
              <a:tr h="692183">
                <a:tc>
                  <a:txBody>
                    <a:bodyPr/>
                    <a:lstStyle/>
                    <a:p>
                      <a:r>
                        <a:rPr kumimoji="1" lang="en-US" altLang="ja-JP" sz="1800" dirty="0">
                          <a:latin typeface="UD デジタル 教科書体 NK-R" panose="02020400000000000000" pitchFamily="18" charset="-128"/>
                          <a:ea typeface="UD デジタル 教科書体 NK-R" panose="02020400000000000000" pitchFamily="18" charset="-128"/>
                        </a:rPr>
                        <a:t>2002</a:t>
                      </a:r>
                      <a:r>
                        <a:rPr kumimoji="1" lang="ja-JP" altLang="en-US" sz="1800" dirty="0">
                          <a:latin typeface="UD デジタル 教科書体 NK-R" panose="02020400000000000000" pitchFamily="18" charset="-128"/>
                          <a:ea typeface="UD デジタル 教科書体 NK-R" panose="02020400000000000000" pitchFamily="18" charset="-128"/>
                        </a:rPr>
                        <a:t>年</a:t>
                      </a:r>
                      <a:r>
                        <a:rPr kumimoji="1" lang="en-US" altLang="ja-JP" sz="1800" dirty="0">
                          <a:latin typeface="UD デジタル 教科書体 NK-R" panose="02020400000000000000" pitchFamily="18" charset="-128"/>
                          <a:ea typeface="UD デジタル 教科書体 NK-R" panose="02020400000000000000" pitchFamily="18" charset="-128"/>
                        </a:rPr>
                        <a:t>4</a:t>
                      </a:r>
                      <a:r>
                        <a:rPr kumimoji="1" lang="ja-JP" altLang="en-US" sz="1800" dirty="0">
                          <a:latin typeface="UD デジタル 教科書体 NK-R" panose="02020400000000000000" pitchFamily="18" charset="-128"/>
                          <a:ea typeface="UD デジタル 教科書体 NK-R" panose="02020400000000000000" pitchFamily="18" charset="-128"/>
                        </a:rPr>
                        <a:t>月</a:t>
                      </a:r>
                      <a:r>
                        <a:rPr kumimoji="1" lang="en-US" altLang="ja-JP" sz="1800" dirty="0">
                          <a:latin typeface="UD デジタル 教科書体 NK-R" panose="02020400000000000000" pitchFamily="18" charset="-128"/>
                          <a:ea typeface="UD デジタル 教科書体 NK-R" panose="02020400000000000000" pitchFamily="18" charset="-128"/>
                        </a:rPr>
                        <a:t>2</a:t>
                      </a:r>
                      <a:r>
                        <a:rPr kumimoji="1" lang="ja-JP" altLang="en-US" sz="1800" dirty="0">
                          <a:latin typeface="UD デジタル 教科書体 NK-R" panose="02020400000000000000" pitchFamily="18" charset="-128"/>
                          <a:ea typeface="UD デジタル 教科書体 NK-R" panose="02020400000000000000" pitchFamily="18" charset="-128"/>
                        </a:rPr>
                        <a:t>日～</a:t>
                      </a:r>
                      <a:r>
                        <a:rPr kumimoji="1" lang="en-US" altLang="ja-JP" sz="1800" dirty="0">
                          <a:latin typeface="UD デジタル 教科書体 NK-R" panose="02020400000000000000" pitchFamily="18" charset="-128"/>
                          <a:ea typeface="UD デジタル 教科書体 NK-R" panose="02020400000000000000" pitchFamily="18" charset="-128"/>
                        </a:rPr>
                        <a:t>2003</a:t>
                      </a:r>
                      <a:r>
                        <a:rPr kumimoji="1" lang="ja-JP" altLang="en-US" sz="1800" dirty="0">
                          <a:latin typeface="UD デジタル 教科書体 NK-R" panose="02020400000000000000" pitchFamily="18" charset="-128"/>
                          <a:ea typeface="UD デジタル 教科書体 NK-R" panose="02020400000000000000" pitchFamily="18" charset="-128"/>
                        </a:rPr>
                        <a:t>年</a:t>
                      </a:r>
                      <a:r>
                        <a:rPr kumimoji="1" lang="en-US" altLang="ja-JP" sz="1800" dirty="0">
                          <a:latin typeface="UD デジタル 教科書体 NK-R" panose="02020400000000000000" pitchFamily="18" charset="-128"/>
                          <a:ea typeface="UD デジタル 教科書体 NK-R" panose="02020400000000000000" pitchFamily="18" charset="-128"/>
                        </a:rPr>
                        <a:t>4</a:t>
                      </a:r>
                      <a:r>
                        <a:rPr kumimoji="1" lang="ja-JP" altLang="en-US" sz="1800" dirty="0">
                          <a:latin typeface="UD デジタル 教科書体 NK-R" panose="02020400000000000000" pitchFamily="18" charset="-128"/>
                          <a:ea typeface="UD デジタル 教科書体 NK-R" panose="02020400000000000000" pitchFamily="18" charset="-128"/>
                        </a:rPr>
                        <a:t>月</a:t>
                      </a:r>
                      <a:r>
                        <a:rPr kumimoji="1" lang="en-US" altLang="ja-JP" sz="1800" dirty="0">
                          <a:latin typeface="UD デジタル 教科書体 NK-R" panose="02020400000000000000" pitchFamily="18" charset="-128"/>
                          <a:ea typeface="UD デジタル 教科書体 NK-R" panose="02020400000000000000" pitchFamily="18" charset="-128"/>
                        </a:rPr>
                        <a:t>1</a:t>
                      </a:r>
                      <a:r>
                        <a:rPr kumimoji="1" lang="ja-JP" altLang="en-US" sz="1800" dirty="0">
                          <a:latin typeface="UD デジタル 教科書体 NK-R" panose="02020400000000000000" pitchFamily="18" charset="-128"/>
                          <a:ea typeface="UD デジタル 教科書体 NK-R" panose="02020400000000000000" pitchFamily="18" charset="-128"/>
                        </a:rPr>
                        <a:t>日</a:t>
                      </a:r>
                    </a:p>
                  </a:txBody>
                  <a:tcPr anchor="ctr"/>
                </a:tc>
                <a:tc>
                  <a:txBody>
                    <a:bodyPr/>
                    <a:lstStyle/>
                    <a:p>
                      <a:r>
                        <a:rPr kumimoji="1" lang="en-US" altLang="ja-JP" sz="2000" dirty="0">
                          <a:latin typeface="UD デジタル 教科書体 NK-R" panose="02020400000000000000" pitchFamily="18" charset="-128"/>
                          <a:ea typeface="UD デジタル 教科書体 NK-R" panose="02020400000000000000" pitchFamily="18" charset="-128"/>
                        </a:rPr>
                        <a:t>2022</a:t>
                      </a:r>
                      <a:r>
                        <a:rPr kumimoji="1" lang="ja-JP" altLang="en-US" sz="2000" dirty="0">
                          <a:latin typeface="UD デジタル 教科書体 NK-R" panose="02020400000000000000" pitchFamily="18" charset="-128"/>
                          <a:ea typeface="UD デジタル 教科書体 NK-R" panose="02020400000000000000" pitchFamily="18" charset="-128"/>
                        </a:rPr>
                        <a:t>年</a:t>
                      </a:r>
                      <a:r>
                        <a:rPr kumimoji="1" lang="en-US" altLang="ja-JP" sz="2000" dirty="0">
                          <a:latin typeface="UD デジタル 教科書体 NK-R" panose="02020400000000000000" pitchFamily="18" charset="-128"/>
                          <a:ea typeface="UD デジタル 教科書体 NK-R" panose="02020400000000000000" pitchFamily="18" charset="-128"/>
                        </a:rPr>
                        <a:t>4</a:t>
                      </a:r>
                      <a:r>
                        <a:rPr kumimoji="1" lang="ja-JP" altLang="en-US" sz="2000" dirty="0">
                          <a:latin typeface="UD デジタル 教科書体 NK-R" panose="02020400000000000000" pitchFamily="18" charset="-128"/>
                          <a:ea typeface="UD デジタル 教科書体 NK-R" panose="02020400000000000000" pitchFamily="18" charset="-128"/>
                        </a:rPr>
                        <a:t>月</a:t>
                      </a:r>
                      <a:r>
                        <a:rPr kumimoji="1" lang="en-US" altLang="ja-JP" sz="2000" dirty="0">
                          <a:latin typeface="UD デジタル 教科書体 NK-R" panose="02020400000000000000" pitchFamily="18" charset="-128"/>
                          <a:ea typeface="UD デジタル 教科書体 NK-R" panose="02020400000000000000" pitchFamily="18" charset="-128"/>
                        </a:rPr>
                        <a:t>1</a:t>
                      </a:r>
                      <a:r>
                        <a:rPr kumimoji="1" lang="ja-JP" altLang="en-US" sz="2000" dirty="0">
                          <a:latin typeface="UD デジタル 教科書体 NK-R" panose="02020400000000000000" pitchFamily="18" charset="-128"/>
                          <a:ea typeface="UD デジタル 教科書体 NK-R" panose="02020400000000000000" pitchFamily="18" charset="-128"/>
                        </a:rPr>
                        <a:t>日から</a:t>
                      </a:r>
                    </a:p>
                  </a:txBody>
                  <a:tcPr anchor="ctr"/>
                </a:tc>
                <a:tc>
                  <a:txBody>
                    <a:bodyPr/>
                    <a:lstStyle/>
                    <a:p>
                      <a:pPr algn="ctr"/>
                      <a:r>
                        <a:rPr kumimoji="1" lang="en-US" altLang="ja-JP" sz="2400" dirty="0">
                          <a:latin typeface="UD デジタル 教科書体 NK-R" panose="02020400000000000000" pitchFamily="18" charset="-128"/>
                          <a:ea typeface="UD デジタル 教科書体 NK-R" panose="02020400000000000000" pitchFamily="18" charset="-128"/>
                        </a:rPr>
                        <a:t>19</a:t>
                      </a:r>
                      <a:r>
                        <a:rPr kumimoji="1" lang="ja-JP" altLang="en-US" sz="2400" dirty="0">
                          <a:latin typeface="UD デジタル 教科書体 NK-R" panose="02020400000000000000" pitchFamily="18" charset="-128"/>
                          <a:ea typeface="UD デジタル 教科書体 NK-R" panose="02020400000000000000" pitchFamily="18" charset="-128"/>
                        </a:rPr>
                        <a:t>歳</a:t>
                      </a:r>
                    </a:p>
                  </a:txBody>
                  <a:tcPr anchor="ctr"/>
                </a:tc>
                <a:extLst>
                  <a:ext uri="{0D108BD9-81ED-4DB2-BD59-A6C34878D82A}">
                    <a16:rowId xmlns:a16="http://schemas.microsoft.com/office/drawing/2014/main" val="10002"/>
                  </a:ext>
                </a:extLst>
              </a:tr>
              <a:tr h="692183">
                <a:tc>
                  <a:txBody>
                    <a:bodyPr/>
                    <a:lstStyle/>
                    <a:p>
                      <a:r>
                        <a:rPr kumimoji="1" lang="en-US" altLang="ja-JP" sz="1800" dirty="0">
                          <a:latin typeface="UD デジタル 教科書体 NK-R" panose="02020400000000000000" pitchFamily="18" charset="-128"/>
                          <a:ea typeface="UD デジタル 教科書体 NK-R" panose="02020400000000000000" pitchFamily="18" charset="-128"/>
                        </a:rPr>
                        <a:t>2003</a:t>
                      </a:r>
                      <a:r>
                        <a:rPr kumimoji="1" lang="ja-JP" altLang="en-US" sz="1800" dirty="0">
                          <a:latin typeface="UD デジタル 教科書体 NK-R" panose="02020400000000000000" pitchFamily="18" charset="-128"/>
                          <a:ea typeface="UD デジタル 教科書体 NK-R" panose="02020400000000000000" pitchFamily="18" charset="-128"/>
                        </a:rPr>
                        <a:t>年</a:t>
                      </a:r>
                      <a:r>
                        <a:rPr kumimoji="1" lang="en-US" altLang="ja-JP" sz="1800" dirty="0">
                          <a:latin typeface="UD デジタル 教科書体 NK-R" panose="02020400000000000000" pitchFamily="18" charset="-128"/>
                          <a:ea typeface="UD デジタル 教科書体 NK-R" panose="02020400000000000000" pitchFamily="18" charset="-128"/>
                        </a:rPr>
                        <a:t>4</a:t>
                      </a:r>
                      <a:r>
                        <a:rPr kumimoji="1" lang="ja-JP" altLang="en-US" sz="1800" dirty="0">
                          <a:latin typeface="UD デジタル 教科書体 NK-R" panose="02020400000000000000" pitchFamily="18" charset="-128"/>
                          <a:ea typeface="UD デジタル 教科書体 NK-R" panose="02020400000000000000" pitchFamily="18" charset="-128"/>
                        </a:rPr>
                        <a:t>月</a:t>
                      </a:r>
                      <a:r>
                        <a:rPr kumimoji="1" lang="en-US" altLang="ja-JP" sz="1800" dirty="0">
                          <a:latin typeface="UD デジタル 教科書体 NK-R" panose="02020400000000000000" pitchFamily="18" charset="-128"/>
                          <a:ea typeface="UD デジタル 教科書体 NK-R" panose="02020400000000000000" pitchFamily="18" charset="-128"/>
                        </a:rPr>
                        <a:t>2</a:t>
                      </a:r>
                      <a:r>
                        <a:rPr kumimoji="1" lang="ja-JP" altLang="en-US" sz="1800" dirty="0">
                          <a:latin typeface="UD デジタル 教科書体 NK-R" panose="02020400000000000000" pitchFamily="18" charset="-128"/>
                          <a:ea typeface="UD デジタル 教科書体 NK-R" panose="02020400000000000000" pitchFamily="18" charset="-128"/>
                        </a:rPr>
                        <a:t>日～</a:t>
                      </a:r>
                      <a:r>
                        <a:rPr kumimoji="1" lang="en-US" altLang="ja-JP" sz="1800" dirty="0">
                          <a:latin typeface="UD デジタル 教科書体 NK-R" panose="02020400000000000000" pitchFamily="18" charset="-128"/>
                          <a:ea typeface="UD デジタル 教科書体 NK-R" panose="02020400000000000000" pitchFamily="18" charset="-128"/>
                        </a:rPr>
                        <a:t>2004</a:t>
                      </a:r>
                      <a:r>
                        <a:rPr kumimoji="1" lang="ja-JP" altLang="en-US" sz="1800" dirty="0">
                          <a:latin typeface="UD デジタル 教科書体 NK-R" panose="02020400000000000000" pitchFamily="18" charset="-128"/>
                          <a:ea typeface="UD デジタル 教科書体 NK-R" panose="02020400000000000000" pitchFamily="18" charset="-128"/>
                        </a:rPr>
                        <a:t>年</a:t>
                      </a:r>
                      <a:r>
                        <a:rPr kumimoji="1" lang="en-US" altLang="ja-JP" sz="1800" dirty="0">
                          <a:latin typeface="UD デジタル 教科書体 NK-R" panose="02020400000000000000" pitchFamily="18" charset="-128"/>
                          <a:ea typeface="UD デジタル 教科書体 NK-R" panose="02020400000000000000" pitchFamily="18" charset="-128"/>
                        </a:rPr>
                        <a:t>4</a:t>
                      </a:r>
                      <a:r>
                        <a:rPr kumimoji="1" lang="ja-JP" altLang="en-US" sz="1800" dirty="0">
                          <a:latin typeface="UD デジタル 教科書体 NK-R" panose="02020400000000000000" pitchFamily="18" charset="-128"/>
                          <a:ea typeface="UD デジタル 教科書体 NK-R" panose="02020400000000000000" pitchFamily="18" charset="-128"/>
                        </a:rPr>
                        <a:t>月</a:t>
                      </a:r>
                      <a:r>
                        <a:rPr kumimoji="1" lang="en-US" altLang="ja-JP" sz="1800" dirty="0">
                          <a:latin typeface="UD デジタル 教科書体 NK-R" panose="02020400000000000000" pitchFamily="18" charset="-128"/>
                          <a:ea typeface="UD デジタル 教科書体 NK-R" panose="02020400000000000000" pitchFamily="18" charset="-128"/>
                        </a:rPr>
                        <a:t>1</a:t>
                      </a:r>
                      <a:r>
                        <a:rPr kumimoji="1" lang="ja-JP" altLang="en-US" sz="1800" dirty="0">
                          <a:latin typeface="UD デジタル 教科書体 NK-R" panose="02020400000000000000" pitchFamily="18" charset="-128"/>
                          <a:ea typeface="UD デジタル 教科書体 NK-R" panose="02020400000000000000" pitchFamily="18" charset="-128"/>
                        </a:rPr>
                        <a:t>日</a:t>
                      </a:r>
                    </a:p>
                  </a:txBody>
                  <a:tcPr anchor="ctr"/>
                </a:tc>
                <a:tc>
                  <a:txBody>
                    <a:bodyPr/>
                    <a:lstStyle/>
                    <a:p>
                      <a:r>
                        <a:rPr kumimoji="1" lang="en-US" altLang="ja-JP" sz="2000" dirty="0">
                          <a:latin typeface="UD デジタル 教科書体 NK-R" panose="02020400000000000000" pitchFamily="18" charset="-128"/>
                          <a:ea typeface="UD デジタル 教科書体 NK-R" panose="02020400000000000000" pitchFamily="18" charset="-128"/>
                        </a:rPr>
                        <a:t>2022</a:t>
                      </a:r>
                      <a:r>
                        <a:rPr kumimoji="1" lang="ja-JP" altLang="en-US" sz="2000" dirty="0">
                          <a:latin typeface="UD デジタル 教科書体 NK-R" panose="02020400000000000000" pitchFamily="18" charset="-128"/>
                          <a:ea typeface="UD デジタル 教科書体 NK-R" panose="02020400000000000000" pitchFamily="18" charset="-128"/>
                        </a:rPr>
                        <a:t>年</a:t>
                      </a:r>
                      <a:r>
                        <a:rPr kumimoji="1" lang="en-US" altLang="ja-JP" sz="2000" dirty="0">
                          <a:latin typeface="UD デジタル 教科書体 NK-R" panose="02020400000000000000" pitchFamily="18" charset="-128"/>
                          <a:ea typeface="UD デジタル 教科書体 NK-R" panose="02020400000000000000" pitchFamily="18" charset="-128"/>
                        </a:rPr>
                        <a:t>4</a:t>
                      </a:r>
                      <a:r>
                        <a:rPr kumimoji="1" lang="ja-JP" altLang="en-US" sz="2000" dirty="0">
                          <a:latin typeface="UD デジタル 教科書体 NK-R" panose="02020400000000000000" pitchFamily="18" charset="-128"/>
                          <a:ea typeface="UD デジタル 教科書体 NK-R" panose="02020400000000000000" pitchFamily="18" charset="-128"/>
                        </a:rPr>
                        <a:t>月</a:t>
                      </a:r>
                      <a:r>
                        <a:rPr kumimoji="1" lang="en-US" altLang="ja-JP" sz="2000" dirty="0">
                          <a:latin typeface="UD デジタル 教科書体 NK-R" panose="02020400000000000000" pitchFamily="18" charset="-128"/>
                          <a:ea typeface="UD デジタル 教科書体 NK-R" panose="02020400000000000000" pitchFamily="18" charset="-128"/>
                        </a:rPr>
                        <a:t>1</a:t>
                      </a:r>
                      <a:r>
                        <a:rPr kumimoji="1" lang="ja-JP" altLang="en-US" sz="2000" dirty="0">
                          <a:latin typeface="UD デジタル 教科書体 NK-R" panose="02020400000000000000" pitchFamily="18" charset="-128"/>
                          <a:ea typeface="UD デジタル 教科書体 NK-R" panose="02020400000000000000" pitchFamily="18" charset="-128"/>
                        </a:rPr>
                        <a:t>日から</a:t>
                      </a:r>
                    </a:p>
                  </a:txBody>
                  <a:tcPr anchor="ctr"/>
                </a:tc>
                <a:tc>
                  <a:txBody>
                    <a:bodyPr/>
                    <a:lstStyle/>
                    <a:p>
                      <a:pPr algn="ctr"/>
                      <a:r>
                        <a:rPr kumimoji="1" lang="en-US" altLang="ja-JP" sz="2400" dirty="0">
                          <a:latin typeface="UD デジタル 教科書体 NK-R" panose="02020400000000000000" pitchFamily="18" charset="-128"/>
                          <a:ea typeface="UD デジタル 教科書体 NK-R" panose="02020400000000000000" pitchFamily="18" charset="-128"/>
                        </a:rPr>
                        <a:t>18</a:t>
                      </a:r>
                      <a:r>
                        <a:rPr kumimoji="1" lang="ja-JP" altLang="en-US" sz="2400" dirty="0">
                          <a:latin typeface="UD デジタル 教科書体 NK-R" panose="02020400000000000000" pitchFamily="18" charset="-128"/>
                          <a:ea typeface="UD デジタル 教科書体 NK-R" panose="02020400000000000000" pitchFamily="18" charset="-128"/>
                        </a:rPr>
                        <a:t>歳</a:t>
                      </a:r>
                    </a:p>
                  </a:txBody>
                  <a:tcPr anchor="ctr"/>
                </a:tc>
                <a:extLst>
                  <a:ext uri="{0D108BD9-81ED-4DB2-BD59-A6C34878D82A}">
                    <a16:rowId xmlns:a16="http://schemas.microsoft.com/office/drawing/2014/main" val="10003"/>
                  </a:ext>
                </a:extLst>
              </a:tr>
              <a:tr h="692183">
                <a:tc>
                  <a:txBody>
                    <a:bodyPr/>
                    <a:lstStyle/>
                    <a:p>
                      <a:r>
                        <a:rPr kumimoji="1" lang="en-US" altLang="ja-JP" sz="1800" dirty="0">
                          <a:latin typeface="UD デジタル 教科書体 NK-R" panose="02020400000000000000" pitchFamily="18" charset="-128"/>
                          <a:ea typeface="UD デジタル 教科書体 NK-R" panose="02020400000000000000" pitchFamily="18" charset="-128"/>
                        </a:rPr>
                        <a:t>2004</a:t>
                      </a:r>
                      <a:r>
                        <a:rPr kumimoji="1" lang="ja-JP" altLang="en-US" sz="1800" dirty="0">
                          <a:latin typeface="UD デジタル 教科書体 NK-R" panose="02020400000000000000" pitchFamily="18" charset="-128"/>
                          <a:ea typeface="UD デジタル 教科書体 NK-R" panose="02020400000000000000" pitchFamily="18" charset="-128"/>
                        </a:rPr>
                        <a:t>年</a:t>
                      </a:r>
                      <a:r>
                        <a:rPr kumimoji="1" lang="en-US" altLang="ja-JP" sz="1800" dirty="0">
                          <a:latin typeface="UD デジタル 教科書体 NK-R" panose="02020400000000000000" pitchFamily="18" charset="-128"/>
                          <a:ea typeface="UD デジタル 教科書体 NK-R" panose="02020400000000000000" pitchFamily="18" charset="-128"/>
                        </a:rPr>
                        <a:t>4</a:t>
                      </a:r>
                      <a:r>
                        <a:rPr kumimoji="1" lang="ja-JP" altLang="en-US" sz="1800" dirty="0">
                          <a:latin typeface="UD デジタル 教科書体 NK-R" panose="02020400000000000000" pitchFamily="18" charset="-128"/>
                          <a:ea typeface="UD デジタル 教科書体 NK-R" panose="02020400000000000000" pitchFamily="18" charset="-128"/>
                        </a:rPr>
                        <a:t>月</a:t>
                      </a:r>
                      <a:r>
                        <a:rPr kumimoji="1" lang="en-US" altLang="ja-JP" sz="1800" dirty="0">
                          <a:latin typeface="UD デジタル 教科書体 NK-R" panose="02020400000000000000" pitchFamily="18" charset="-128"/>
                          <a:ea typeface="UD デジタル 教科書体 NK-R" panose="02020400000000000000" pitchFamily="18" charset="-128"/>
                        </a:rPr>
                        <a:t>2</a:t>
                      </a:r>
                      <a:r>
                        <a:rPr kumimoji="1" lang="ja-JP" altLang="en-US" sz="1800" dirty="0">
                          <a:latin typeface="UD デジタル 教科書体 NK-R" panose="02020400000000000000" pitchFamily="18" charset="-128"/>
                          <a:ea typeface="UD デジタル 教科書体 NK-R" panose="02020400000000000000" pitchFamily="18" charset="-128"/>
                        </a:rPr>
                        <a:t>日以降の生まれ</a:t>
                      </a:r>
                    </a:p>
                  </a:txBody>
                  <a:tcPr anchor="ctr"/>
                </a:tc>
                <a:tc>
                  <a:txBody>
                    <a:bodyPr/>
                    <a:lstStyle/>
                    <a:p>
                      <a:r>
                        <a:rPr kumimoji="1" lang="en-US" altLang="ja-JP" sz="2000" dirty="0">
                          <a:latin typeface="UD デジタル 教科書体 NK-R" panose="02020400000000000000" pitchFamily="18" charset="-128"/>
                          <a:ea typeface="UD デジタル 教科書体 NK-R" panose="02020400000000000000" pitchFamily="18" charset="-128"/>
                        </a:rPr>
                        <a:t>18</a:t>
                      </a:r>
                      <a:r>
                        <a:rPr kumimoji="1" lang="ja-JP" altLang="en-US" sz="2000" dirty="0">
                          <a:latin typeface="UD デジタル 教科書体 NK-R" panose="02020400000000000000" pitchFamily="18" charset="-128"/>
                          <a:ea typeface="UD デジタル 教科書体 NK-R" panose="02020400000000000000" pitchFamily="18" charset="-128"/>
                        </a:rPr>
                        <a:t>歳の誕生日から</a:t>
                      </a:r>
                    </a:p>
                  </a:txBody>
                  <a:tcPr anchor="ctr"/>
                </a:tc>
                <a:tc>
                  <a:txBody>
                    <a:bodyPr/>
                    <a:lstStyle/>
                    <a:p>
                      <a:pPr algn="ctr"/>
                      <a:r>
                        <a:rPr kumimoji="1" lang="en-US" altLang="ja-JP" sz="2400" dirty="0">
                          <a:latin typeface="UD デジタル 教科書体 NK-R" panose="02020400000000000000" pitchFamily="18" charset="-128"/>
                          <a:ea typeface="UD デジタル 教科書体 NK-R" panose="02020400000000000000" pitchFamily="18" charset="-128"/>
                        </a:rPr>
                        <a:t>18</a:t>
                      </a:r>
                      <a:r>
                        <a:rPr kumimoji="1" lang="ja-JP" altLang="en-US" sz="2400" dirty="0">
                          <a:latin typeface="UD デジタル 教科書体 NK-R" panose="02020400000000000000" pitchFamily="18" charset="-128"/>
                          <a:ea typeface="UD デジタル 教科書体 NK-R" panose="02020400000000000000" pitchFamily="18" charset="-128"/>
                        </a:rPr>
                        <a:t>歳</a:t>
                      </a:r>
                    </a:p>
                  </a:txBody>
                  <a:tcPr anchor="ctr"/>
                </a:tc>
                <a:extLst>
                  <a:ext uri="{0D108BD9-81ED-4DB2-BD59-A6C34878D82A}">
                    <a16:rowId xmlns:a16="http://schemas.microsoft.com/office/drawing/2014/main" val="10004"/>
                  </a:ext>
                </a:extLst>
              </a:tr>
            </a:tbl>
          </a:graphicData>
        </a:graphic>
      </p:graphicFrame>
      <p:pic>
        <p:nvPicPr>
          <p:cNvPr id="8" name="Picture 2" descr="G:\KINGSTON\くらしの一日講座\イラストいろいろ\女性　先生.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274752"/>
            <a:ext cx="1979712" cy="2582234"/>
          </a:xfrm>
          <a:prstGeom prst="rect">
            <a:avLst/>
          </a:prstGeom>
          <a:noFill/>
          <a:extLst>
            <a:ext uri="{909E8E84-426E-40DD-AFC4-6F175D3DCCD1}">
              <a14:hiddenFill xmlns:a14="http://schemas.microsoft.com/office/drawing/2010/main">
                <a:solidFill>
                  <a:srgbClr val="FFFFFF"/>
                </a:solidFill>
              </a14:hiddenFill>
            </a:ext>
          </a:extLst>
        </p:spPr>
      </p:pic>
      <p:sp>
        <p:nvSpPr>
          <p:cNvPr id="10" name="角丸四角形吹き出し 9"/>
          <p:cNvSpPr/>
          <p:nvPr/>
        </p:nvSpPr>
        <p:spPr>
          <a:xfrm>
            <a:off x="3059832" y="4941168"/>
            <a:ext cx="3312368" cy="1584176"/>
          </a:xfrm>
          <a:prstGeom prst="wedgeRoundRectCallout">
            <a:avLst>
              <a:gd name="adj1" fmla="val -80693"/>
              <a:gd name="adj2" fmla="val -27190"/>
              <a:gd name="adj3" fmla="val 16667"/>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テキスト ボックス 10"/>
          <p:cNvSpPr txBox="1"/>
          <p:nvPr/>
        </p:nvSpPr>
        <p:spPr>
          <a:xfrm>
            <a:off x="3275856" y="5194647"/>
            <a:ext cx="3528392" cy="1077218"/>
          </a:xfrm>
          <a:prstGeom prst="rect">
            <a:avLst/>
          </a:prstGeom>
          <a:noFill/>
        </p:spPr>
        <p:txBody>
          <a:bodyPr wrap="square" rtlCol="0">
            <a:spAutoFit/>
          </a:bodyPr>
          <a:lstStyle/>
          <a:p>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あなたはどこに</a:t>
            </a:r>
            <a:endParaRPr lang="en-US" altLang="ja-JP" sz="3200" dirty="0">
              <a:solidFill>
                <a:prstClr val="black"/>
              </a:solidFill>
              <a:latin typeface="UD デジタル 教科書体 NK-R" panose="02020400000000000000" pitchFamily="18" charset="-128"/>
              <a:ea typeface="UD デジタル 教科書体 NK-R" panose="02020400000000000000" pitchFamily="18" charset="-128"/>
            </a:endParaRPr>
          </a:p>
          <a:p>
            <a:r>
              <a:rPr lang="en-US" altLang="ja-JP" sz="3200" dirty="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入るかな</a:t>
            </a:r>
            <a:r>
              <a:rPr lang="en-US" altLang="ja-JP" sz="3200" dirty="0">
                <a:solidFill>
                  <a:prstClr val="black"/>
                </a:solidFill>
                <a:latin typeface="UD デジタル 教科書体 NK-R" panose="02020400000000000000" pitchFamily="18" charset="-128"/>
                <a:ea typeface="UD デジタル 教科書体 NK-R" panose="02020400000000000000" pitchFamily="18" charset="-128"/>
              </a:rPr>
              <a:t>?</a:t>
            </a:r>
          </a:p>
        </p:txBody>
      </p:sp>
      <p:pic>
        <p:nvPicPr>
          <p:cNvPr id="2051" name="Picture 3" descr="G:\KINGSTON\くらしの一日講座\イラストいろいろ\注意　虫メガネ.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710459"/>
            <a:ext cx="1481539" cy="1814885"/>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925782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ワーク</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　成年</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大人</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err="1">
                <a:solidFill>
                  <a:prstClr val="black"/>
                </a:solidFill>
                <a:latin typeface="UD デジタル 教科書体 NK-R" panose="02020400000000000000" pitchFamily="18" charset="-128"/>
                <a:ea typeface="UD デジタル 教科書体 NK-R" panose="02020400000000000000" pitchFamily="18" charset="-128"/>
              </a:rPr>
              <a:t>まで</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何か月</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a:t>
            </a: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975872387"/>
              </p:ext>
            </p:extLst>
          </p:nvPr>
        </p:nvGraphicFramePr>
        <p:xfrm>
          <a:off x="2987824" y="1340768"/>
          <a:ext cx="5904656" cy="5120640"/>
        </p:xfrm>
        <a:graphic>
          <a:graphicData uri="http://schemas.openxmlformats.org/drawingml/2006/table">
            <a:tbl>
              <a:tblPr/>
              <a:tblGrid>
                <a:gridCol w="1728192">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tblGrid>
              <a:tr h="365760">
                <a:tc>
                  <a:txBody>
                    <a:bodyPr/>
                    <a:lstStyle/>
                    <a:p>
                      <a:pPr algn="ctr"/>
                      <a:r>
                        <a:rPr kumimoji="1" lang="en-US" altLang="ja-JP" sz="1600" dirty="0"/>
                        <a:t>2020</a:t>
                      </a:r>
                      <a:r>
                        <a:rPr kumimoji="1" lang="ja-JP" altLang="en-US" sz="1600" dirty="0"/>
                        <a:t>年</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600" dirty="0"/>
                        <a:t>2021</a:t>
                      </a:r>
                      <a:r>
                        <a:rPr kumimoji="1" lang="ja-JP" altLang="en-US" sz="1600" dirty="0"/>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600" dirty="0"/>
                        <a:t>2022</a:t>
                      </a:r>
                      <a:r>
                        <a:rPr kumimoji="1" lang="ja-JP" altLang="en-US" sz="1600" dirty="0"/>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365760">
                <a:tc>
                  <a:txBody>
                    <a:bodyPr/>
                    <a:lstStyle/>
                    <a:p>
                      <a:pPr algn="ctr"/>
                      <a:r>
                        <a:rPr kumimoji="1" lang="en-US" altLang="ja-JP" sz="1600" dirty="0"/>
                        <a:t>1</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1</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1</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5760">
                <a:tc>
                  <a:txBody>
                    <a:bodyPr/>
                    <a:lstStyle/>
                    <a:p>
                      <a:pPr algn="ctr"/>
                      <a:r>
                        <a:rPr kumimoji="1" lang="en-US" altLang="ja-JP" sz="1600" dirty="0"/>
                        <a:t>2</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2</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2</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65760">
                <a:tc>
                  <a:txBody>
                    <a:bodyPr/>
                    <a:lstStyle/>
                    <a:p>
                      <a:pPr algn="ctr"/>
                      <a:r>
                        <a:rPr kumimoji="1" lang="en-US" altLang="ja-JP" sz="1600" dirty="0"/>
                        <a:t>3</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3</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3</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65760">
                <a:tc>
                  <a:txBody>
                    <a:bodyPr/>
                    <a:lstStyle/>
                    <a:p>
                      <a:pPr algn="ctr"/>
                      <a:r>
                        <a:rPr kumimoji="1" lang="en-US" altLang="ja-JP" sz="1600" dirty="0"/>
                        <a:t>4</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4</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4</a:t>
                      </a:r>
                      <a:r>
                        <a:rPr kumimoji="1" lang="ja-JP" altLang="en-US" sz="1600" dirty="0"/>
                        <a:t>月</a:t>
                      </a:r>
                      <a:r>
                        <a:rPr kumimoji="1" lang="en-US" altLang="ja-JP" sz="1600" dirty="0"/>
                        <a:t>1</a:t>
                      </a:r>
                      <a:r>
                        <a:rPr kumimoji="1" lang="ja-JP" altLang="en-US" sz="1600" dirty="0"/>
                        <a:t>日＜成年になる日＞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65760">
                <a:tc>
                  <a:txBody>
                    <a:bodyPr/>
                    <a:lstStyle/>
                    <a:p>
                      <a:pPr algn="ctr"/>
                      <a:r>
                        <a:rPr kumimoji="1" lang="en-US" altLang="ja-JP" sz="1600" dirty="0"/>
                        <a:t>5</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5</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8">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65760">
                <a:tc>
                  <a:txBody>
                    <a:bodyPr/>
                    <a:lstStyle/>
                    <a:p>
                      <a:pPr algn="ctr"/>
                      <a:r>
                        <a:rPr kumimoji="1" lang="en-US" altLang="ja-JP" sz="1600" dirty="0"/>
                        <a:t>6</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6</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65760">
                <a:tc>
                  <a:txBody>
                    <a:bodyPr/>
                    <a:lstStyle/>
                    <a:p>
                      <a:pPr algn="ctr"/>
                      <a:r>
                        <a:rPr kumimoji="1" lang="en-US" altLang="ja-JP" sz="1600" dirty="0"/>
                        <a:t>7</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7</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65760">
                <a:tc>
                  <a:txBody>
                    <a:bodyPr/>
                    <a:lstStyle/>
                    <a:p>
                      <a:pPr algn="ctr"/>
                      <a:r>
                        <a:rPr kumimoji="1" lang="en-US" altLang="ja-JP" sz="1600" dirty="0"/>
                        <a:t>8</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8</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65760">
                <a:tc>
                  <a:txBody>
                    <a:bodyPr/>
                    <a:lstStyle/>
                    <a:p>
                      <a:pPr algn="ctr"/>
                      <a:r>
                        <a:rPr kumimoji="1" lang="en-US" altLang="ja-JP" sz="1600" dirty="0"/>
                        <a:t>9</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9</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65760">
                <a:tc>
                  <a:txBody>
                    <a:bodyPr/>
                    <a:lstStyle/>
                    <a:p>
                      <a:pPr algn="ctr"/>
                      <a:r>
                        <a:rPr kumimoji="1" lang="en-US" altLang="ja-JP" sz="1600" dirty="0"/>
                        <a:t>10</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10</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65760">
                <a:tc>
                  <a:txBody>
                    <a:bodyPr/>
                    <a:lstStyle/>
                    <a:p>
                      <a:pPr algn="ctr"/>
                      <a:r>
                        <a:rPr kumimoji="1" lang="en-US" altLang="ja-JP" sz="1600" dirty="0"/>
                        <a:t>11</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11</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65760">
                <a:tc>
                  <a:txBody>
                    <a:bodyPr/>
                    <a:lstStyle/>
                    <a:p>
                      <a:pPr algn="ctr"/>
                      <a:r>
                        <a:rPr kumimoji="1" lang="en-US" altLang="ja-JP" sz="1600" dirty="0"/>
                        <a:t>12</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12</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65760">
                <a:tc>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13"/>
                  </a:ext>
                </a:extLst>
              </a:tr>
            </a:tbl>
          </a:graphicData>
        </a:graphic>
      </p:graphicFrame>
      <p:sp>
        <p:nvSpPr>
          <p:cNvPr id="13" name="角丸四角形 12"/>
          <p:cNvSpPr/>
          <p:nvPr/>
        </p:nvSpPr>
        <p:spPr>
          <a:xfrm>
            <a:off x="431540" y="1556792"/>
            <a:ext cx="2268252" cy="136815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①まず</a:t>
            </a:r>
            <a:r>
              <a:rPr lang="en-US" altLang="ja-JP" dirty="0">
                <a:solidFill>
                  <a:prstClr val="black"/>
                </a:solidFill>
              </a:rPr>
              <a:t>2020</a:t>
            </a:r>
            <a:r>
              <a:rPr lang="ja-JP" altLang="en-US" dirty="0">
                <a:solidFill>
                  <a:prstClr val="black"/>
                </a:solidFill>
              </a:rPr>
              <a:t>年の</a:t>
            </a:r>
          </a:p>
          <a:p>
            <a:pPr algn="ctr"/>
            <a:r>
              <a:rPr lang="ja-JP" altLang="en-US" dirty="0">
                <a:solidFill>
                  <a:prstClr val="black"/>
                </a:solidFill>
              </a:rPr>
              <a:t>自分の誕生月に</a:t>
            </a:r>
          </a:p>
          <a:p>
            <a:pPr algn="ctr"/>
            <a:r>
              <a:rPr lang="ja-JP" altLang="en-US" dirty="0">
                <a:solidFill>
                  <a:prstClr val="black"/>
                </a:solidFill>
              </a:rPr>
              <a:t>○をしよう。</a:t>
            </a:r>
          </a:p>
        </p:txBody>
      </p:sp>
      <p:sp>
        <p:nvSpPr>
          <p:cNvPr id="17" name="角丸四角形 16"/>
          <p:cNvSpPr/>
          <p:nvPr/>
        </p:nvSpPr>
        <p:spPr>
          <a:xfrm>
            <a:off x="444499" y="3356992"/>
            <a:ext cx="2242334" cy="136815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②そこから、</a:t>
            </a:r>
          </a:p>
          <a:p>
            <a:pPr algn="ctr"/>
            <a:r>
              <a:rPr lang="en-US" altLang="ja-JP" dirty="0">
                <a:solidFill>
                  <a:prstClr val="black"/>
                </a:solidFill>
              </a:rPr>
              <a:t>2022</a:t>
            </a:r>
            <a:r>
              <a:rPr lang="ja-JP" altLang="en-US" dirty="0">
                <a:solidFill>
                  <a:prstClr val="black"/>
                </a:solidFill>
              </a:rPr>
              <a:t>年</a:t>
            </a:r>
            <a:r>
              <a:rPr lang="en-US" altLang="ja-JP" dirty="0">
                <a:solidFill>
                  <a:prstClr val="black"/>
                </a:solidFill>
              </a:rPr>
              <a:t>3</a:t>
            </a:r>
            <a:r>
              <a:rPr lang="ja-JP" altLang="en-US" dirty="0">
                <a:solidFill>
                  <a:prstClr val="black"/>
                </a:solidFill>
              </a:rPr>
              <a:t>月までの</a:t>
            </a:r>
          </a:p>
          <a:p>
            <a:pPr algn="ctr"/>
            <a:r>
              <a:rPr lang="ja-JP" altLang="en-US" dirty="0">
                <a:solidFill>
                  <a:prstClr val="black"/>
                </a:solidFill>
              </a:rPr>
              <a:t>月数を</a:t>
            </a:r>
          </a:p>
          <a:p>
            <a:pPr algn="ctr"/>
            <a:r>
              <a:rPr lang="ja-JP" altLang="en-US" dirty="0">
                <a:solidFill>
                  <a:prstClr val="black"/>
                </a:solidFill>
              </a:rPr>
              <a:t>数えよう。</a:t>
            </a:r>
          </a:p>
        </p:txBody>
      </p:sp>
      <p:sp>
        <p:nvSpPr>
          <p:cNvPr id="14" name="角丸四角形 13"/>
          <p:cNvSpPr/>
          <p:nvPr/>
        </p:nvSpPr>
        <p:spPr>
          <a:xfrm>
            <a:off x="444499" y="5085184"/>
            <a:ext cx="2255293" cy="126014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あと</a:t>
            </a:r>
          </a:p>
          <a:p>
            <a:pPr algn="ctr"/>
            <a:r>
              <a:rPr lang="en-US" altLang="ja-JP" sz="2400" dirty="0">
                <a:solidFill>
                  <a:prstClr val="black"/>
                </a:solidFill>
              </a:rPr>
              <a:t>[   ]</a:t>
            </a:r>
            <a:r>
              <a:rPr lang="ja-JP" altLang="en-US" sz="2400" dirty="0">
                <a:solidFill>
                  <a:prstClr val="black"/>
                </a:solidFill>
              </a:rPr>
              <a:t>ケ月で</a:t>
            </a:r>
          </a:p>
          <a:p>
            <a:pPr algn="ctr"/>
            <a:r>
              <a:rPr lang="ja-JP" altLang="en-US" sz="2400" dirty="0">
                <a:solidFill>
                  <a:prstClr val="black"/>
                </a:solidFill>
              </a:rPr>
              <a:t>大人</a:t>
            </a:r>
          </a:p>
        </p:txBody>
      </p:sp>
      <p:sp>
        <p:nvSpPr>
          <p:cNvPr id="3" name="下矢印 2"/>
          <p:cNvSpPr/>
          <p:nvPr/>
        </p:nvSpPr>
        <p:spPr>
          <a:xfrm>
            <a:off x="6516216" y="3356992"/>
            <a:ext cx="2232248" cy="2016224"/>
          </a:xfrm>
          <a:prstGeom prst="downArrow">
            <a:avLst>
              <a:gd name="adj1" fmla="val 63004"/>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 name="テキスト ボックス 3"/>
          <p:cNvSpPr txBox="1"/>
          <p:nvPr/>
        </p:nvSpPr>
        <p:spPr>
          <a:xfrm>
            <a:off x="7128363" y="3522447"/>
            <a:ext cx="1188053" cy="1354217"/>
          </a:xfrm>
          <a:prstGeom prst="rect">
            <a:avLst/>
          </a:prstGeom>
          <a:noFill/>
        </p:spPr>
        <p:txBody>
          <a:bodyPr wrap="square" rtlCol="0">
            <a:spAutoFit/>
          </a:bodyPr>
          <a:lstStyle/>
          <a:p>
            <a:r>
              <a:rPr lang="ja-JP" altLang="en-US" dirty="0">
                <a:solidFill>
                  <a:prstClr val="white"/>
                </a:solidFill>
              </a:rPr>
              <a:t>誕生日</a:t>
            </a:r>
            <a:endParaRPr lang="en-US" altLang="ja-JP" dirty="0">
              <a:solidFill>
                <a:prstClr val="white"/>
              </a:solidFill>
            </a:endParaRPr>
          </a:p>
          <a:p>
            <a:r>
              <a:rPr lang="ja-JP" altLang="en-US" dirty="0">
                <a:solidFill>
                  <a:prstClr val="white"/>
                </a:solidFill>
              </a:rPr>
              <a:t>  から</a:t>
            </a:r>
            <a:endParaRPr lang="en-US" altLang="ja-JP" dirty="0">
              <a:solidFill>
                <a:prstClr val="white"/>
              </a:solidFill>
            </a:endParaRPr>
          </a:p>
          <a:p>
            <a:r>
              <a:rPr lang="ja-JP" altLang="en-US" sz="2800" dirty="0">
                <a:solidFill>
                  <a:prstClr val="white"/>
                </a:solidFill>
              </a:rPr>
              <a:t>成年</a:t>
            </a:r>
            <a:endParaRPr lang="en-US" altLang="ja-JP" sz="2800" dirty="0">
              <a:solidFill>
                <a:prstClr val="white"/>
              </a:solidFill>
            </a:endParaRPr>
          </a:p>
          <a:p>
            <a:r>
              <a:rPr lang="en-US" altLang="ja-JP" dirty="0">
                <a:solidFill>
                  <a:prstClr val="white"/>
                </a:solidFill>
              </a:rPr>
              <a:t> (</a:t>
            </a:r>
            <a:r>
              <a:rPr lang="ja-JP" altLang="en-US" dirty="0">
                <a:solidFill>
                  <a:prstClr val="white"/>
                </a:solidFill>
              </a:rPr>
              <a:t>大人</a:t>
            </a:r>
            <a:r>
              <a:rPr lang="en-US" altLang="ja-JP" dirty="0">
                <a:solidFill>
                  <a:prstClr val="white"/>
                </a:solidFill>
              </a:rPr>
              <a:t>)</a:t>
            </a:r>
            <a:endParaRPr lang="ja-JP" altLang="en-US" dirty="0">
              <a:solidFill>
                <a:prstClr val="white"/>
              </a:solidFill>
            </a:endParaRPr>
          </a:p>
        </p:txBody>
      </p:sp>
      <p:sp>
        <p:nvSpPr>
          <p:cNvPr id="5" name="フッター プレースホルダー 4"/>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531960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ワーク</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　成年</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(18</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歳</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4000" dirty="0" err="1">
                <a:solidFill>
                  <a:prstClr val="black"/>
                </a:solidFill>
                <a:latin typeface="UD デジタル 教科書体 NK-R" panose="02020400000000000000" pitchFamily="18" charset="-128"/>
                <a:ea typeface="UD デジタル 教科書体 NK-R" panose="02020400000000000000" pitchFamily="18" charset="-128"/>
              </a:rPr>
              <a:t>まで</a:t>
            </a:r>
            <a:r>
              <a:rPr lang="ja-JP" altLang="en-US" sz="4000" dirty="0">
                <a:solidFill>
                  <a:prstClr val="black"/>
                </a:solidFill>
                <a:latin typeface="UD デジタル 教科書体 NK-R" panose="02020400000000000000" pitchFamily="18" charset="-128"/>
                <a:ea typeface="UD デジタル 教科書体 NK-R" panose="02020400000000000000" pitchFamily="18" charset="-128"/>
              </a:rPr>
              <a:t>何か月</a:t>
            </a:r>
            <a:r>
              <a:rPr lang="en-US" altLang="ja-JP" sz="4000" dirty="0">
                <a:solidFill>
                  <a:prstClr val="black"/>
                </a:solidFill>
                <a:latin typeface="UD デジタル 教科書体 NK-R" panose="02020400000000000000" pitchFamily="18" charset="-128"/>
                <a:ea typeface="UD デジタル 教科書体 NK-R" panose="02020400000000000000" pitchFamily="18" charset="-128"/>
              </a:rPr>
              <a:t>?</a:t>
            </a:r>
            <a:r>
              <a:rPr lang="ja-JP" altLang="en-US" sz="1400" dirty="0">
                <a:solidFill>
                  <a:prstClr val="black"/>
                </a:solidFill>
                <a:latin typeface="UD デジタル 教科書体 NK-R" panose="02020400000000000000" pitchFamily="18" charset="-128"/>
                <a:ea typeface="UD デジタル 教科書体 NK-R" panose="02020400000000000000" pitchFamily="18" charset="-128"/>
              </a:rPr>
              <a:t>　　　</a:t>
            </a:r>
            <a:r>
              <a:rPr lang="en-US" altLang="ja-JP" sz="1400" dirty="0">
                <a:solidFill>
                  <a:prstClr val="black"/>
                </a:solidFill>
                <a:latin typeface="UD デジタル 教科書体 NK-R" panose="02020400000000000000" pitchFamily="18" charset="-128"/>
                <a:ea typeface="UD デジタル 教科書体 NK-R" panose="02020400000000000000" pitchFamily="18" charset="-128"/>
              </a:rPr>
              <a:t>2020.11</a:t>
            </a: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769436945"/>
              </p:ext>
            </p:extLst>
          </p:nvPr>
        </p:nvGraphicFramePr>
        <p:xfrm>
          <a:off x="2987824" y="1183978"/>
          <a:ext cx="5904656" cy="5425440"/>
        </p:xfrm>
        <a:graphic>
          <a:graphicData uri="http://schemas.openxmlformats.org/drawingml/2006/table">
            <a:tbl>
              <a:tblPr/>
              <a:tblGrid>
                <a:gridCol w="1728192">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tblGrid>
              <a:tr h="182880">
                <a:tc>
                  <a:txBody>
                    <a:bodyPr/>
                    <a:lstStyle/>
                    <a:p>
                      <a:pPr algn="ctr"/>
                      <a:r>
                        <a:rPr kumimoji="1" lang="en-US" altLang="ja-JP" sz="1600" dirty="0"/>
                        <a:t>2020</a:t>
                      </a:r>
                      <a:r>
                        <a:rPr kumimoji="1" lang="ja-JP" altLang="en-US" sz="1600" dirty="0"/>
                        <a:t>年</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600" dirty="0"/>
                        <a:t>2021</a:t>
                      </a:r>
                      <a:r>
                        <a:rPr kumimoji="1" lang="ja-JP" altLang="en-US" sz="1600" dirty="0"/>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600" dirty="0"/>
                        <a:t>2022</a:t>
                      </a:r>
                      <a:r>
                        <a:rPr kumimoji="1" lang="ja-JP" altLang="en-US" sz="1600" dirty="0"/>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182880">
                <a:tc>
                  <a:txBody>
                    <a:bodyPr/>
                    <a:lstStyle/>
                    <a:p>
                      <a:pPr algn="ctr"/>
                      <a:r>
                        <a:rPr kumimoji="1" lang="ja-JP" altLang="en-US" sz="1600" dirty="0"/>
                        <a:t>今年</a:t>
                      </a:r>
                      <a:r>
                        <a:rPr kumimoji="1" lang="en-US" altLang="ja-JP" sz="1600" dirty="0"/>
                        <a:t>[</a:t>
                      </a:r>
                      <a:r>
                        <a:rPr kumimoji="1" lang="ja-JP" altLang="en-US" sz="1600" dirty="0"/>
                        <a:t>　　　　</a:t>
                      </a:r>
                      <a:r>
                        <a:rPr kumimoji="1" lang="en-US" altLang="ja-JP" sz="1600" dirty="0"/>
                        <a:t>]</a:t>
                      </a:r>
                      <a:r>
                        <a:rPr kumimoji="1" lang="ja-JP" altLang="en-US" sz="1600" dirty="0"/>
                        <a:t>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en-US" altLang="ja-JP" sz="1600" dirty="0"/>
                        <a:t>[</a:t>
                      </a:r>
                      <a:r>
                        <a:rPr kumimoji="1" lang="ja-JP" altLang="en-US" sz="1600" dirty="0"/>
                        <a:t>　　　　　</a:t>
                      </a:r>
                      <a:r>
                        <a:rPr kumimoji="1" lang="en-US" altLang="ja-JP" sz="1600" dirty="0"/>
                        <a:t>]</a:t>
                      </a:r>
                      <a:r>
                        <a:rPr kumimoji="1" lang="ja-JP" altLang="en-US" sz="1600" dirty="0"/>
                        <a:t>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en-US" altLang="ja-JP" sz="1600" dirty="0"/>
                        <a:t>[</a:t>
                      </a:r>
                      <a:r>
                        <a:rPr kumimoji="1" lang="ja-JP" altLang="en-US" sz="1600" dirty="0"/>
                        <a:t>　　　　　　</a:t>
                      </a:r>
                      <a:r>
                        <a:rPr kumimoji="1" lang="en-US" altLang="ja-JP" sz="1600" dirty="0"/>
                        <a:t>]</a:t>
                      </a:r>
                      <a:r>
                        <a:rPr kumimoji="1" lang="ja-JP" altLang="en-US" sz="1600" dirty="0"/>
                        <a:t>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365760">
                <a:tc>
                  <a:txBody>
                    <a:bodyPr/>
                    <a:lstStyle/>
                    <a:p>
                      <a:pPr algn="ctr"/>
                      <a:r>
                        <a:rPr kumimoji="1" lang="en-US" altLang="ja-JP" sz="1600" dirty="0"/>
                        <a:t>1</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1</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1</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65760">
                <a:tc>
                  <a:txBody>
                    <a:bodyPr/>
                    <a:lstStyle/>
                    <a:p>
                      <a:pPr algn="ctr"/>
                      <a:r>
                        <a:rPr kumimoji="1" lang="en-US" altLang="ja-JP" sz="1600" dirty="0"/>
                        <a:t>2</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2</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2</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65760">
                <a:tc>
                  <a:txBody>
                    <a:bodyPr/>
                    <a:lstStyle/>
                    <a:p>
                      <a:pPr algn="ctr"/>
                      <a:r>
                        <a:rPr kumimoji="1" lang="en-US" altLang="ja-JP" sz="1600" dirty="0"/>
                        <a:t>3</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3</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3</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65760">
                <a:tc>
                  <a:txBody>
                    <a:bodyPr/>
                    <a:lstStyle/>
                    <a:p>
                      <a:pPr algn="ctr"/>
                      <a:r>
                        <a:rPr kumimoji="1" lang="en-US" altLang="ja-JP" sz="1600" dirty="0"/>
                        <a:t>4</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4</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4</a:t>
                      </a:r>
                      <a:r>
                        <a:rPr kumimoji="1" lang="ja-JP" altLang="en-US" sz="1600" dirty="0"/>
                        <a:t>月</a:t>
                      </a:r>
                      <a:r>
                        <a:rPr kumimoji="1" lang="en-US" altLang="ja-JP" sz="1600" dirty="0"/>
                        <a:t>1</a:t>
                      </a:r>
                      <a:r>
                        <a:rPr kumimoji="1" lang="ja-JP" altLang="en-US" sz="1600" dirty="0"/>
                        <a:t>日＜</a:t>
                      </a:r>
                      <a:r>
                        <a:rPr kumimoji="1" lang="en-US" altLang="ja-JP" sz="1600" dirty="0"/>
                        <a:t>18</a:t>
                      </a:r>
                      <a:r>
                        <a:rPr kumimoji="1" lang="ja-JP" altLang="en-US" sz="1600" dirty="0"/>
                        <a:t>歳で成年＞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65760">
                <a:tc>
                  <a:txBody>
                    <a:bodyPr/>
                    <a:lstStyle/>
                    <a:p>
                      <a:pPr algn="ctr"/>
                      <a:r>
                        <a:rPr kumimoji="1" lang="en-US" altLang="ja-JP" sz="1600" dirty="0"/>
                        <a:t>5</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5</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t>5</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65760">
                <a:tc>
                  <a:txBody>
                    <a:bodyPr/>
                    <a:lstStyle/>
                    <a:p>
                      <a:pPr algn="ctr"/>
                      <a:r>
                        <a:rPr kumimoji="1" lang="en-US" altLang="ja-JP" sz="1600" dirty="0"/>
                        <a:t>6</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6</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t>6</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65760">
                <a:tc>
                  <a:txBody>
                    <a:bodyPr/>
                    <a:lstStyle/>
                    <a:p>
                      <a:pPr algn="ctr"/>
                      <a:r>
                        <a:rPr kumimoji="1" lang="en-US" altLang="ja-JP" sz="1600" dirty="0"/>
                        <a:t>7</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7</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t>7</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65760">
                <a:tc>
                  <a:txBody>
                    <a:bodyPr/>
                    <a:lstStyle/>
                    <a:p>
                      <a:pPr algn="ctr"/>
                      <a:r>
                        <a:rPr kumimoji="1" lang="en-US" altLang="ja-JP" sz="1600" dirty="0"/>
                        <a:t>8</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8</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t>8</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65760">
                <a:tc>
                  <a:txBody>
                    <a:bodyPr/>
                    <a:lstStyle/>
                    <a:p>
                      <a:pPr algn="ctr"/>
                      <a:r>
                        <a:rPr kumimoji="1" lang="en-US" altLang="ja-JP" sz="1600" dirty="0"/>
                        <a:t>9</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9</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t>9</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65760">
                <a:tc>
                  <a:txBody>
                    <a:bodyPr/>
                    <a:lstStyle/>
                    <a:p>
                      <a:pPr algn="ctr"/>
                      <a:r>
                        <a:rPr kumimoji="1" lang="en-US" altLang="ja-JP" sz="1600" dirty="0"/>
                        <a:t>10</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10</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t>10</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65760">
                <a:tc>
                  <a:txBody>
                    <a:bodyPr/>
                    <a:lstStyle/>
                    <a:p>
                      <a:pPr algn="ctr"/>
                      <a:r>
                        <a:rPr kumimoji="1" lang="en-US" altLang="ja-JP" sz="1600" dirty="0"/>
                        <a:t>11</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11</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11</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65760">
                <a:tc>
                  <a:txBody>
                    <a:bodyPr/>
                    <a:lstStyle/>
                    <a:p>
                      <a:pPr algn="ctr"/>
                      <a:r>
                        <a:rPr kumimoji="1" lang="en-US" altLang="ja-JP" sz="1600" dirty="0"/>
                        <a:t>12</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12</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1600" dirty="0"/>
                        <a:t>12</a:t>
                      </a:r>
                      <a:r>
                        <a:rPr kumimoji="1" lang="ja-JP" altLang="en-US" sz="16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365760">
                <a:tc>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14"/>
                  </a:ext>
                </a:extLst>
              </a:tr>
            </a:tbl>
          </a:graphicData>
        </a:graphic>
      </p:graphicFrame>
      <p:sp>
        <p:nvSpPr>
          <p:cNvPr id="13" name="角丸四角形 12"/>
          <p:cNvSpPr/>
          <p:nvPr/>
        </p:nvSpPr>
        <p:spPr>
          <a:xfrm>
            <a:off x="431540" y="1183978"/>
            <a:ext cx="2268252" cy="116490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①まず</a:t>
            </a:r>
            <a:r>
              <a:rPr lang="en-US" altLang="ja-JP" dirty="0">
                <a:solidFill>
                  <a:prstClr val="black"/>
                </a:solidFill>
              </a:rPr>
              <a:t>2020</a:t>
            </a:r>
            <a:r>
              <a:rPr lang="ja-JP" altLang="en-US" dirty="0">
                <a:solidFill>
                  <a:prstClr val="black"/>
                </a:solidFill>
              </a:rPr>
              <a:t>年の</a:t>
            </a:r>
          </a:p>
          <a:p>
            <a:pPr algn="ctr"/>
            <a:r>
              <a:rPr lang="ja-JP" altLang="en-US" dirty="0">
                <a:solidFill>
                  <a:prstClr val="black"/>
                </a:solidFill>
              </a:rPr>
              <a:t>自分の誕生月に</a:t>
            </a:r>
          </a:p>
          <a:p>
            <a:pPr algn="ctr"/>
            <a:r>
              <a:rPr lang="ja-JP" altLang="en-US" dirty="0">
                <a:solidFill>
                  <a:prstClr val="black"/>
                </a:solidFill>
              </a:rPr>
              <a:t>○をします。</a:t>
            </a:r>
          </a:p>
        </p:txBody>
      </p:sp>
      <p:sp>
        <p:nvSpPr>
          <p:cNvPr id="17" name="角丸四角形 16"/>
          <p:cNvSpPr/>
          <p:nvPr/>
        </p:nvSpPr>
        <p:spPr>
          <a:xfrm>
            <a:off x="463937" y="3681028"/>
            <a:ext cx="2242334" cy="13681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③</a:t>
            </a:r>
            <a:r>
              <a:rPr lang="en-US" altLang="ja-JP" dirty="0">
                <a:solidFill>
                  <a:prstClr val="black"/>
                </a:solidFill>
              </a:rPr>
              <a:t>18</a:t>
            </a:r>
            <a:r>
              <a:rPr lang="ja-JP" altLang="en-US" dirty="0">
                <a:solidFill>
                  <a:prstClr val="black"/>
                </a:solidFill>
              </a:rPr>
              <a:t>歳になる年の誕生月までの月数を数えよう。</a:t>
            </a:r>
          </a:p>
        </p:txBody>
      </p:sp>
      <p:sp>
        <p:nvSpPr>
          <p:cNvPr id="10" name="角丸四角形 9"/>
          <p:cNvSpPr/>
          <p:nvPr/>
        </p:nvSpPr>
        <p:spPr>
          <a:xfrm>
            <a:off x="438019" y="2501279"/>
            <a:ext cx="2268252" cy="1021167"/>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②今年から、</a:t>
            </a:r>
            <a:r>
              <a:rPr lang="en-US" altLang="ja-JP" dirty="0">
                <a:solidFill>
                  <a:prstClr val="black"/>
                </a:solidFill>
              </a:rPr>
              <a:t>3</a:t>
            </a:r>
            <a:r>
              <a:rPr lang="ja-JP" altLang="en-US" dirty="0">
                <a:solidFill>
                  <a:prstClr val="black"/>
                </a:solidFill>
              </a:rPr>
              <a:t>年</a:t>
            </a:r>
          </a:p>
          <a:p>
            <a:pPr algn="ctr"/>
            <a:r>
              <a:rPr lang="ja-JP" altLang="en-US" dirty="0">
                <a:solidFill>
                  <a:prstClr val="black"/>
                </a:solidFill>
              </a:rPr>
              <a:t>何歳になるか、</a:t>
            </a:r>
          </a:p>
          <a:p>
            <a:pPr algn="ctr"/>
            <a:r>
              <a:rPr lang="ja-JP" altLang="en-US" dirty="0">
                <a:solidFill>
                  <a:prstClr val="black"/>
                </a:solidFill>
              </a:rPr>
              <a:t>記入します。</a:t>
            </a:r>
          </a:p>
        </p:txBody>
      </p:sp>
      <p:sp>
        <p:nvSpPr>
          <p:cNvPr id="11" name="正方形/長方形 10"/>
          <p:cNvSpPr/>
          <p:nvPr/>
        </p:nvSpPr>
        <p:spPr>
          <a:xfrm>
            <a:off x="444499" y="5373216"/>
            <a:ext cx="2255293" cy="12601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あと</a:t>
            </a:r>
          </a:p>
          <a:p>
            <a:pPr algn="ctr"/>
            <a:r>
              <a:rPr lang="en-US" altLang="ja-JP" sz="2400" dirty="0">
                <a:solidFill>
                  <a:prstClr val="black"/>
                </a:solidFill>
              </a:rPr>
              <a:t>[  </a:t>
            </a:r>
            <a:r>
              <a:rPr lang="ja-JP" altLang="en-US" sz="2400" dirty="0">
                <a:solidFill>
                  <a:prstClr val="black"/>
                </a:solidFill>
              </a:rPr>
              <a:t>　　</a:t>
            </a:r>
            <a:r>
              <a:rPr lang="en-US" altLang="ja-JP" sz="2400" dirty="0">
                <a:solidFill>
                  <a:prstClr val="black"/>
                </a:solidFill>
              </a:rPr>
              <a:t> ]</a:t>
            </a:r>
            <a:r>
              <a:rPr lang="ja-JP" altLang="en-US" sz="2400" dirty="0">
                <a:solidFill>
                  <a:prstClr val="black"/>
                </a:solidFill>
              </a:rPr>
              <a:t>ケ月で</a:t>
            </a:r>
          </a:p>
          <a:p>
            <a:pPr algn="ctr"/>
            <a:r>
              <a:rPr lang="ja-JP" altLang="en-US" sz="2400" dirty="0">
                <a:solidFill>
                  <a:prstClr val="black"/>
                </a:solidFill>
              </a:rPr>
              <a:t>大人</a:t>
            </a:r>
          </a:p>
        </p:txBody>
      </p:sp>
      <p:sp>
        <p:nvSpPr>
          <p:cNvPr id="3" name="フッター プレースホルダー 2"/>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34369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6"/>
          <p:cNvSpPr>
            <a:spLocks noChangeArrowheads="1"/>
          </p:cNvSpPr>
          <p:nvPr/>
        </p:nvSpPr>
        <p:spPr bwMode="auto">
          <a:xfrm>
            <a:off x="322417" y="1179519"/>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HGPｺﾞｼｯｸE" panose="020B0900000000000000" pitchFamily="50" charset="-128"/>
            </a:endParaRPr>
          </a:p>
        </p:txBody>
      </p:sp>
      <p:sp>
        <p:nvSpPr>
          <p:cNvPr id="25" name="正方形/長方形 24"/>
          <p:cNvSpPr/>
          <p:nvPr/>
        </p:nvSpPr>
        <p:spPr>
          <a:xfrm>
            <a:off x="322417" y="1222456"/>
            <a:ext cx="2716677" cy="623248"/>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1200" dirty="0">
                <a:solidFill>
                  <a:srgbClr val="0000FF"/>
                </a:solidFill>
                <a:latin typeface="HGP創英角ｺﾞｼｯｸUB" panose="020B0900000000000000" pitchFamily="50" charset="-128"/>
                <a:ea typeface="HGP創英角ｺﾞｼｯｸUB" panose="020B0900000000000000" pitchFamily="50" charset="-128"/>
              </a:rPr>
              <a:t>　　　　　　　　　　　か</a:t>
            </a:r>
          </a:p>
          <a:p>
            <a:pPr eaLnBrk="0" fontAlgn="base" hangingPunct="0">
              <a:spcBef>
                <a:spcPct val="0"/>
              </a:spcBef>
              <a:spcAft>
                <a:spcPct val="0"/>
              </a:spcAft>
            </a:pPr>
            <a:r>
              <a:rPr lang="ja-JP" altLang="en-US" sz="2400" dirty="0">
                <a:solidFill>
                  <a:srgbClr val="0000FF"/>
                </a:solidFill>
                <a:latin typeface="HGP創英角ｺﾞｼｯｸUB" panose="020B0900000000000000" pitchFamily="50" charset="-128"/>
                <a:ea typeface="HGP創英角ｺﾞｼｯｸUB" panose="020B0900000000000000" pitchFamily="50" charset="-128"/>
              </a:rPr>
              <a:t>①パンを買う</a:t>
            </a:r>
          </a:p>
        </p:txBody>
      </p:sp>
      <p:sp>
        <p:nvSpPr>
          <p:cNvPr id="26" name="正方形/長方形 25"/>
          <p:cNvSpPr/>
          <p:nvPr/>
        </p:nvSpPr>
        <p:spPr>
          <a:xfrm>
            <a:off x="3354703" y="1222456"/>
            <a:ext cx="2652543" cy="623248"/>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1200" dirty="0">
                <a:solidFill>
                  <a:srgbClr val="0000FF"/>
                </a:solidFill>
                <a:latin typeface="HGP創英角ｺﾞｼｯｸUB" panose="020B0900000000000000" pitchFamily="50" charset="-128"/>
                <a:ea typeface="HGP創英角ｺﾞｼｯｸUB" panose="020B0900000000000000" pitchFamily="50" charset="-128"/>
              </a:rPr>
              <a:t>　　　　　　　　　　　　　つか</a:t>
            </a:r>
          </a:p>
          <a:p>
            <a:pPr eaLnBrk="0" fontAlgn="base" hangingPunct="0">
              <a:spcBef>
                <a:spcPct val="0"/>
              </a:spcBef>
              <a:spcAft>
                <a:spcPct val="0"/>
              </a:spcAft>
            </a:pPr>
            <a:r>
              <a:rPr lang="ja-JP" altLang="en-US" sz="2400" dirty="0">
                <a:solidFill>
                  <a:srgbClr val="0000FF"/>
                </a:solidFill>
                <a:latin typeface="HGP創英角ｺﾞｼｯｸUB" panose="020B0900000000000000" pitchFamily="50" charset="-128"/>
                <a:ea typeface="HGP創英角ｺﾞｼｯｸUB" panose="020B0900000000000000" pitchFamily="50" charset="-128"/>
              </a:rPr>
              <a:t>②スマホを使う</a:t>
            </a:r>
          </a:p>
        </p:txBody>
      </p:sp>
      <p:sp>
        <p:nvSpPr>
          <p:cNvPr id="27" name="正方形/長方形 26"/>
          <p:cNvSpPr/>
          <p:nvPr/>
        </p:nvSpPr>
        <p:spPr>
          <a:xfrm>
            <a:off x="6283291" y="1222374"/>
            <a:ext cx="2487896" cy="623248"/>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1200" dirty="0">
                <a:solidFill>
                  <a:srgbClr val="0000FF"/>
                </a:solidFill>
                <a:latin typeface="HGP創英角ｺﾞｼｯｸUB" panose="020B0900000000000000" pitchFamily="50" charset="-128"/>
                <a:ea typeface="HGP創英角ｺﾞｼｯｸUB" panose="020B0900000000000000" pitchFamily="50" charset="-128"/>
              </a:rPr>
              <a:t>　　　でんしゃ　　　　の</a:t>
            </a:r>
          </a:p>
          <a:p>
            <a:pPr eaLnBrk="0" fontAlgn="base" hangingPunct="0">
              <a:spcBef>
                <a:spcPct val="0"/>
              </a:spcBef>
              <a:spcAft>
                <a:spcPct val="0"/>
              </a:spcAft>
            </a:pPr>
            <a:r>
              <a:rPr lang="ja-JP" altLang="en-US" sz="2400" dirty="0">
                <a:solidFill>
                  <a:srgbClr val="0000FF"/>
                </a:solidFill>
                <a:latin typeface="HGP創英角ｺﾞｼｯｸUB" panose="020B0900000000000000" pitchFamily="50" charset="-128"/>
                <a:ea typeface="HGP創英角ｺﾞｼｯｸUB" panose="020B0900000000000000" pitchFamily="50" charset="-128"/>
              </a:rPr>
              <a:t>③電車に乗る</a:t>
            </a:r>
          </a:p>
        </p:txBody>
      </p:sp>
      <p:sp>
        <p:nvSpPr>
          <p:cNvPr id="28" name="正方形/長方形 27"/>
          <p:cNvSpPr/>
          <p:nvPr/>
        </p:nvSpPr>
        <p:spPr>
          <a:xfrm>
            <a:off x="3313956" y="4075895"/>
            <a:ext cx="2878932" cy="992579"/>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2400" dirty="0">
                <a:solidFill>
                  <a:srgbClr val="0000FF"/>
                </a:solidFill>
                <a:latin typeface="HGP創英角ｺﾞｼｯｸUB" panose="020B0900000000000000" pitchFamily="50" charset="-128"/>
                <a:ea typeface="HGP創英角ｺﾞｼｯｸUB" panose="020B0900000000000000" pitchFamily="50" charset="-128"/>
              </a:rPr>
              <a:t>⑤ゲームで</a:t>
            </a:r>
          </a:p>
          <a:p>
            <a:pPr eaLnBrk="0" fontAlgn="base" hangingPunct="0">
              <a:spcBef>
                <a:spcPct val="0"/>
              </a:spcBef>
              <a:spcAft>
                <a:spcPct val="0"/>
              </a:spcAft>
            </a:pPr>
            <a:r>
              <a:rPr lang="ja-JP" altLang="en-US" sz="1200" dirty="0">
                <a:solidFill>
                  <a:srgbClr val="0000FF"/>
                </a:solidFill>
                <a:latin typeface="HGP創英角ｺﾞｼｯｸUB" panose="020B0900000000000000" pitchFamily="50" charset="-128"/>
                <a:ea typeface="HGP創英角ｺﾞｼｯｸUB" panose="020B0900000000000000" pitchFamily="50" charset="-128"/>
              </a:rPr>
              <a:t>　　　　　　　　　　　　　　　　　か</a:t>
            </a:r>
          </a:p>
          <a:p>
            <a:pPr eaLnBrk="0" fontAlgn="base" hangingPunct="0">
              <a:spcBef>
                <a:spcPct val="0"/>
              </a:spcBef>
              <a:spcAft>
                <a:spcPct val="0"/>
              </a:spcAft>
            </a:pPr>
            <a:r>
              <a:rPr lang="ja-JP" altLang="en-US" sz="2400" dirty="0">
                <a:solidFill>
                  <a:srgbClr val="0000FF"/>
                </a:solidFill>
                <a:latin typeface="HGP創英角ｺﾞｼｯｸUB" panose="020B0900000000000000" pitchFamily="50" charset="-128"/>
                <a:ea typeface="HGP創英角ｺﾞｼｯｸUB" panose="020B0900000000000000" pitchFamily="50" charset="-128"/>
              </a:rPr>
              <a:t>　　アイテムを買う</a:t>
            </a:r>
          </a:p>
        </p:txBody>
      </p:sp>
      <p:sp>
        <p:nvSpPr>
          <p:cNvPr id="30" name="正方形/長方形 29"/>
          <p:cNvSpPr/>
          <p:nvPr/>
        </p:nvSpPr>
        <p:spPr>
          <a:xfrm>
            <a:off x="6295009" y="4075942"/>
            <a:ext cx="2770299" cy="623248"/>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1200" dirty="0">
                <a:solidFill>
                  <a:srgbClr val="0000FF"/>
                </a:solidFill>
                <a:latin typeface="HGP創英角ｺﾞｼｯｸUB" panose="020B0900000000000000" pitchFamily="50" charset="-128"/>
                <a:ea typeface="HGP創英角ｺﾞｼｯｸUB" panose="020B0900000000000000" pitchFamily="50" charset="-128"/>
              </a:rPr>
              <a:t>　　　かみ　　　き</a:t>
            </a:r>
          </a:p>
          <a:p>
            <a:pPr eaLnBrk="0" fontAlgn="base" hangingPunct="0">
              <a:spcBef>
                <a:spcPct val="0"/>
              </a:spcBef>
              <a:spcAft>
                <a:spcPct val="0"/>
              </a:spcAft>
            </a:pPr>
            <a:r>
              <a:rPr lang="ja-JP" altLang="en-US" sz="2400" dirty="0">
                <a:solidFill>
                  <a:srgbClr val="0000FF"/>
                </a:solidFill>
                <a:latin typeface="HGP創英角ｺﾞｼｯｸUB" panose="020B0900000000000000" pitchFamily="50" charset="-128"/>
                <a:ea typeface="HGP創英角ｺﾞｼｯｸUB" panose="020B0900000000000000" pitchFamily="50" charset="-128"/>
              </a:rPr>
              <a:t>⑥髪を切る</a:t>
            </a:r>
            <a:endParaRPr lang="en-US" altLang="ja-JP" sz="240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31" name="正方形/長方形 30"/>
          <p:cNvSpPr/>
          <p:nvPr/>
        </p:nvSpPr>
        <p:spPr>
          <a:xfrm>
            <a:off x="417881" y="4161406"/>
            <a:ext cx="2929985" cy="623248"/>
          </a:xfrm>
          <a:prstGeom prst="rect">
            <a:avLst/>
          </a:prstGeom>
        </p:spPr>
        <p:txBody>
          <a:bodyPr wrap="square" lIns="68580" tIns="34290" rIns="68580" bIns="34290">
            <a:spAutoFit/>
          </a:bodyPr>
          <a:lstStyle/>
          <a:p>
            <a:pPr eaLnBrk="0" fontAlgn="base" hangingPunct="0">
              <a:spcBef>
                <a:spcPct val="0"/>
              </a:spcBef>
              <a:spcAft>
                <a:spcPct val="0"/>
              </a:spcAft>
            </a:pPr>
            <a:r>
              <a:rPr lang="ja-JP" altLang="en-US" sz="1200" dirty="0">
                <a:solidFill>
                  <a:srgbClr val="0000FF"/>
                </a:solidFill>
                <a:latin typeface="HGP創英角ｺﾞｼｯｸUB" panose="020B0900000000000000" pitchFamily="50" charset="-128"/>
                <a:ea typeface="HGP創英角ｺﾞｼｯｸUB" panose="020B0900000000000000" pitchFamily="50" charset="-128"/>
              </a:rPr>
              <a:t>　　　　　　　　　　　　　か</a:t>
            </a:r>
          </a:p>
          <a:p>
            <a:pPr eaLnBrk="0" fontAlgn="base" hangingPunct="0">
              <a:spcBef>
                <a:spcPct val="0"/>
              </a:spcBef>
              <a:spcAft>
                <a:spcPct val="0"/>
              </a:spcAft>
            </a:pPr>
            <a:r>
              <a:rPr lang="ja-JP" altLang="en-US" sz="2400" dirty="0">
                <a:solidFill>
                  <a:srgbClr val="0000FF"/>
                </a:solidFill>
                <a:latin typeface="HGP創英角ｺﾞｼｯｸUB" panose="020B0900000000000000" pitchFamily="50" charset="-128"/>
                <a:ea typeface="HGP創英角ｺﾞｼｯｸUB" panose="020B0900000000000000" pitchFamily="50" charset="-128"/>
              </a:rPr>
              <a:t>④ネットで買いもの</a:t>
            </a:r>
          </a:p>
        </p:txBody>
      </p:sp>
      <p:pic>
        <p:nvPicPr>
          <p:cNvPr id="35" name="図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5009" y="2184855"/>
            <a:ext cx="2339383" cy="1541844"/>
          </a:xfrm>
          <a:prstGeom prst="rect">
            <a:avLst/>
          </a:prstGeom>
        </p:spPr>
      </p:pic>
      <p:sp>
        <p:nvSpPr>
          <p:cNvPr id="29" name="AutoShape 6"/>
          <p:cNvSpPr>
            <a:spLocks noChangeArrowheads="1"/>
          </p:cNvSpPr>
          <p:nvPr/>
        </p:nvSpPr>
        <p:spPr bwMode="auto">
          <a:xfrm>
            <a:off x="3290569" y="1179519"/>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HGPｺﾞｼｯｸE" panose="020B0900000000000000" pitchFamily="50" charset="-128"/>
            </a:endParaRPr>
          </a:p>
        </p:txBody>
      </p:sp>
      <p:sp>
        <p:nvSpPr>
          <p:cNvPr id="33" name="AutoShape 6"/>
          <p:cNvSpPr>
            <a:spLocks noChangeArrowheads="1"/>
          </p:cNvSpPr>
          <p:nvPr/>
        </p:nvSpPr>
        <p:spPr bwMode="auto">
          <a:xfrm>
            <a:off x="6192892" y="1200267"/>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HGPｺﾞｼｯｸE" panose="020B0900000000000000" pitchFamily="50" charset="-128"/>
            </a:endParaRPr>
          </a:p>
        </p:txBody>
      </p:sp>
      <p:sp>
        <p:nvSpPr>
          <p:cNvPr id="36" name="AutoShape 6"/>
          <p:cNvSpPr>
            <a:spLocks noChangeArrowheads="1"/>
          </p:cNvSpPr>
          <p:nvPr/>
        </p:nvSpPr>
        <p:spPr bwMode="auto">
          <a:xfrm>
            <a:off x="322417" y="4075884"/>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HGPｺﾞｼｯｸE" panose="020B0900000000000000" pitchFamily="50" charset="-128"/>
            </a:endParaRPr>
          </a:p>
        </p:txBody>
      </p:sp>
      <p:sp>
        <p:nvSpPr>
          <p:cNvPr id="37" name="AutoShape 6"/>
          <p:cNvSpPr>
            <a:spLocks noChangeArrowheads="1"/>
          </p:cNvSpPr>
          <p:nvPr/>
        </p:nvSpPr>
        <p:spPr bwMode="auto">
          <a:xfrm>
            <a:off x="3290569" y="4075884"/>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HGPｺﾞｼｯｸE" panose="020B0900000000000000" pitchFamily="50" charset="-128"/>
            </a:endParaRPr>
          </a:p>
        </p:txBody>
      </p:sp>
      <p:sp>
        <p:nvSpPr>
          <p:cNvPr id="39" name="AutoShape 6"/>
          <p:cNvSpPr>
            <a:spLocks noChangeArrowheads="1"/>
          </p:cNvSpPr>
          <p:nvPr/>
        </p:nvSpPr>
        <p:spPr bwMode="auto">
          <a:xfrm>
            <a:off x="6227890" y="4075884"/>
            <a:ext cx="2716677" cy="2629616"/>
          </a:xfrm>
          <a:prstGeom prst="foldedCorner">
            <a:avLst>
              <a:gd name="adj" fmla="val 12500"/>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lIns="68580" tIns="34290" rIns="68580" bIns="3429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buFontTx/>
              <a:buNone/>
            </a:pPr>
            <a:endParaRPr lang="ja-JP" altLang="en-US" sz="2700" dirty="0">
              <a:solidFill>
                <a:prstClr val="black"/>
              </a:solidFill>
              <a:latin typeface="HGPｺﾞｼｯｸE" panose="020B0900000000000000" pitchFamily="50" charset="-128"/>
            </a:endParaRPr>
          </a:p>
        </p:txBody>
      </p:sp>
      <p:pic>
        <p:nvPicPr>
          <p:cNvPr id="38" name="Picture 2" descr="é«ªãåãç¾å®¹å¸«ã®ã¤ã©ã¹ãï¼å¥³æ§ï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4545860"/>
            <a:ext cx="1902150" cy="208680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http://1.bp.blogspot.com/-vGgi4my0BzQ/VV0xiDO9FyI/AAAAAAAAtuI/piTeacADx_Y/s800/internet_online_kessa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4173" y="1845704"/>
            <a:ext cx="1739463" cy="198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正方形/長方形 22"/>
          <p:cNvSpPr/>
          <p:nvPr/>
        </p:nvSpPr>
        <p:spPr>
          <a:xfrm>
            <a:off x="-18433" y="270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3600" dirty="0">
                <a:solidFill>
                  <a:prstClr val="black"/>
                </a:solidFill>
                <a:latin typeface="HGPｺﾞｼｯｸE" panose="020B0900000000000000" pitchFamily="50" charset="-128"/>
                <a:ea typeface="HGPｺﾞｼｯｸE" panose="020B0900000000000000" pitchFamily="50" charset="-128"/>
              </a:rPr>
              <a:t>１－①</a:t>
            </a:r>
            <a:r>
              <a:rPr lang="en-US" altLang="ja-JP" sz="3600" dirty="0">
                <a:solidFill>
                  <a:prstClr val="black"/>
                </a:solidFill>
                <a:latin typeface="HGPｺﾞｼｯｸE" panose="020B0900000000000000" pitchFamily="50" charset="-128"/>
                <a:ea typeface="HGPｺﾞｼｯｸE" panose="020B0900000000000000" pitchFamily="50" charset="-128"/>
              </a:rPr>
              <a:t>.</a:t>
            </a:r>
            <a:r>
              <a:rPr lang="ja-JP" altLang="en-US" sz="3600" dirty="0">
                <a:solidFill>
                  <a:prstClr val="black"/>
                </a:solidFill>
                <a:latin typeface="HGPｺﾞｼｯｸE" panose="020B0900000000000000" pitchFamily="50" charset="-128"/>
                <a:ea typeface="HGPｺﾞｼｯｸE" panose="020B0900000000000000" pitchFamily="50" charset="-128"/>
              </a:rPr>
              <a:t>契約はいろいろあります</a:t>
            </a:r>
            <a:r>
              <a:rPr lang="en-US" altLang="ja-JP" sz="3600" dirty="0">
                <a:solidFill>
                  <a:prstClr val="black"/>
                </a:solidFill>
                <a:latin typeface="HGPｺﾞｼｯｸE" panose="020B0900000000000000" pitchFamily="50" charset="-128"/>
                <a:ea typeface="HGPｺﾞｼｯｸE" panose="020B0900000000000000" pitchFamily="50" charset="-128"/>
              </a:rPr>
              <a:t>!</a:t>
            </a:r>
          </a:p>
        </p:txBody>
      </p:sp>
      <p:pic>
        <p:nvPicPr>
          <p:cNvPr id="34" name="Picture 2" descr="トレイにパンを乗せる人のイラスト（女性）"/>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176" y="1941041"/>
            <a:ext cx="1785658" cy="1785659"/>
          </a:xfrm>
          <a:prstGeom prst="rect">
            <a:avLst/>
          </a:prstGeom>
          <a:noFill/>
          <a:extLst>
            <a:ext uri="{909E8E84-426E-40DD-AFC4-6F175D3DCCD1}">
              <a14:hiddenFill xmlns:a14="http://schemas.microsoft.com/office/drawing/2010/main">
                <a:solidFill>
                  <a:srgbClr val="FFFFFF"/>
                </a:solidFill>
              </a14:hiddenFill>
            </a:ext>
          </a:extLst>
        </p:spPr>
      </p:pic>
      <p:pic>
        <p:nvPicPr>
          <p:cNvPr id="40" name="図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31084">
            <a:off x="4134617" y="5123381"/>
            <a:ext cx="837898" cy="1376331"/>
          </a:xfrm>
          <a:prstGeom prst="rect">
            <a:avLst/>
          </a:prstGeom>
        </p:spPr>
      </p:pic>
      <p:pic>
        <p:nvPicPr>
          <p:cNvPr id="1026" name="Picture 2" descr="G:\KINGSTON\くらしの一日講座\イラストいろいろ\ネットに向かう男の子.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9176" y="4933131"/>
            <a:ext cx="1925818" cy="1699534"/>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p:cNvSpPr>
            <a:spLocks noGrp="1"/>
          </p:cNvSpPr>
          <p:nvPr>
            <p:ph type="ftr" sz="quarter" idx="11"/>
          </p:nvPr>
        </p:nvSpPr>
        <p:spPr/>
        <p:txBody>
          <a:bodyPr/>
          <a:lstStyle/>
          <a:p>
            <a:pPr>
              <a:defRPr/>
            </a:pPr>
            <a:r>
              <a:rPr lang="en-US" altLang="ja-JP">
                <a:solidFill>
                  <a:prstClr val="black">
                    <a:tint val="75000"/>
                  </a:prstClr>
                </a:solidFill>
              </a:rPr>
              <a:t>©2020</a:t>
            </a:r>
            <a:r>
              <a:rPr lang="ja-JP" altLang="en-US">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53014469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tack of books design template">
  <a:themeElements>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ofBooksDesignTemplate_TP01159440">
      <a:majorFont>
        <a:latin typeface="Century Gothic"/>
        <a:ea typeface="ＭＳ Ｐゴシック"/>
        <a:cs typeface=""/>
      </a:majorFont>
      <a:minorFont>
        <a:latin typeface="Century Gothic"/>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lnDef>
  </a:objectDefaults>
  <a:extraClrSchemeLst>
    <a:extraClrScheme>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ofBooksDesignTemplate_TP0115944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ofBooksDesignTemplate_TP0115944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ofBooksDesignTemplate_TP0115944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ofBooksDesignTemplate_TP0115944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ofBooksDesignTemplate_TP0115944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ofBooksDesignTemplate_TP0115944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ofBooksDesignTemplate_TP0115944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ofBooksDesignTemplate_TP0115944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ofBooksDesignTemplate_TP0115944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ofBooksDesignTemplate_TP0115944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ofBooksDesignTemplate_TP0115944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commStrat">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ユーザー定義 2">
      <a:majorFont>
        <a:latin typeface="ＭＳ Ｐゴシック"/>
        <a:ea typeface="ＭＳ Ｐゴシック"/>
        <a:cs typeface=""/>
      </a:majorFont>
      <a:minorFont>
        <a:latin typeface="ＭＳ Ｐゴシック"/>
        <a:ea typeface="ＭＳ Ｐゴシック"/>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2523</TotalTime>
  <Words>4552</Words>
  <Application>Microsoft Office PowerPoint</Application>
  <PresentationFormat>画面に合わせる (4:3)</PresentationFormat>
  <Paragraphs>707</Paragraphs>
  <Slides>27</Slides>
  <Notes>27</Notes>
  <HiddenSlides>0</HiddenSlides>
  <MMClips>0</MMClips>
  <ScaleCrop>false</ScaleCrop>
  <HeadingPairs>
    <vt:vector size="6" baseType="variant">
      <vt:variant>
        <vt:lpstr>使用されているフォント</vt:lpstr>
      </vt:variant>
      <vt:variant>
        <vt:i4>12</vt:i4>
      </vt:variant>
      <vt:variant>
        <vt:lpstr>テーマ</vt:lpstr>
      </vt:variant>
      <vt:variant>
        <vt:i4>7</vt:i4>
      </vt:variant>
      <vt:variant>
        <vt:lpstr>スライド タイトル</vt:lpstr>
      </vt:variant>
      <vt:variant>
        <vt:i4>27</vt:i4>
      </vt:variant>
    </vt:vector>
  </HeadingPairs>
  <TitlesOfParts>
    <vt:vector size="46" baseType="lpstr">
      <vt:lpstr>HGPｺﾞｼｯｸE</vt:lpstr>
      <vt:lpstr>HGP創英角ｺﾞｼｯｸUB</vt:lpstr>
      <vt:lpstr>HG丸ｺﾞｼｯｸM-PRO</vt:lpstr>
      <vt:lpstr>HG創英角ｺﾞｼｯｸUB</vt:lpstr>
      <vt:lpstr>ＭＳ Ｐゴシック</vt:lpstr>
      <vt:lpstr>UD デジタル 教科書体 NK-R</vt:lpstr>
      <vt:lpstr>Arial</vt:lpstr>
      <vt:lpstr>Calibri</vt:lpstr>
      <vt:lpstr>Calibri Light</vt:lpstr>
      <vt:lpstr>Century Gothic</vt:lpstr>
      <vt:lpstr>Verdana</vt:lpstr>
      <vt:lpstr>Wingdings 2</vt:lpstr>
      <vt:lpstr>Stack of books design template</vt:lpstr>
      <vt:lpstr>RecommStrat</vt:lpstr>
      <vt:lpstr>1_Office テーマ</vt:lpstr>
      <vt:lpstr>1_HDOfficeLightV0</vt:lpstr>
      <vt:lpstr>4_Office テーマ</vt:lpstr>
      <vt:lpstr>6_Office テーマ</vt:lpstr>
      <vt:lpstr>3_Office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TOKUDAHATSUMI</dc:creator>
  <cp:lastModifiedBy>大植　將人</cp:lastModifiedBy>
  <cp:revision>184</cp:revision>
  <cp:lastPrinted>2020-10-28T01:26:09Z</cp:lastPrinted>
  <dcterms:created xsi:type="dcterms:W3CDTF">2020-05-10T07:20:51Z</dcterms:created>
  <dcterms:modified xsi:type="dcterms:W3CDTF">2023-04-10T07:39:57Z</dcterms:modified>
</cp:coreProperties>
</file>