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4E6D6-7770-40E0-A73D-5A7379C8E249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44E4-F24F-45CE-908E-0C4F7C6F86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98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96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81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00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3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25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46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31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62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05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1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1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AFED-A295-4256-9482-E6D8C4A83736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AA0A-C0E4-42A8-9896-BC9A5F26A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21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37@pref.shig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484563"/>
              </p:ext>
            </p:extLst>
          </p:nvPr>
        </p:nvGraphicFramePr>
        <p:xfrm>
          <a:off x="398679" y="3274771"/>
          <a:ext cx="5961888" cy="3885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285"/>
                <a:gridCol w="3807409"/>
                <a:gridCol w="1196194"/>
              </a:tblGrid>
              <a:tr h="66080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飼養衛生管理基準の項目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内　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〇：実施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en-US" altLang="ja-JP" sz="1400" dirty="0" smtClean="0"/>
                        <a:t>×</a:t>
                      </a:r>
                      <a:r>
                        <a:rPr kumimoji="1" lang="ja-JP" altLang="en-US" sz="1400" dirty="0" smtClean="0"/>
                        <a:t>：未実施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err="1" smtClean="0"/>
                        <a:t>ー</a:t>
                      </a:r>
                      <a:r>
                        <a:rPr kumimoji="1" lang="ja-JP" altLang="en-US" sz="1400" dirty="0" smtClean="0"/>
                        <a:t>：該当なし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4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衛生管理区域に立ち入る者の手指消毒等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5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１６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衛生管理区域専用の衣服及び靴の設置並びに使用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74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１７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衛生管理区域に立ち入る車両の消毒等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56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２５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畜舎に立ち入る者の手指消毒等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5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２６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畜舎ごとの専用の衣服及び靴の設置並びに使用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72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２８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畜舎外での病原体の汚染防止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07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３２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衛生管理区域内の整理整頓及び消毒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94944" y="290392"/>
            <a:ext cx="5369358" cy="955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飼養衛生管理基準　自己点検結果報告様式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64300" y="11704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（別紙）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2881" y="1334295"/>
            <a:ext cx="6155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滋賀県家畜保健衛生所　あて</a:t>
            </a:r>
            <a:endParaRPr kumimoji="1" lang="en-US" altLang="ja-JP" sz="2000" dirty="0" smtClean="0"/>
          </a:p>
          <a:p>
            <a:r>
              <a:rPr kumimoji="1" lang="ja-JP" altLang="en-US" sz="1600" dirty="0" smtClean="0"/>
              <a:t>　下記項目について農場の状況を自己点検し、その結果を報告します</a:t>
            </a:r>
            <a:endParaRPr kumimoji="1" lang="ja-JP" altLang="en-US" sz="1600" dirty="0"/>
          </a:p>
        </p:txBody>
      </p:sp>
      <p:sp>
        <p:nvSpPr>
          <p:cNvPr id="6" name="角丸四角形 5"/>
          <p:cNvSpPr/>
          <p:nvPr/>
        </p:nvSpPr>
        <p:spPr>
          <a:xfrm>
            <a:off x="307239" y="2238452"/>
            <a:ext cx="1243583" cy="67299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11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月分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1757" y="2162862"/>
            <a:ext cx="4747565" cy="8144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65744" y="893030"/>
            <a:ext cx="2438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＊太枠内をご記入ください</a:t>
            </a:r>
            <a:endParaRPr kumimoji="1" lang="ja-JP" altLang="en-US" sz="1600" dirty="0"/>
          </a:p>
        </p:txBody>
      </p:sp>
      <p:sp>
        <p:nvSpPr>
          <p:cNvPr id="9" name="正方形/長方形 8"/>
          <p:cNvSpPr/>
          <p:nvPr/>
        </p:nvSpPr>
        <p:spPr>
          <a:xfrm>
            <a:off x="2576725" y="2155543"/>
            <a:ext cx="980237" cy="8290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59783" y="2170180"/>
            <a:ext cx="1799540" cy="81442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9985" y="236346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点検日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90095" y="223420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農  場  名</a:t>
            </a:r>
            <a:endParaRPr lang="en-US" altLang="ja-JP" dirty="0" smtClean="0"/>
          </a:p>
          <a:p>
            <a:r>
              <a:rPr kumimoji="1" lang="ja-JP" altLang="en-US" dirty="0" smtClean="0"/>
              <a:t>点検者名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48561" y="7376042"/>
            <a:ext cx="495360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報告期限：　</a:t>
            </a:r>
            <a:r>
              <a:rPr lang="ja-JP" altLang="en-US" dirty="0" smtClean="0"/>
              <a:t>令和４</a:t>
            </a:r>
            <a:r>
              <a:rPr kumimoji="1" lang="ja-JP" altLang="en-US" dirty="0" smtClean="0"/>
              <a:t>年１１月２５日（金）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報  告  先：　メール　　　　 　</a:t>
            </a:r>
            <a:r>
              <a:rPr kumimoji="1" lang="en-US" altLang="ja-JP" dirty="0" smtClean="0">
                <a:hlinkClick r:id="rId2"/>
              </a:rPr>
              <a:t>ge37@pref.shiga.lg.jp</a:t>
            </a:r>
            <a:endParaRPr kumimoji="1"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 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   </a:t>
            </a:r>
            <a:r>
              <a:rPr lang="ja-JP" altLang="en-US" dirty="0" smtClean="0"/>
              <a:t>Ｆ</a:t>
            </a:r>
            <a:r>
              <a:rPr lang="en-US" altLang="ja-JP" dirty="0" smtClean="0"/>
              <a:t>AX</a:t>
            </a:r>
            <a:r>
              <a:rPr lang="ja-JP" altLang="en-US" sz="1600" dirty="0" smtClean="0"/>
              <a:t>（本所）</a:t>
            </a:r>
            <a:r>
              <a:rPr lang="ja-JP" altLang="en-US" dirty="0" smtClean="0"/>
              <a:t>　　  ０７４８－３７－４８２１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</a:t>
            </a:r>
            <a:r>
              <a:rPr lang="ja-JP" altLang="en-US" sz="1600" dirty="0" smtClean="0"/>
              <a:t>（北西部支所）</a:t>
            </a:r>
            <a:r>
              <a:rPr lang="ja-JP" altLang="en-US" dirty="0" smtClean="0"/>
              <a:t>　０７４０－２２－６６８１</a:t>
            </a:r>
            <a:endParaRPr lang="en-US" altLang="ja-JP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5164532" y="4003858"/>
            <a:ext cx="1196036" cy="315657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>
            <a:endCxn id="7" idx="3"/>
          </p:cNvCxnSpPr>
          <p:nvPr/>
        </p:nvCxnSpPr>
        <p:spPr>
          <a:xfrm>
            <a:off x="3565744" y="2557374"/>
            <a:ext cx="2893578" cy="12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121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HPAI ハイリスクシーズンに入りました！</dc:title>
  <dc:creator>川副　千晶</dc:creator>
  <cp:lastModifiedBy>小森　雅子</cp:lastModifiedBy>
  <cp:revision>59</cp:revision>
  <cp:lastPrinted>2022-10-31T00:50:55Z</cp:lastPrinted>
  <dcterms:created xsi:type="dcterms:W3CDTF">2021-09-14T05:40:40Z</dcterms:created>
  <dcterms:modified xsi:type="dcterms:W3CDTF">2022-11-09T05:25:35Z</dcterms:modified>
</cp:coreProperties>
</file>