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6" y="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sz="1400" b="0"/>
              <a:t>課長級</a:t>
            </a:r>
          </a:p>
        </c:rich>
      </c:tx>
      <c:layout>
        <c:manualLayout>
          <c:xMode val="edge"/>
          <c:yMode val="edge"/>
          <c:x val="0.47413680226006633"/>
          <c:y val="7.495712727075909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0.27500000000000002</c:v>
                </c:pt>
                <c:pt idx="1">
                  <c:v>0.26800000000000002</c:v>
                </c:pt>
                <c:pt idx="2">
                  <c:v>0.39300000000000002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99756288102032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0.14099999999999999</c:v>
                </c:pt>
                <c:pt idx="1">
                  <c:v>0.21199999999999999</c:v>
                </c:pt>
                <c:pt idx="2">
                  <c:v>9.2999999999999999E-2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795856897734467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9878144051013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3961006096324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</c:v>
                </c:pt>
                <c:pt idx="1">
                  <c:v>1.9E-2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ベース改定の慣行なし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0.58399999999999996</c:v>
                </c:pt>
                <c:pt idx="1">
                  <c:v>0.501</c:v>
                </c:pt>
                <c:pt idx="2">
                  <c:v>0.51400000000000001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91658720"/>
        <c:axId val="-1806753520"/>
        <c:axId val="0"/>
      </c:bar3DChart>
      <c:catAx>
        <c:axId val="-1991658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806753520"/>
        <c:crosses val="autoZero"/>
        <c:auto val="1"/>
        <c:lblAlgn val="ctr"/>
        <c:lblOffset val="100"/>
        <c:noMultiLvlLbl val="0"/>
      </c:catAx>
      <c:valAx>
        <c:axId val="-18067535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991658720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altLang="en-US" sz="1400" b="0" dirty="0" smtClean="0"/>
              <a:t>係　員</a:t>
            </a:r>
            <a:endParaRPr lang="ja-JP" sz="1400" b="0" dirty="0"/>
          </a:p>
        </c:rich>
      </c:tx>
      <c:layout>
        <c:manualLayout>
          <c:xMode val="edge"/>
          <c:yMode val="edge"/>
          <c:x val="0.4769362674378354"/>
          <c:y val="7.495694922786358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0.371</c:v>
                </c:pt>
                <c:pt idx="1">
                  <c:v>0.32900000000000001</c:v>
                </c:pt>
                <c:pt idx="2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797075457224381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99512576204055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98537728612164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0.17399999999999999</c:v>
                </c:pt>
                <c:pt idx="1">
                  <c:v>0.26</c:v>
                </c:pt>
                <c:pt idx="2">
                  <c:v>9.5000000000000001E-2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96965240193772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79441790418348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19561318583649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</c:v>
                </c:pt>
                <c:pt idx="1">
                  <c:v>1.7999999999999999E-2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ベース改定の慣行なし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令和２年</c:v>
                </c:pt>
                <c:pt idx="1">
                  <c:v>令和３年</c:v>
                </c:pt>
                <c:pt idx="2">
                  <c:v>令和４年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0.45500000000000002</c:v>
                </c:pt>
                <c:pt idx="1">
                  <c:v>0.39300000000000002</c:v>
                </c:pt>
                <c:pt idx="2">
                  <c:v>0.41499999999999998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806766576"/>
        <c:axId val="-1806752976"/>
        <c:axId val="0"/>
      </c:bar3DChart>
      <c:catAx>
        <c:axId val="-18067665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806752976"/>
        <c:crosses val="autoZero"/>
        <c:auto val="1"/>
        <c:lblAlgn val="ctr"/>
        <c:lblOffset val="100"/>
        <c:noMultiLvlLbl val="0"/>
      </c:catAx>
      <c:valAx>
        <c:axId val="-18067529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806766576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③</a:t>
            </a:r>
            <a:r>
              <a:rPr lang="ja-JP" altLang="en-US" sz="2000" b="1" dirty="0" smtClean="0">
                <a:ea typeface="ＭＳ ゴシック" pitchFamily="49" charset="-128"/>
              </a:rPr>
              <a:t>給与改定の状況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6125967"/>
              </p:ext>
            </p:extLst>
          </p:nvPr>
        </p:nvGraphicFramePr>
        <p:xfrm>
          <a:off x="344488" y="364502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72770" y="6453336"/>
            <a:ext cx="66736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</a:t>
            </a:r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ベース改定の慣行</a:t>
            </a:r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の有無が不明および</a:t>
            </a:r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ベース改定の</a:t>
            </a:r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実施が未定の事業所を除いて集計しています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6521086"/>
              </p:ext>
            </p:extLst>
          </p:nvPr>
        </p:nvGraphicFramePr>
        <p:xfrm>
          <a:off x="344488" y="76470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75</cp:revision>
  <dcterms:created xsi:type="dcterms:W3CDTF">2013-02-06T02:17:09Z</dcterms:created>
  <dcterms:modified xsi:type="dcterms:W3CDTF">2022-10-10T23:34:40Z</dcterms:modified>
</cp:coreProperties>
</file>