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コンテンツ プレースホルダ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797766"/>
              </p:ext>
            </p:extLst>
          </p:nvPr>
        </p:nvGraphicFramePr>
        <p:xfrm>
          <a:off x="374083" y="1755924"/>
          <a:ext cx="9108000" cy="421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000"/>
                <a:gridCol w="1224000"/>
                <a:gridCol w="1224000"/>
                <a:gridCol w="1224000"/>
                <a:gridCol w="1224000"/>
                <a:gridCol w="1224000"/>
                <a:gridCol w="1224000"/>
              </a:tblGrid>
              <a:tr h="396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企　業　規　模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3,000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3,000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規模計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母集団事業所数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(A)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119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72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80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280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97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648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母集団正社員数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(B)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42,867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16,547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11,841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30,974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6,650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108,879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調査対象事業所数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(C)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59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133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(C)/(A)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19.3%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23.6%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20.0%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21.1%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18.6%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20.5%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調査事業所正社員数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(D)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9,911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3,367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2,524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6,476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1,224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23,502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(D)/(B)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23.1%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20.3%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21.3%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20.9%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18.4%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21.6%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263972" y="836712"/>
            <a:ext cx="9361040" cy="60499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令和４年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職種別民間給与実態調査では、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企業規模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人以上かつ事業所規模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人以上の民間事業所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648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事業所（母集団事業所）から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133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事業所を無作為に抽出し、実地調査を行いました。母集団事業所、調査事業所の状況等については、下記のとおりです。</a:t>
            </a:r>
            <a:endParaRPr kumimoji="1" lang="ja-JP" altLang="en-US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1182" y="6021288"/>
            <a:ext cx="9071714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注</a:t>
            </a:r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１　実地調査に際し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、調査不能の事業所が</a:t>
            </a:r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６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所ありました。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２　集計に際してはそれぞれのグループ（層）ごとに復元するため、最終的な集計結果は調査サンプルの単純平均ではなく、各グループ（層）の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　民間従業員数の割合に応じた加重平均となります。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 smtClean="0">
                <a:ea typeface="ＭＳ ゴシック" pitchFamily="49" charset="-128"/>
              </a:rPr>
              <a:t>①調査対象事業所の状況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147</Words>
  <Application>Microsoft Office PowerPoint</Application>
  <PresentationFormat>A4 210 x 297 mm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44</cp:revision>
  <cp:lastPrinted>2016-09-07T06:49:27Z</cp:lastPrinted>
  <dcterms:created xsi:type="dcterms:W3CDTF">2013-02-06T02:17:09Z</dcterms:created>
  <dcterms:modified xsi:type="dcterms:W3CDTF">2022-09-30T04:56:01Z</dcterms:modified>
</cp:coreProperties>
</file>