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sldIdLst>
    <p:sldId id="256" r:id="rId2"/>
  </p:sldIdLst>
  <p:sldSz cx="37079238" cy="2620803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55" userDrawn="1">
          <p15:clr>
            <a:srgbClr val="A4A3A4"/>
          </p15:clr>
        </p15:guide>
        <p15:guide id="2" pos="11679" userDrawn="1">
          <p15:clr>
            <a:srgbClr val="A4A3A4"/>
          </p15:clr>
        </p15:guide>
        <p15:guide id="3" pos="11678" userDrawn="1">
          <p15:clr>
            <a:srgbClr val="A4A3A4"/>
          </p15:clr>
        </p15:guide>
        <p15:guide id="4" pos="23017" userDrawn="1">
          <p15:clr>
            <a:srgbClr val="A4A3A4"/>
          </p15:clr>
        </p15:guide>
        <p15:guide id="6" orient="horz" pos="16192" userDrawn="1">
          <p15:clr>
            <a:srgbClr val="A4A3A4"/>
          </p15:clr>
        </p15:guide>
        <p15:guide id="7" orient="horz" pos="317" userDrawn="1">
          <p15:clr>
            <a:srgbClr val="A4A3A4"/>
          </p15:clr>
        </p15:guide>
        <p15:guide id="8" pos="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4660"/>
  </p:normalViewPr>
  <p:slideViewPr>
    <p:cSldViewPr showGuides="1">
      <p:cViewPr varScale="1">
        <p:scale>
          <a:sx n="30" d="100"/>
          <a:sy n="30" d="100"/>
        </p:scale>
        <p:origin x="1478" y="77"/>
      </p:cViewPr>
      <p:guideLst>
        <p:guide orient="horz" pos="8255"/>
        <p:guide pos="11679"/>
        <p:guide pos="11678"/>
        <p:guide pos="23017"/>
        <p:guide orient="horz" pos="16192"/>
        <p:guide orient="horz" pos="317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0943" y="4289141"/>
            <a:ext cx="31517352" cy="9124280"/>
          </a:xfrm>
        </p:spPr>
        <p:txBody>
          <a:bodyPr anchor="b"/>
          <a:lstStyle>
            <a:lvl1pPr algn="ctr">
              <a:defRPr sz="22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4905" y="13765288"/>
            <a:ext cx="27809429" cy="6327541"/>
          </a:xfrm>
        </p:spPr>
        <p:txBody>
          <a:bodyPr/>
          <a:lstStyle>
            <a:lvl1pPr marL="0" indent="0" algn="ctr">
              <a:buNone/>
              <a:defRPr sz="9172"/>
            </a:lvl1pPr>
            <a:lvl2pPr marL="1747190" indent="0" algn="ctr">
              <a:buNone/>
              <a:defRPr sz="7643"/>
            </a:lvl2pPr>
            <a:lvl3pPr marL="3494380" indent="0" algn="ctr">
              <a:buNone/>
              <a:defRPr sz="6879"/>
            </a:lvl3pPr>
            <a:lvl4pPr marL="5241569" indent="0" algn="ctr">
              <a:buNone/>
              <a:defRPr sz="6114"/>
            </a:lvl4pPr>
            <a:lvl5pPr marL="6988759" indent="0" algn="ctr">
              <a:buNone/>
              <a:defRPr sz="6114"/>
            </a:lvl5pPr>
            <a:lvl6pPr marL="8735949" indent="0" algn="ctr">
              <a:buNone/>
              <a:defRPr sz="6114"/>
            </a:lvl6pPr>
            <a:lvl7pPr marL="10483139" indent="0" algn="ctr">
              <a:buNone/>
              <a:defRPr sz="6114"/>
            </a:lvl7pPr>
            <a:lvl8pPr marL="12230329" indent="0" algn="ctr">
              <a:buNone/>
              <a:defRPr sz="6114"/>
            </a:lvl8pPr>
            <a:lvl9pPr marL="13977518" indent="0" algn="ctr">
              <a:buNone/>
              <a:defRPr sz="611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07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76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34832" y="1395335"/>
            <a:ext cx="7995211" cy="222101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9199" y="1395335"/>
            <a:ext cx="23522142" cy="2221010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4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68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887" y="6533817"/>
            <a:ext cx="31980843" cy="10901814"/>
          </a:xfrm>
        </p:spPr>
        <p:txBody>
          <a:bodyPr anchor="b"/>
          <a:lstStyle>
            <a:lvl1pPr>
              <a:defRPr sz="22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887" y="17538767"/>
            <a:ext cx="31980843" cy="5733006"/>
          </a:xfrm>
        </p:spPr>
        <p:txBody>
          <a:bodyPr/>
          <a:lstStyle>
            <a:lvl1pPr marL="0" indent="0">
              <a:buNone/>
              <a:defRPr sz="9172">
                <a:solidFill>
                  <a:schemeClr val="tx1"/>
                </a:solidFill>
              </a:defRPr>
            </a:lvl1pPr>
            <a:lvl2pPr marL="1747190" indent="0">
              <a:buNone/>
              <a:defRPr sz="7643">
                <a:solidFill>
                  <a:schemeClr val="tx1">
                    <a:tint val="75000"/>
                  </a:schemeClr>
                </a:solidFill>
              </a:defRPr>
            </a:lvl2pPr>
            <a:lvl3pPr marL="3494380" indent="0">
              <a:buNone/>
              <a:defRPr sz="6879">
                <a:solidFill>
                  <a:schemeClr val="tx1">
                    <a:tint val="75000"/>
                  </a:schemeClr>
                </a:solidFill>
              </a:defRPr>
            </a:lvl3pPr>
            <a:lvl4pPr marL="5241569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4pPr>
            <a:lvl5pPr marL="6988759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5pPr>
            <a:lvl6pPr marL="8735949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6pPr>
            <a:lvl7pPr marL="10483139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7pPr>
            <a:lvl8pPr marL="12230329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8pPr>
            <a:lvl9pPr marL="13977518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52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9198" y="6976677"/>
            <a:ext cx="15758676" cy="166287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71364" y="6976677"/>
            <a:ext cx="15758676" cy="166287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63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27" y="1395341"/>
            <a:ext cx="31980843" cy="506567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4031" y="6424611"/>
            <a:ext cx="15686253" cy="3148603"/>
          </a:xfrm>
        </p:spPr>
        <p:txBody>
          <a:bodyPr anchor="b"/>
          <a:lstStyle>
            <a:lvl1pPr marL="0" indent="0">
              <a:buNone/>
              <a:defRPr sz="9172" b="1"/>
            </a:lvl1pPr>
            <a:lvl2pPr marL="1747190" indent="0">
              <a:buNone/>
              <a:defRPr sz="7643" b="1"/>
            </a:lvl2pPr>
            <a:lvl3pPr marL="3494380" indent="0">
              <a:buNone/>
              <a:defRPr sz="6879" b="1"/>
            </a:lvl3pPr>
            <a:lvl4pPr marL="5241569" indent="0">
              <a:buNone/>
              <a:defRPr sz="6114" b="1"/>
            </a:lvl4pPr>
            <a:lvl5pPr marL="6988759" indent="0">
              <a:buNone/>
              <a:defRPr sz="6114" b="1"/>
            </a:lvl5pPr>
            <a:lvl6pPr marL="8735949" indent="0">
              <a:buNone/>
              <a:defRPr sz="6114" b="1"/>
            </a:lvl6pPr>
            <a:lvl7pPr marL="10483139" indent="0">
              <a:buNone/>
              <a:defRPr sz="6114" b="1"/>
            </a:lvl7pPr>
            <a:lvl8pPr marL="12230329" indent="0">
              <a:buNone/>
              <a:defRPr sz="6114" b="1"/>
            </a:lvl8pPr>
            <a:lvl9pPr marL="13977518" indent="0">
              <a:buNone/>
              <a:defRPr sz="611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4031" y="9573214"/>
            <a:ext cx="15686253" cy="140807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771366" y="6424611"/>
            <a:ext cx="15763506" cy="3148603"/>
          </a:xfrm>
        </p:spPr>
        <p:txBody>
          <a:bodyPr anchor="b"/>
          <a:lstStyle>
            <a:lvl1pPr marL="0" indent="0">
              <a:buNone/>
              <a:defRPr sz="9172" b="1"/>
            </a:lvl1pPr>
            <a:lvl2pPr marL="1747190" indent="0">
              <a:buNone/>
              <a:defRPr sz="7643" b="1"/>
            </a:lvl2pPr>
            <a:lvl3pPr marL="3494380" indent="0">
              <a:buNone/>
              <a:defRPr sz="6879" b="1"/>
            </a:lvl3pPr>
            <a:lvl4pPr marL="5241569" indent="0">
              <a:buNone/>
              <a:defRPr sz="6114" b="1"/>
            </a:lvl4pPr>
            <a:lvl5pPr marL="6988759" indent="0">
              <a:buNone/>
              <a:defRPr sz="6114" b="1"/>
            </a:lvl5pPr>
            <a:lvl6pPr marL="8735949" indent="0">
              <a:buNone/>
              <a:defRPr sz="6114" b="1"/>
            </a:lvl6pPr>
            <a:lvl7pPr marL="10483139" indent="0">
              <a:buNone/>
              <a:defRPr sz="6114" b="1"/>
            </a:lvl7pPr>
            <a:lvl8pPr marL="12230329" indent="0">
              <a:buNone/>
              <a:defRPr sz="6114" b="1"/>
            </a:lvl8pPr>
            <a:lvl9pPr marL="13977518" indent="0">
              <a:buNone/>
              <a:defRPr sz="611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771366" y="9573214"/>
            <a:ext cx="15763506" cy="140807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85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9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20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27" y="1747202"/>
            <a:ext cx="11959019" cy="6115209"/>
          </a:xfrm>
        </p:spPr>
        <p:txBody>
          <a:bodyPr anchor="b"/>
          <a:lstStyle>
            <a:lvl1pPr>
              <a:defRPr sz="122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3506" y="3773478"/>
            <a:ext cx="18771364" cy="18624694"/>
          </a:xfrm>
        </p:spPr>
        <p:txBody>
          <a:bodyPr/>
          <a:lstStyle>
            <a:lvl1pPr>
              <a:defRPr sz="12229"/>
            </a:lvl1pPr>
            <a:lvl2pPr>
              <a:defRPr sz="10700"/>
            </a:lvl2pPr>
            <a:lvl3pPr>
              <a:defRPr sz="9172"/>
            </a:lvl3pPr>
            <a:lvl4pPr>
              <a:defRPr sz="7643"/>
            </a:lvl4pPr>
            <a:lvl5pPr>
              <a:defRPr sz="7643"/>
            </a:lvl5pPr>
            <a:lvl6pPr>
              <a:defRPr sz="7643"/>
            </a:lvl6pPr>
            <a:lvl7pPr>
              <a:defRPr sz="7643"/>
            </a:lvl7pPr>
            <a:lvl8pPr>
              <a:defRPr sz="7643"/>
            </a:lvl8pPr>
            <a:lvl9pPr>
              <a:defRPr sz="764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4027" y="7862411"/>
            <a:ext cx="11959019" cy="14566090"/>
          </a:xfrm>
        </p:spPr>
        <p:txBody>
          <a:bodyPr/>
          <a:lstStyle>
            <a:lvl1pPr marL="0" indent="0">
              <a:buNone/>
              <a:defRPr sz="6114"/>
            </a:lvl1pPr>
            <a:lvl2pPr marL="1747190" indent="0">
              <a:buNone/>
              <a:defRPr sz="5350"/>
            </a:lvl2pPr>
            <a:lvl3pPr marL="3494380" indent="0">
              <a:buNone/>
              <a:defRPr sz="4586"/>
            </a:lvl3pPr>
            <a:lvl4pPr marL="5241569" indent="0">
              <a:buNone/>
              <a:defRPr sz="3822"/>
            </a:lvl4pPr>
            <a:lvl5pPr marL="6988759" indent="0">
              <a:buNone/>
              <a:defRPr sz="3822"/>
            </a:lvl5pPr>
            <a:lvl6pPr marL="8735949" indent="0">
              <a:buNone/>
              <a:defRPr sz="3822"/>
            </a:lvl6pPr>
            <a:lvl7pPr marL="10483139" indent="0">
              <a:buNone/>
              <a:defRPr sz="3822"/>
            </a:lvl7pPr>
            <a:lvl8pPr marL="12230329" indent="0">
              <a:buNone/>
              <a:defRPr sz="3822"/>
            </a:lvl8pPr>
            <a:lvl9pPr marL="13977518" indent="0">
              <a:buNone/>
              <a:defRPr sz="38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1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27" y="1747202"/>
            <a:ext cx="11959019" cy="6115209"/>
          </a:xfrm>
        </p:spPr>
        <p:txBody>
          <a:bodyPr anchor="b"/>
          <a:lstStyle>
            <a:lvl1pPr>
              <a:defRPr sz="122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763506" y="3773478"/>
            <a:ext cx="18771364" cy="18624694"/>
          </a:xfrm>
        </p:spPr>
        <p:txBody>
          <a:bodyPr anchor="t"/>
          <a:lstStyle>
            <a:lvl1pPr marL="0" indent="0">
              <a:buNone/>
              <a:defRPr sz="12229"/>
            </a:lvl1pPr>
            <a:lvl2pPr marL="1747190" indent="0">
              <a:buNone/>
              <a:defRPr sz="10700"/>
            </a:lvl2pPr>
            <a:lvl3pPr marL="3494380" indent="0">
              <a:buNone/>
              <a:defRPr sz="9172"/>
            </a:lvl3pPr>
            <a:lvl4pPr marL="5241569" indent="0">
              <a:buNone/>
              <a:defRPr sz="7643"/>
            </a:lvl4pPr>
            <a:lvl5pPr marL="6988759" indent="0">
              <a:buNone/>
              <a:defRPr sz="7643"/>
            </a:lvl5pPr>
            <a:lvl6pPr marL="8735949" indent="0">
              <a:buNone/>
              <a:defRPr sz="7643"/>
            </a:lvl6pPr>
            <a:lvl7pPr marL="10483139" indent="0">
              <a:buNone/>
              <a:defRPr sz="7643"/>
            </a:lvl7pPr>
            <a:lvl8pPr marL="12230329" indent="0">
              <a:buNone/>
              <a:defRPr sz="7643"/>
            </a:lvl8pPr>
            <a:lvl9pPr marL="13977518" indent="0">
              <a:buNone/>
              <a:defRPr sz="764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4027" y="7862411"/>
            <a:ext cx="11959019" cy="14566090"/>
          </a:xfrm>
        </p:spPr>
        <p:txBody>
          <a:bodyPr/>
          <a:lstStyle>
            <a:lvl1pPr marL="0" indent="0">
              <a:buNone/>
              <a:defRPr sz="6114"/>
            </a:lvl1pPr>
            <a:lvl2pPr marL="1747190" indent="0">
              <a:buNone/>
              <a:defRPr sz="5350"/>
            </a:lvl2pPr>
            <a:lvl3pPr marL="3494380" indent="0">
              <a:buNone/>
              <a:defRPr sz="4586"/>
            </a:lvl3pPr>
            <a:lvl4pPr marL="5241569" indent="0">
              <a:buNone/>
              <a:defRPr sz="3822"/>
            </a:lvl4pPr>
            <a:lvl5pPr marL="6988759" indent="0">
              <a:buNone/>
              <a:defRPr sz="3822"/>
            </a:lvl5pPr>
            <a:lvl6pPr marL="8735949" indent="0">
              <a:buNone/>
              <a:defRPr sz="3822"/>
            </a:lvl6pPr>
            <a:lvl7pPr marL="10483139" indent="0">
              <a:buNone/>
              <a:defRPr sz="3822"/>
            </a:lvl7pPr>
            <a:lvl8pPr marL="12230329" indent="0">
              <a:buNone/>
              <a:defRPr sz="3822"/>
            </a:lvl8pPr>
            <a:lvl9pPr marL="13977518" indent="0">
              <a:buNone/>
              <a:defRPr sz="38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6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9198" y="1395341"/>
            <a:ext cx="31980843" cy="5065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9198" y="6976677"/>
            <a:ext cx="31980843" cy="1662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49197" y="24290974"/>
            <a:ext cx="8342829" cy="1395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282498" y="24290974"/>
            <a:ext cx="12514243" cy="1395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187212" y="24290974"/>
            <a:ext cx="8342829" cy="1395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66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494380" rtl="0" eaLnBrk="1" latinLnBrk="0" hangingPunct="1">
        <a:lnSpc>
          <a:spcPct val="90000"/>
        </a:lnSpc>
        <a:spcBef>
          <a:spcPct val="0"/>
        </a:spcBef>
        <a:buNone/>
        <a:defRPr kumimoji="1" sz="168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73595" indent="-873595" algn="l" defTabSz="3494380" rtl="0" eaLnBrk="1" latinLnBrk="0" hangingPunct="1">
        <a:lnSpc>
          <a:spcPct val="90000"/>
        </a:lnSpc>
        <a:spcBef>
          <a:spcPts val="3822"/>
        </a:spcBef>
        <a:buFont typeface="Arial" panose="020B0604020202020204" pitchFamily="34" charset="0"/>
        <a:buChar char="•"/>
        <a:defRPr kumimoji="1"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620785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9172" kern="1200">
          <a:solidFill>
            <a:schemeClr val="tx1"/>
          </a:solidFill>
          <a:latin typeface="+mn-lt"/>
          <a:ea typeface="+mn-ea"/>
          <a:cs typeface="+mn-cs"/>
        </a:defRPr>
      </a:lvl2pPr>
      <a:lvl3pPr marL="4367975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7643" kern="1200">
          <a:solidFill>
            <a:schemeClr val="tx1"/>
          </a:solidFill>
          <a:latin typeface="+mn-lt"/>
          <a:ea typeface="+mn-ea"/>
          <a:cs typeface="+mn-cs"/>
        </a:defRPr>
      </a:lvl3pPr>
      <a:lvl4pPr marL="6115164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4pPr>
      <a:lvl5pPr marL="7862354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5pPr>
      <a:lvl6pPr marL="9609544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6pPr>
      <a:lvl7pPr marL="11356734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7pPr>
      <a:lvl8pPr marL="13103924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8pPr>
      <a:lvl9pPr marL="14851113" indent="-873595" algn="l" defTabSz="3494380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1pPr>
      <a:lvl2pPr marL="1747190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2pPr>
      <a:lvl3pPr marL="3494380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3pPr>
      <a:lvl4pPr marL="5241569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4pPr>
      <a:lvl5pPr marL="6988759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5pPr>
      <a:lvl6pPr marL="8735949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6pPr>
      <a:lvl7pPr marL="10483139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7pPr>
      <a:lvl8pPr marL="12230329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8pPr>
      <a:lvl9pPr marL="13977518" algn="l" defTabSz="3494380" rtl="0" eaLnBrk="1" latinLnBrk="0" hangingPunct="1">
        <a:defRPr kumimoji="1" sz="68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687" y="1044019"/>
            <a:ext cx="28828982" cy="2340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382687" y="3924019"/>
            <a:ext cx="7796932" cy="162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8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719619" y="3924019"/>
            <a:ext cx="7796932" cy="162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80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619619" y="3924019"/>
            <a:ext cx="16020000" cy="162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80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82687" y="6084019"/>
            <a:ext cx="34256932" cy="162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8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82687" y="8244019"/>
            <a:ext cx="34256932" cy="1673999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270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TSP TAIYO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Hiroaki Uchida</dc:creator>
  <cp:lastModifiedBy>Hiroaki Uchida</cp:lastModifiedBy>
  <cp:revision>4</cp:revision>
  <dcterms:created xsi:type="dcterms:W3CDTF">2022-08-29T06:00:43Z</dcterms:created>
  <dcterms:modified xsi:type="dcterms:W3CDTF">2022-08-29T06:20:10Z</dcterms:modified>
</cp:coreProperties>
</file>