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sldIdLst>
    <p:sldId id="256" r:id="rId2"/>
  </p:sldIdLst>
  <p:sldSz cx="30275213" cy="4280376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  <p15:guide id="3" pos="9535" userDrawn="1">
          <p15:clr>
            <a:srgbClr val="A4A3A4"/>
          </p15:clr>
        </p15:guide>
        <p15:guide id="4" pos="18606" userDrawn="1">
          <p15:clr>
            <a:srgbClr val="A4A3A4"/>
          </p15:clr>
        </p15:guide>
        <p15:guide id="6" orient="horz" pos="26445" userDrawn="1">
          <p15:clr>
            <a:srgbClr val="A4A3A4"/>
          </p15:clr>
        </p15:guide>
        <p15:guide id="7" orient="horz" pos="518" userDrawn="1">
          <p15:clr>
            <a:srgbClr val="A4A3A4"/>
          </p15:clr>
        </p15:guide>
        <p15:guide id="8" pos="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4660"/>
  </p:normalViewPr>
  <p:slideViewPr>
    <p:cSldViewPr showGuides="1">
      <p:cViewPr varScale="1">
        <p:scale>
          <a:sx n="18" d="100"/>
          <a:sy n="18" d="100"/>
        </p:scale>
        <p:origin x="3317" y="192"/>
      </p:cViewPr>
      <p:guideLst>
        <p:guide orient="horz" pos="13482"/>
        <p:guide pos="9536"/>
        <p:guide pos="9535"/>
        <p:guide pos="18606"/>
        <p:guide orient="horz" pos="26445"/>
        <p:guide orient="horz" pos="518"/>
        <p:guide pos="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00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13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41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5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52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3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70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3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02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82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41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F209-DFAB-4EA1-9D12-8806EC6D1D61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0E10-FC67-42A9-B9A1-79BC86DC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50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642" y="1601881"/>
            <a:ext cx="26409516" cy="214361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174770" y="4174624"/>
            <a:ext cx="3634194" cy="210725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661" tIns="37330" rIns="74661" bIns="37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880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177606" y="4174624"/>
            <a:ext cx="17165552" cy="210725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661" tIns="37330" rIns="74661" bIns="37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880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74770" y="6641881"/>
            <a:ext cx="26102836" cy="228448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661" tIns="37330" rIns="74661" bIns="37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88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74770" y="9373371"/>
            <a:ext cx="26102835" cy="3092851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661" tIns="37330" rIns="74661" bIns="37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66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708964" y="4174624"/>
            <a:ext cx="3568642" cy="210725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661" tIns="37330" rIns="74661" bIns="373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880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270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TSP TAIYO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Hiroaki Uchida</dc:creator>
  <cp:lastModifiedBy>Hiroaki Uchida</cp:lastModifiedBy>
  <cp:revision>6</cp:revision>
  <dcterms:created xsi:type="dcterms:W3CDTF">2022-08-29T06:00:43Z</dcterms:created>
  <dcterms:modified xsi:type="dcterms:W3CDTF">2022-08-29T06:20:19Z</dcterms:modified>
</cp:coreProperties>
</file>