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200900" cy="10321925"/>
  <p:notesSz cx="6858000" cy="99456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1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  <a:srgbClr val="FFFFCC"/>
    <a:srgbClr val="CCECFF"/>
    <a:srgbClr val="CCFF99"/>
    <a:srgbClr val="FFCC00"/>
    <a:srgbClr val="CCFF33"/>
    <a:srgbClr val="99FF33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9824" autoAdjust="0"/>
  </p:normalViewPr>
  <p:slideViewPr>
    <p:cSldViewPr>
      <p:cViewPr varScale="1">
        <p:scale>
          <a:sx n="51" d="100"/>
          <a:sy n="51" d="100"/>
        </p:scale>
        <p:origin x="2096" y="40"/>
      </p:cViewPr>
      <p:guideLst>
        <p:guide orient="horz" pos="3251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455" y="3206260"/>
            <a:ext cx="6119990" cy="221184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03" y="5848180"/>
            <a:ext cx="5041294" cy="263964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A11B9-5B24-4FD7-A446-ED9915712B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35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FBA-EBA7-400E-9584-B6BEB2355A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10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708" y="411877"/>
            <a:ext cx="1620258" cy="88086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935" y="411877"/>
            <a:ext cx="4754454" cy="88086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011BB-A836-4D01-9C49-34C7AABCA2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60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DF340-BC08-4D00-B02D-A415832168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551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9250" y="6633249"/>
            <a:ext cx="6119990" cy="20502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9250" y="4375896"/>
            <a:ext cx="6119990" cy="225735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09188-753D-4755-B2E6-9547B42E86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5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935" y="2407539"/>
            <a:ext cx="3187356" cy="6813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3610" y="2407539"/>
            <a:ext cx="3187356" cy="6813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9E98B-333A-4F87-B601-89D8275B1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41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35" y="414151"/>
            <a:ext cx="6481031" cy="172032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35" y="2309691"/>
            <a:ext cx="3181818" cy="9648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35" y="3274527"/>
            <a:ext cx="3181818" cy="59460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8040" y="2309691"/>
            <a:ext cx="3182926" cy="9648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8040" y="3274527"/>
            <a:ext cx="3182926" cy="59460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FFB6-1F9D-40CA-805A-E0AD1EEAF1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898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2AEB4-E200-402F-ACD8-1D4C4273FC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803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7110-241D-4568-9540-252B631213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97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34" y="411876"/>
            <a:ext cx="2368921" cy="1747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240" y="411877"/>
            <a:ext cx="4025727" cy="88086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34" y="2159504"/>
            <a:ext cx="2368921" cy="7061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3978-E54B-44D4-8C58-774FBC30E7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099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0943" y="7224893"/>
            <a:ext cx="4321426" cy="8533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0943" y="921602"/>
            <a:ext cx="4321426" cy="61940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0943" y="8078226"/>
            <a:ext cx="4321426" cy="12105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4D46E-FE6A-4965-87BE-BB8852645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974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11163"/>
            <a:ext cx="64801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408238"/>
            <a:ext cx="6480175" cy="681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9399588"/>
            <a:ext cx="16795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9399588"/>
            <a:ext cx="227965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9399588"/>
            <a:ext cx="16795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4D1F81B-5C50-4C92-807E-C692924A45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9"/>
          <p:cNvSpPr>
            <a:spLocks noChangeArrowheads="1"/>
          </p:cNvSpPr>
          <p:nvPr/>
        </p:nvSpPr>
        <p:spPr bwMode="auto">
          <a:xfrm>
            <a:off x="-55012" y="-50103"/>
            <a:ext cx="7255912" cy="1056787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-13834" y="166308"/>
            <a:ext cx="6121400" cy="12220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7" rIns="92075" bIns="46037"/>
          <a:lstStyle>
            <a:lvl1pPr algn="ctr"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滋賀県農業技術振興センター</a:t>
            </a:r>
            <a:r>
              <a:rPr lang="ja-JP" alt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ja-JP" alt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 験 研 究 発 表 会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207943" y="1271400"/>
            <a:ext cx="6959772" cy="6465316"/>
            <a:chOff x="172861" y="1082110"/>
            <a:chExt cx="6959772" cy="6829697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72861" y="1082110"/>
              <a:ext cx="6959772" cy="6829697"/>
              <a:chOff x="172861" y="1088780"/>
              <a:chExt cx="6959772" cy="6829697"/>
            </a:xfrm>
          </p:grpSpPr>
          <p:sp>
            <p:nvSpPr>
              <p:cNvPr id="3" name="角丸四角形 2"/>
              <p:cNvSpPr/>
              <p:nvPr/>
            </p:nvSpPr>
            <p:spPr>
              <a:xfrm>
                <a:off x="207958" y="1088780"/>
                <a:ext cx="6924675" cy="6829697"/>
              </a:xfrm>
              <a:prstGeom prst="roundRect">
                <a:avLst>
                  <a:gd name="adj" fmla="val 2454"/>
                </a:avLst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0" name="Rectangle 71"/>
              <p:cNvSpPr>
                <a:spLocks noChangeArrowheads="1"/>
              </p:cNvSpPr>
              <p:nvPr/>
            </p:nvSpPr>
            <p:spPr bwMode="auto">
              <a:xfrm>
                <a:off x="172861" y="3254460"/>
                <a:ext cx="6837362" cy="4568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7" rIns="92075" bIns="46037">
                <a:spAutoFit/>
              </a:bodyPr>
              <a:lstStyle>
                <a:lvl1pPr algn="ctr"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1pPr>
                <a:lvl2pPr algn="ctr"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2pPr>
                <a:lvl3pPr algn="ctr"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3pPr>
                <a:lvl4pPr algn="ctr"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4pPr>
                <a:lvl5pPr algn="ctr"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457200" algn="ctr" fontAlgn="base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914400" algn="ctr" fontAlgn="base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1371600" algn="ctr" fontAlgn="base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1828800" algn="ctr" fontAlgn="base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algn="l" eaLnBrk="1" hangingPunct="1">
                  <a:lnSpc>
                    <a:spcPts val="3400"/>
                  </a:lnSpc>
                  <a:defRPr/>
                </a:pPr>
                <a:r>
                  <a:rPr lang="ja-JP" alt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 </a:t>
                </a:r>
                <a:r>
                  <a:rPr lang="ja-JP" altLang="en-US" sz="2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研究成果発表　</a:t>
                </a:r>
                <a:endPara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defRPr/>
                </a:pPr>
                <a:r>
                  <a:rPr lang="ja-JP" altLang="en-US" sz="24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2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テーマ　❝</a:t>
                </a:r>
                <a:r>
                  <a:rPr lang="ja-JP" altLang="en-US" sz="2800" b="1" dirty="0" smtClean="0">
                    <a:solidFill>
                      <a:srgbClr val="000099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明日の水田作を拓く技術</a:t>
                </a:r>
                <a:r>
                  <a:rPr lang="ja-JP" altLang="en-US" sz="2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❞</a:t>
                </a:r>
                <a:endPara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defRPr/>
                </a:pPr>
                <a:r>
                  <a:rPr lang="ja-JP" altLang="en-US" sz="2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（１）</a:t>
                </a:r>
                <a:r>
                  <a:rPr lang="ja-JP" altLang="en-US" sz="2400" b="1" dirty="0" smtClean="0">
                    <a:solidFill>
                      <a:srgbClr val="C0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麦</a:t>
                </a:r>
                <a:r>
                  <a:rPr lang="ja-JP" altLang="en-US" sz="2400" b="1" dirty="0">
                    <a:solidFill>
                      <a:srgbClr val="C0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・大豆の増産に向けた</a:t>
                </a:r>
                <a:r>
                  <a:rPr lang="ja-JP" altLang="en-US" sz="2400" b="1" dirty="0" smtClean="0">
                    <a:solidFill>
                      <a:srgbClr val="C0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栽培技術</a:t>
                </a:r>
                <a:endParaRPr lang="en-US" altLang="ja-JP" sz="2400" b="1" dirty="0">
                  <a:solidFill>
                    <a:srgbClr val="C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2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</a:t>
                </a: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小麦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の新品種「びわほなみ」の品種特性と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栽培技術</a:t>
                </a:r>
                <a:endParaRPr lang="en-US" altLang="ja-JP" sz="2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</a:t>
                </a: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高速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畝立て播種機を用いた大豆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栽培</a:t>
                </a:r>
                <a:endParaRPr lang="en-US" altLang="ja-JP" sz="1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（２）</a:t>
                </a:r>
                <a:r>
                  <a:rPr lang="ja-JP" altLang="en-US" sz="2400" b="1" dirty="0" smtClean="0">
                    <a:solidFill>
                      <a:srgbClr val="C000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土の力を最大限活かす！水田土づくり</a:t>
                </a:r>
                <a:r>
                  <a:rPr lang="ja-JP" altLang="en-US" sz="22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　</a:t>
                </a:r>
                <a:endParaRPr lang="en-US" altLang="ja-JP" sz="2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</a:t>
                </a: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en-US" altLang="ja-JP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土づくり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マニュアルに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ついて</a:t>
                </a:r>
                <a:endParaRPr lang="en-US" altLang="ja-JP" sz="2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</a:t>
                </a: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ヘアリーベッチ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を活用した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水稲「みずかがみ」栽培</a:t>
                </a:r>
                <a:endParaRPr lang="en-US" altLang="ja-JP" sz="24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   3)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水田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地力の簡易な測定法と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土づくり</a:t>
                </a:r>
                <a:endParaRPr lang="en-US" altLang="ja-JP" sz="2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 eaLnBrk="1" hangingPunct="1">
                  <a:lnSpc>
                    <a:spcPts val="3200"/>
                  </a:lnSpc>
                  <a:defRPr/>
                </a:pP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 </a:t>
                </a:r>
                <a:r>
                  <a:rPr lang="en-US" altLang="ja-JP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4) </a:t>
                </a:r>
                <a:r>
                  <a:rPr lang="ja-JP" altLang="en-US" sz="2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肥料</a:t>
                </a:r>
                <a:r>
                  <a:rPr lang="ja-JP" altLang="en-US" sz="2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コスト低減技術（リン酸の施用等）</a:t>
                </a:r>
                <a:endParaRPr lang="en-US" altLang="ja-JP" sz="2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251615" y="2231773"/>
              <a:ext cx="6837362" cy="1398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7" rIns="92075" bIns="46037"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1pPr>
              <a:lvl2pPr algn="ctr"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2pPr>
              <a:lvl3pPr algn="ctr"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3pPr>
              <a:lvl4pPr algn="ctr"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4pPr>
              <a:lvl5pPr algn="ctr"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l" eaLnBrk="1" hangingPunct="1">
                <a:defRPr/>
              </a:pP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日時：令和４年</a:t>
              </a:r>
              <a:r>
                <a:rPr lang="en-US" altLang="ja-JP" sz="32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32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木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)13:30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16:30</a:t>
              </a:r>
            </a:p>
            <a:p>
              <a:pPr algn="l" eaLnBrk="1" hangingPunct="1">
                <a:defRPr/>
              </a:pP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場所：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G-N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ET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しが大ホール</a:t>
              </a:r>
              <a:r>
                <a:rPr lang="ja-JP" altLang="en-US" sz="1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（近江八幡市鷹飼町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80-4</a:t>
              </a:r>
              <a:r>
                <a:rPr lang="ja-JP" altLang="en-US" sz="1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 eaLnBrk="1" hangingPunct="1">
                <a:defRPr/>
              </a:pPr>
              <a:r>
                <a:rPr lang="ja-JP" alt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endPara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561838" y="1205017"/>
              <a:ext cx="5771356" cy="95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2075" tIns="46037" rIns="92075" bIns="46037">
              <a:spAutoFit/>
            </a:bodyPr>
            <a:lstStyle>
              <a:lvl1pPr algn="ctr"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1pPr>
              <a:lvl2pPr algn="ctr"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2pPr>
              <a:lvl3pPr algn="ctr"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3pPr>
              <a:lvl4pPr algn="ctr"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4pPr>
              <a:lvl5pPr algn="ctr"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tabLst>
                  <a:tab pos="1438275" algn="l"/>
                </a:tabLst>
                <a:defRPr kumimoji="1" sz="4400">
                  <a:solidFill>
                    <a:schemeClr val="tx2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2800" b="1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水田農業部門</a:t>
              </a:r>
              <a:endParaRPr lang="en-US" altLang="ja-JP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r>
                <a:rPr lang="ja-JP" altLang="en-US" sz="18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r>
                <a:rPr lang="ja-JP" altLang="en-US" sz="28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明日の水田作を拓く技術　</a:t>
              </a:r>
              <a:r>
                <a:rPr lang="ja-JP" altLang="en-US" sz="18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endParaRPr lang="en-US" altLang="ja-JP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 rot="325924">
            <a:off x="5648618" y="520819"/>
            <a:ext cx="1292225" cy="4286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参加無料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145" y="7801503"/>
            <a:ext cx="7425717" cy="2285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参加申込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（受付期間は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6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月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20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日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(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月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)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～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7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月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15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日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(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金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)17:00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まで）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2600"/>
              </a:lnSpc>
              <a:defRPr/>
            </a:pPr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しがネット受付サービス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（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QR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コードをご利用ください。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）</a:t>
            </a:r>
            <a:endParaRPr lang="en-US" altLang="ja-JP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2000"/>
              </a:lnSpc>
              <a:defRPr/>
            </a:pPr>
            <a:r>
              <a:rPr lang="en-US" altLang="ja-JP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https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://ttzk.graffer.jp/pref-shiga/smart-apply/apply-procedure-alias/nougi04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endParaRPr lang="en-US" altLang="ja-JP" sz="13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2500"/>
              </a:lnSpc>
              <a:defRPr/>
            </a:pP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コロナ感染拡大による急な開催中止等の連絡が想定されること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1900"/>
              </a:lnSpc>
              <a:defRPr/>
            </a:pP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　から、</a:t>
            </a:r>
            <a:r>
              <a:rPr lang="ja-JP" altLang="en-US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しがネット受付サービスのみでの参加申込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とさせていた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1900"/>
              </a:lnSpc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だきます。　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1900"/>
              </a:lnSpc>
              <a:defRPr/>
            </a:pP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農業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技術振興センターのホームページに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も掲載しています。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  <a:p>
            <a:pPr eaLnBrk="1" hangingPunct="1">
              <a:lnSpc>
                <a:spcPts val="1900"/>
              </a:lnSpc>
              <a:defRPr/>
            </a:pPr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※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来場時には</a:t>
            </a:r>
            <a:r>
              <a:rPr lang="ja-JP" altLang="en-US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マスクの着用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、入退場時には</a:t>
            </a:r>
            <a:r>
              <a:rPr lang="ja-JP" altLang="en-US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手指の消毒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明朝" pitchFamily="17" charset="-128"/>
                <a:ea typeface="ＭＳ 明朝" pitchFamily="17" charset="-128"/>
              </a:rPr>
              <a:t>をお願いします。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763" y="6538954"/>
            <a:ext cx="768370" cy="110748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743" y="8897088"/>
            <a:ext cx="1278082" cy="127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64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HG丸ｺﾞｼｯｸM-PRO</vt:lpstr>
      <vt:lpstr>Meiryo UI</vt:lpstr>
      <vt:lpstr>ＭＳ Ｐゴシック</vt:lpstr>
      <vt:lpstr>ＭＳ 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w302539</dc:creator>
  <cp:lastModifiedBy>江波　義成</cp:lastModifiedBy>
  <cp:revision>198</cp:revision>
  <cp:lastPrinted>2022-06-10T06:17:54Z</cp:lastPrinted>
  <dcterms:created xsi:type="dcterms:W3CDTF">2012-01-04T07:19:25Z</dcterms:created>
  <dcterms:modified xsi:type="dcterms:W3CDTF">2022-06-13T07:36:48Z</dcterms:modified>
</cp:coreProperties>
</file>