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6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8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66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27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51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4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30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3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1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22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16A8D-B9F1-457E-B299-A4A7BF6C4D43}" type="datetimeFigureOut">
              <a:rPr kumimoji="1" lang="ja-JP" altLang="en-US" smtClean="0"/>
              <a:t>2022/3/17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F1A1-84CB-42BC-A4C9-E0C22F3A1F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64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338" y="207255"/>
            <a:ext cx="8656820" cy="650828"/>
          </a:xfrm>
          <a:solidFill>
            <a:srgbClr val="0066FF"/>
          </a:solidFill>
        </p:spPr>
        <p:txBody>
          <a:bodyPr>
            <a:normAutofit/>
          </a:bodyPr>
          <a:lstStyle/>
          <a:p>
            <a:pPr algn="ctr"/>
            <a:r>
              <a:rPr lang="en-US" altLang="ja-JP" sz="2850" dirty="0">
                <a:solidFill>
                  <a:schemeClr val="bg1"/>
                </a:solidFill>
                <a:latin typeface="+mn-ea"/>
                <a:ea typeface="+mn-ea"/>
              </a:rPr>
              <a:t>CO</a:t>
            </a:r>
            <a:r>
              <a:rPr lang="en-US" altLang="ja-JP" sz="2850" baseline="-25000" dirty="0">
                <a:solidFill>
                  <a:schemeClr val="bg1"/>
                </a:solidFill>
                <a:latin typeface="+mn-ea"/>
                <a:ea typeface="+mn-ea"/>
              </a:rPr>
              <a:t>2</a:t>
            </a:r>
            <a:r>
              <a:rPr lang="ja-JP" altLang="en-US" sz="2850" dirty="0">
                <a:solidFill>
                  <a:schemeClr val="bg1"/>
                </a:solidFill>
                <a:latin typeface="+mn-ea"/>
                <a:ea typeface="+mn-ea"/>
              </a:rPr>
              <a:t>ネットゼロに向け　　アイドリング</a:t>
            </a:r>
            <a:r>
              <a:rPr lang="en-US" altLang="ja-JP" sz="2850" dirty="0">
                <a:solidFill>
                  <a:schemeClr val="bg1"/>
                </a:solidFill>
                <a:latin typeface="+mn-ea"/>
                <a:ea typeface="+mn-ea"/>
              </a:rPr>
              <a:t>STOP</a:t>
            </a:r>
            <a:r>
              <a:rPr lang="ja-JP" altLang="en-US" sz="2850" dirty="0">
                <a:solidFill>
                  <a:schemeClr val="bg1"/>
                </a:solidFill>
                <a:latin typeface="+mn-ea"/>
                <a:ea typeface="+mn-ea"/>
              </a:rPr>
              <a:t>！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28" y="2786207"/>
            <a:ext cx="8778240" cy="6583680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91" y="1231828"/>
            <a:ext cx="8232458" cy="325202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305867" y="4727495"/>
            <a:ext cx="852936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50" dirty="0">
                <a:latin typeface="+mn-ea"/>
              </a:rPr>
              <a:t>　アイドリング・ストップは、周辺環境の保全と、温室効果ガスの排出削減のため、「滋賀県</a:t>
            </a:r>
            <a:r>
              <a:rPr lang="en-US" altLang="ja-JP" sz="1350" dirty="0">
                <a:latin typeface="+mn-ea"/>
              </a:rPr>
              <a:t>CO</a:t>
            </a:r>
            <a:r>
              <a:rPr lang="en-US" altLang="ja-JP" sz="1350" baseline="-25000" dirty="0">
                <a:latin typeface="+mn-ea"/>
              </a:rPr>
              <a:t>2</a:t>
            </a:r>
            <a:r>
              <a:rPr lang="ja-JP" altLang="en-US" sz="1350" dirty="0">
                <a:latin typeface="+mn-ea"/>
              </a:rPr>
              <a:t>ネットゼロ社会づくりの推進に関する条例」で定められています。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744474" y="5472542"/>
            <a:ext cx="278153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50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管理者名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408773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CO2ネットゼロに向け　　アイドリングSTOP！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CO2ネットゼロに向け　　アイドリングSTOP！</dc:title>
  <dc:creator>廣田　大輔</dc:creator>
  <cp:lastModifiedBy>廣田　大輔</cp:lastModifiedBy>
  <cp:revision>6</cp:revision>
  <cp:lastPrinted>2022-03-17T02:36:42Z</cp:lastPrinted>
  <dcterms:created xsi:type="dcterms:W3CDTF">2022-03-17T02:29:39Z</dcterms:created>
  <dcterms:modified xsi:type="dcterms:W3CDTF">2022-03-17T02:51:39Z</dcterms:modified>
</cp:coreProperties>
</file>