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6858000" cy="12192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1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962" y="90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633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61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74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01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644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610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85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494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997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3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CBB74-9B33-487D-9DD7-A4341BBDEA22}" type="datetimeFigureOut">
              <a:rPr kumimoji="1" lang="ja-JP" altLang="en-US" smtClean="0"/>
              <a:t>2022/2/21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2B31E-8243-4080-9CA6-FDE819F0E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981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907" y="260297"/>
            <a:ext cx="6436186" cy="1170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365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520261"/>
              </p:ext>
            </p:extLst>
          </p:nvPr>
        </p:nvGraphicFramePr>
        <p:xfrm>
          <a:off x="127817" y="699918"/>
          <a:ext cx="6615882" cy="113179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7882"/>
                <a:gridCol w="1554500"/>
                <a:gridCol w="1554500"/>
                <a:gridCol w="1554500"/>
                <a:gridCol w="1554500"/>
              </a:tblGrid>
              <a:tr h="62269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時間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62560" marR="162560" marT="81280" marB="81280"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学習活動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「読み解く力」を高め</a:t>
                      </a:r>
                      <a:r>
                        <a:rPr kumimoji="1" lang="ja-JP" altLang="en-US" sz="1100" dirty="0" smtClean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、発揮</a:t>
                      </a:r>
                      <a:r>
                        <a:rPr kumimoji="1" lang="ja-JP" altLang="en-US" sz="1100" dirty="0" smtClean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している姿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62560" marR="162560" marT="81280" marB="8128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+mn-cs"/>
                        </a:rPr>
                        <a:t>有効な手立て・視点</a:t>
                      </a:r>
                      <a:r>
                        <a:rPr kumimoji="1" lang="ja-JP" altLang="en-US" sz="1100" kern="1200" baseline="0" dirty="0" smtClean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+mn-cs"/>
                        </a:rPr>
                        <a:t> </a:t>
                      </a:r>
                      <a:endParaRPr kumimoji="1" lang="en-US" altLang="ja-JP" sz="1100" kern="1200" dirty="0" smtClean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+mn-cs"/>
                      </a:endParaRPr>
                    </a:p>
                  </a:txBody>
                  <a:tcPr marL="162560" marR="162560" marT="81280" marB="8128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課題</a:t>
                      </a:r>
                      <a:r>
                        <a:rPr kumimoji="1" lang="ja-JP" altLang="en-US" sz="1100" dirty="0" smtClean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　</a:t>
                      </a:r>
                      <a:endParaRPr kumimoji="1" lang="en-US" altLang="ja-JP" sz="1100" dirty="0" smtClean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62560" marR="162560" marT="81280" marB="812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CFF"/>
                    </a:solidFill>
                  </a:tcPr>
                </a:tc>
              </a:tr>
              <a:tr h="10695215">
                <a:tc>
                  <a:txBody>
                    <a:bodyPr/>
                    <a:lstStyle/>
                    <a:p>
                      <a:endParaRPr kumimoji="1" lang="ja-JP" altLang="en-US" sz="140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62560" marR="162560" marT="81280" marB="812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62560" marR="162560" marT="81280" marB="812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5" name="タイトル 1">
            <a:extLst>
              <a:ext uri="{FF2B5EF4-FFF2-40B4-BE49-F238E27FC236}">
                <a16:creationId xmlns:a16="http://schemas.microsoft.com/office/drawing/2014/main" xmlns="" id="{5AD0C2B7-391D-4E01-BBD3-8A28165F599F}"/>
              </a:ext>
            </a:extLst>
          </p:cNvPr>
          <p:cNvSpPr txBox="1">
            <a:spLocks/>
          </p:cNvSpPr>
          <p:nvPr/>
        </p:nvSpPr>
        <p:spPr>
          <a:xfrm>
            <a:off x="127817" y="127861"/>
            <a:ext cx="6615882" cy="768000"/>
          </a:xfrm>
          <a:prstGeom prst="rect">
            <a:avLst/>
          </a:prstGeom>
          <a:noFill/>
          <a:ln w="57150">
            <a:noFill/>
          </a:ln>
        </p:spPr>
        <p:txBody>
          <a:bodyPr vert="horz" wrap="square" lIns="162560" tIns="81280" rIns="162560" bIns="8128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defRPr/>
            </a:pPr>
            <a:r>
              <a:rPr lang="en-US" altLang="ja-JP" sz="180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メイリオ" panose="020B0604030504040204" pitchFamily="50" charset="-128"/>
              </a:rPr>
              <a:t>【</a:t>
            </a:r>
            <a:r>
              <a:rPr lang="ja-JP" altLang="en-US" sz="180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メイリオ" panose="020B0604030504040204" pitchFamily="50" charset="-128"/>
              </a:rPr>
              <a:t>授業参観シート</a:t>
            </a:r>
            <a:r>
              <a:rPr lang="en-US" altLang="ja-JP" sz="1800" dirty="0" smtClean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メイリオ" panose="020B0604030504040204" pitchFamily="50" charset="-128"/>
              </a:rPr>
              <a:t>】</a:t>
            </a:r>
            <a:r>
              <a:rPr lang="ja-JP" altLang="en-US" sz="1800" dirty="0" smtClean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メイリオ" panose="020B0604030504040204" pitchFamily="50" charset="-128"/>
              </a:rPr>
              <a:t>　</a:t>
            </a:r>
            <a:r>
              <a:rPr lang="ja-JP" altLang="en-US" sz="1800" u="sng" dirty="0" smtClean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メイリオ" panose="020B0604030504040204" pitchFamily="50" charset="-128"/>
              </a:rPr>
              <a:t>　　　月　　　日　</a:t>
            </a:r>
            <a:r>
              <a:rPr lang="ja-JP" altLang="en-US" sz="1800" u="sng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メイリオ" panose="020B0604030504040204" pitchFamily="50" charset="-128"/>
              </a:rPr>
              <a:t>　</a:t>
            </a:r>
            <a:r>
              <a:rPr lang="ja-JP" altLang="en-US" sz="1800" u="sng" dirty="0" smtClean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メイリオ" panose="020B0604030504040204" pitchFamily="50" charset="-128"/>
              </a:rPr>
              <a:t>曜日　　授業者（　　　　　　　　　　　　）　　　　　　　　　　　</a:t>
            </a:r>
            <a:endParaRPr lang="en-US" altLang="ja-JP" sz="1800" u="sng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0565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25</Words>
  <Application>Microsoft Office PowerPoint</Application>
  <PresentationFormat>ワイド画面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BIZ UDPゴシック</vt:lpstr>
      <vt:lpstr>ＭＳ Ｐゴシック</vt:lpstr>
      <vt:lpstr>UD デジタル 教科書体 NK-R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北村　拓也</dc:creator>
  <cp:lastModifiedBy>北村　拓也</cp:lastModifiedBy>
  <cp:revision>2</cp:revision>
  <dcterms:created xsi:type="dcterms:W3CDTF">2022-02-21T09:09:05Z</dcterms:created>
  <dcterms:modified xsi:type="dcterms:W3CDTF">2022-02-21T09:13:35Z</dcterms:modified>
</cp:coreProperties>
</file>