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6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55F8C-D53C-4F2D-A18F-C7B849A4312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2D241-17F7-42EB-8EDA-79E4D4599C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81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latin typeface="+mn-ea"/>
              <a:ea typeface="ＭＳ Ｐ明朝" pitchFamily="18" charset="-128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「読み解く力」について、確認をします。</a:t>
            </a:r>
            <a:endParaRPr kumimoji="1" lang="en-US" altLang="ja-JP" sz="1200" kern="1200" dirty="0" smtClean="0">
              <a:solidFill>
                <a:schemeClr val="tx1"/>
              </a:solidFill>
              <a:latin typeface="+mn-ea"/>
              <a:ea typeface="ＭＳ Ｐ明朝" pitchFamily="18" charset="-128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「読み解く力」には、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A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「主に文章や図、グラフから読み解き理解する力」と、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B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「主に他者とのやりとりから読み解き理解する力」の２つの側面があり、</a:t>
            </a:r>
            <a:endParaRPr kumimoji="1" lang="en-US" altLang="ja-JP" sz="1200" kern="1200" dirty="0" smtClean="0">
              <a:solidFill>
                <a:schemeClr val="tx1"/>
              </a:solidFill>
              <a:latin typeface="+mn-ea"/>
              <a:ea typeface="ＭＳ Ｐ明朝" pitchFamily="18" charset="-128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「必要な情報を確かに取り出す、発見蓄積」、「情報を比較し、関連付けて整理する、分析、整理」、「自分なりに解決し、知識を再構築する、再構築」の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3</a:t>
            </a:r>
            <a:r>
              <a:rPr kumimoji="1" lang="ja-JP" altLang="en-US" sz="1200" kern="1200" dirty="0" err="1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つの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ea"/>
                <a:ea typeface="ＭＳ Ｐ明朝" pitchFamily="18" charset="-128"/>
                <a:cs typeface="+mn-cs"/>
              </a:rPr>
              <a:t>プロセスがあります</a:t>
            </a:r>
            <a:endParaRPr kumimoji="1" lang="en-US" altLang="ja-JP" sz="1200" kern="1200" dirty="0" smtClean="0">
              <a:solidFill>
                <a:schemeClr val="tx1"/>
              </a:solidFill>
              <a:latin typeface="+mn-ea"/>
              <a:ea typeface="ＭＳ Ｐ明朝" pitchFamily="18" charset="-128"/>
              <a:cs typeface="+mn-cs"/>
            </a:endParaRPr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2021</a:t>
            </a:r>
            <a:r>
              <a:rPr lang="ja-JP" altLang="en-US"/>
              <a:t>学校訪問プレゼン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62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16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08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45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21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4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51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66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16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00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0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53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5C17-238B-4B87-A545-C08A76F48E7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AB68D-EF70-4DAD-A9CC-9C7AC9F87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02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5">
            <a:extLst>
              <a:ext uri="{FF2B5EF4-FFF2-40B4-BE49-F238E27FC236}">
                <a16:creationId xmlns="" xmlns:a16="http://schemas.microsoft.com/office/drawing/2014/main" id="{77F46164-D5F9-45EE-8865-136A27D0A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5" y="65066"/>
            <a:ext cx="9366286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lang="ja-JP" altLang="en-US" sz="24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読み解く力」</a:t>
            </a:r>
            <a:r>
              <a:rPr lang="ja-JP" altLang="en-US" sz="24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のイメージ</a:t>
            </a:r>
            <a:r>
              <a:rPr lang="ja-JP" altLang="en-US" sz="24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図</a:t>
            </a:r>
            <a:endParaRPr lang="ja-JP" altLang="en-US" sz="3600" b="1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itchFamily="50" charset="-128"/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="" xmlns:a16="http://schemas.microsoft.com/office/drawing/2014/main" id="{A2162779-F3A5-48CF-B3DD-9835D288DF6D}"/>
              </a:ext>
            </a:extLst>
          </p:cNvPr>
          <p:cNvCxnSpPr/>
          <p:nvPr/>
        </p:nvCxnSpPr>
        <p:spPr>
          <a:xfrm>
            <a:off x="-109145" y="674804"/>
            <a:ext cx="884809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="" xmlns:a16="http://schemas.microsoft.com/office/drawing/2014/main" id="{FD603130-DDE9-4EBD-8A04-361AAC620E1F}"/>
              </a:ext>
            </a:extLst>
          </p:cNvPr>
          <p:cNvCxnSpPr/>
          <p:nvPr/>
        </p:nvCxnSpPr>
        <p:spPr>
          <a:xfrm>
            <a:off x="1280650" y="611743"/>
            <a:ext cx="9524798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="" xmlns:a16="http://schemas.microsoft.com/office/drawing/2014/main" id="{D9611DCB-BD40-4C1E-8DBE-3F18AE9A55B0}"/>
              </a:ext>
            </a:extLst>
          </p:cNvPr>
          <p:cNvCxnSpPr/>
          <p:nvPr/>
        </p:nvCxnSpPr>
        <p:spPr>
          <a:xfrm>
            <a:off x="1629917" y="548680"/>
            <a:ext cx="8957239" cy="0"/>
          </a:xfrm>
          <a:prstGeom prst="line">
            <a:avLst/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="" xmlns:a16="http://schemas.microsoft.com/office/drawing/2014/main" id="{BFF423D2-4598-4099-A21A-49A9BB79CF76}"/>
              </a:ext>
            </a:extLst>
          </p:cNvPr>
          <p:cNvCxnSpPr/>
          <p:nvPr/>
        </p:nvCxnSpPr>
        <p:spPr>
          <a:xfrm>
            <a:off x="-996865" y="729983"/>
            <a:ext cx="9524798" cy="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図 40">
            <a:extLst>
              <a:ext uri="{FF2B5EF4-FFF2-40B4-BE49-F238E27FC236}">
                <a16:creationId xmlns:a16="http://schemas.microsoft.com/office/drawing/2014/main" xmlns="" id="{C0A02965-6AEA-405A-A900-69AD2BC05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71" y="908722"/>
            <a:ext cx="8911261" cy="581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ＭＳ Ｐゴシック</vt:lpstr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北村　拓也</dc:creator>
  <cp:lastModifiedBy>北村　拓也</cp:lastModifiedBy>
  <cp:revision>1</cp:revision>
  <dcterms:created xsi:type="dcterms:W3CDTF">2022-02-16T05:41:02Z</dcterms:created>
  <dcterms:modified xsi:type="dcterms:W3CDTF">2022-02-16T05:41:40Z</dcterms:modified>
</cp:coreProperties>
</file>