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sldIdLst>
    <p:sldId id="256" r:id="rId2"/>
    <p:sldId id="257" r:id="rId3"/>
    <p:sldId id="259" r:id="rId4"/>
    <p:sldId id="258" r:id="rId5"/>
    <p:sldId id="261" r:id="rId6"/>
    <p:sldId id="262" r:id="rId7"/>
    <p:sldId id="263" r:id="rId8"/>
    <p:sldId id="264" r:id="rId9"/>
    <p:sldId id="266" r:id="rId10"/>
    <p:sldId id="267" r:id="rId11"/>
    <p:sldId id="268" r:id="rId12"/>
  </p:sldIdLst>
  <p:sldSz cx="9720263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54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9020" y="1122363"/>
            <a:ext cx="8262224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5033" y="3602038"/>
            <a:ext cx="7290197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22E05-F385-4F13-ADB9-DB09C3697565}" type="datetimeFigureOut">
              <a:rPr kumimoji="1" lang="ja-JP" altLang="en-US" smtClean="0"/>
              <a:t>2022/1/20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238EF-3B15-459B-B79A-19B72983AA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9876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22E05-F385-4F13-ADB9-DB09C3697565}" type="datetimeFigureOut">
              <a:rPr kumimoji="1" lang="ja-JP" altLang="en-US" smtClean="0"/>
              <a:t>2022/1/20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238EF-3B15-459B-B79A-19B72983AA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5938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6064" y="365125"/>
            <a:ext cx="2095932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8269" y="365125"/>
            <a:ext cx="6166292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22E05-F385-4F13-ADB9-DB09C3697565}" type="datetimeFigureOut">
              <a:rPr kumimoji="1" lang="ja-JP" altLang="en-US" smtClean="0"/>
              <a:t>2022/1/20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238EF-3B15-459B-B79A-19B72983AA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633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22E05-F385-4F13-ADB9-DB09C3697565}" type="datetimeFigureOut">
              <a:rPr kumimoji="1" lang="ja-JP" altLang="en-US" smtClean="0"/>
              <a:t>2022/1/20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238EF-3B15-459B-B79A-19B72983AA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8884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206" y="1709740"/>
            <a:ext cx="838372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206" y="4589465"/>
            <a:ext cx="838372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22E05-F385-4F13-ADB9-DB09C3697565}" type="datetimeFigureOut">
              <a:rPr kumimoji="1" lang="ja-JP" altLang="en-US" smtClean="0"/>
              <a:t>2022/1/20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238EF-3B15-459B-B79A-19B72983AA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5702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8268" y="1825625"/>
            <a:ext cx="4131112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0883" y="1825625"/>
            <a:ext cx="4131112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22E05-F385-4F13-ADB9-DB09C3697565}" type="datetimeFigureOut">
              <a:rPr kumimoji="1" lang="ja-JP" altLang="en-US" smtClean="0"/>
              <a:t>2022/1/20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238EF-3B15-459B-B79A-19B72983AA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6656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365127"/>
            <a:ext cx="8383727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9535" y="1681163"/>
            <a:ext cx="411212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9535" y="2505075"/>
            <a:ext cx="4112126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20884" y="1681163"/>
            <a:ext cx="413237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20884" y="2505075"/>
            <a:ext cx="4132378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22E05-F385-4F13-ADB9-DB09C3697565}" type="datetimeFigureOut">
              <a:rPr kumimoji="1" lang="ja-JP" altLang="en-US" smtClean="0"/>
              <a:t>2022/1/20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238EF-3B15-459B-B79A-19B72983AA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832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22E05-F385-4F13-ADB9-DB09C3697565}" type="datetimeFigureOut">
              <a:rPr kumimoji="1" lang="ja-JP" altLang="en-US" smtClean="0"/>
              <a:t>2022/1/20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238EF-3B15-459B-B79A-19B72983AA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880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22E05-F385-4F13-ADB9-DB09C3697565}" type="datetimeFigureOut">
              <a:rPr kumimoji="1" lang="ja-JP" altLang="en-US" smtClean="0"/>
              <a:t>2022/1/20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238EF-3B15-459B-B79A-19B72983AA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8427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457200"/>
            <a:ext cx="31350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2378" y="987427"/>
            <a:ext cx="492088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2057400"/>
            <a:ext cx="31350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22E05-F385-4F13-ADB9-DB09C3697565}" type="datetimeFigureOut">
              <a:rPr kumimoji="1" lang="ja-JP" altLang="en-US" smtClean="0"/>
              <a:t>2022/1/20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238EF-3B15-459B-B79A-19B72983AA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005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457200"/>
            <a:ext cx="31350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32378" y="987427"/>
            <a:ext cx="492088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2057400"/>
            <a:ext cx="31350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22E05-F385-4F13-ADB9-DB09C3697565}" type="datetimeFigureOut">
              <a:rPr kumimoji="1" lang="ja-JP" altLang="en-US" smtClean="0"/>
              <a:t>2022/1/20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238EF-3B15-459B-B79A-19B72983AA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3913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8268" y="365127"/>
            <a:ext cx="838372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8268" y="1825625"/>
            <a:ext cx="838372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8268" y="6356352"/>
            <a:ext cx="218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22E05-F385-4F13-ADB9-DB09C3697565}" type="datetimeFigureOut">
              <a:rPr kumimoji="1" lang="ja-JP" altLang="en-US" smtClean="0"/>
              <a:t>2022/1/20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19837" y="6356352"/>
            <a:ext cx="32805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64936" y="6356352"/>
            <a:ext cx="218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F238EF-3B15-459B-B79A-19B72983AA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6537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484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43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660"/>
            <a:ext cx="9428085" cy="6868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402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720263" cy="6862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268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720263" cy="6909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751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720263" cy="6933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396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720263" cy="6889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056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720263" cy="689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643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570128" cy="687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274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720263" cy="6873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22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720263" cy="6877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785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720263" cy="687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5281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</TotalTime>
  <Words>0</Words>
  <Application>Microsoft Office PowerPoint</Application>
  <PresentationFormat>ユーザー設定</PresentationFormat>
  <Paragraphs>0</Paragraphs>
  <Slides>11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6" baseType="lpstr">
      <vt:lpstr>ＭＳ Ｐゴシック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河崎　直人</dc:creator>
  <cp:lastModifiedBy>河崎　直人</cp:lastModifiedBy>
  <cp:revision>3</cp:revision>
  <dcterms:created xsi:type="dcterms:W3CDTF">2022-01-20T07:23:36Z</dcterms:created>
  <dcterms:modified xsi:type="dcterms:W3CDTF">2022-01-20T07:40:05Z</dcterms:modified>
</cp:coreProperties>
</file>