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93" r:id="rId2"/>
  </p:sldIdLst>
  <p:sldSz cx="6858000" cy="9906000" type="A4"/>
  <p:notesSz cx="6735763" cy="9866313"/>
  <p:defaultTextStyle>
    <a:defPPr>
      <a:defRPr lang="ja-JP"/>
    </a:defPPr>
    <a:lvl1pPr algn="ctr" rtl="0" fontAlgn="base">
      <a:lnSpc>
        <a:spcPct val="110000"/>
      </a:lnSpc>
      <a:spcBef>
        <a:spcPct val="50000"/>
      </a:spcBef>
      <a:spcAft>
        <a:spcPct val="0"/>
      </a:spcAft>
      <a:defRPr kumimoji="1" sz="1400" kern="1200">
        <a:solidFill>
          <a:schemeClr val="tx1"/>
        </a:solidFill>
        <a:latin typeface="Arial" pitchFamily="34" charset="0"/>
        <a:ea typeface="ＭＳ Ｐゴシック" pitchFamily="50" charset="-128"/>
        <a:cs typeface="+mn-cs"/>
      </a:defRPr>
    </a:lvl1pPr>
    <a:lvl2pPr marL="457200" algn="ctr" rtl="0" fontAlgn="base">
      <a:lnSpc>
        <a:spcPct val="110000"/>
      </a:lnSpc>
      <a:spcBef>
        <a:spcPct val="50000"/>
      </a:spcBef>
      <a:spcAft>
        <a:spcPct val="0"/>
      </a:spcAft>
      <a:defRPr kumimoji="1" sz="1400" kern="1200">
        <a:solidFill>
          <a:schemeClr val="tx1"/>
        </a:solidFill>
        <a:latin typeface="Arial" pitchFamily="34" charset="0"/>
        <a:ea typeface="ＭＳ Ｐゴシック" pitchFamily="50" charset="-128"/>
        <a:cs typeface="+mn-cs"/>
      </a:defRPr>
    </a:lvl2pPr>
    <a:lvl3pPr marL="914400" algn="ctr" rtl="0" fontAlgn="base">
      <a:lnSpc>
        <a:spcPct val="110000"/>
      </a:lnSpc>
      <a:spcBef>
        <a:spcPct val="50000"/>
      </a:spcBef>
      <a:spcAft>
        <a:spcPct val="0"/>
      </a:spcAft>
      <a:defRPr kumimoji="1" sz="1400" kern="1200">
        <a:solidFill>
          <a:schemeClr val="tx1"/>
        </a:solidFill>
        <a:latin typeface="Arial" pitchFamily="34" charset="0"/>
        <a:ea typeface="ＭＳ Ｐゴシック" pitchFamily="50" charset="-128"/>
        <a:cs typeface="+mn-cs"/>
      </a:defRPr>
    </a:lvl3pPr>
    <a:lvl4pPr marL="1371600" algn="ctr" rtl="0" fontAlgn="base">
      <a:lnSpc>
        <a:spcPct val="110000"/>
      </a:lnSpc>
      <a:spcBef>
        <a:spcPct val="50000"/>
      </a:spcBef>
      <a:spcAft>
        <a:spcPct val="0"/>
      </a:spcAft>
      <a:defRPr kumimoji="1" sz="1400" kern="1200">
        <a:solidFill>
          <a:schemeClr val="tx1"/>
        </a:solidFill>
        <a:latin typeface="Arial" pitchFamily="34" charset="0"/>
        <a:ea typeface="ＭＳ Ｐゴシック" pitchFamily="50" charset="-128"/>
        <a:cs typeface="+mn-cs"/>
      </a:defRPr>
    </a:lvl4pPr>
    <a:lvl5pPr marL="1828800" algn="ctr" rtl="0" fontAlgn="base">
      <a:lnSpc>
        <a:spcPct val="110000"/>
      </a:lnSpc>
      <a:spcBef>
        <a:spcPct val="50000"/>
      </a:spcBef>
      <a:spcAft>
        <a:spcPct val="0"/>
      </a:spcAft>
      <a:defRPr kumimoji="1" sz="14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14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14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14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1400"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FF66"/>
    <a:srgbClr val="CCFF99"/>
    <a:srgbClr val="CCECFF"/>
    <a:srgbClr val="99CCFF"/>
    <a:srgbClr val="FFFF99"/>
    <a:srgbClr val="FFFFCC"/>
    <a:srgbClr val="99CC00"/>
    <a:srgbClr val="CCFFCC"/>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56" autoAdjust="0"/>
    <p:restoredTop sz="94585" autoAdjust="0"/>
  </p:normalViewPr>
  <p:slideViewPr>
    <p:cSldViewPr>
      <p:cViewPr varScale="1">
        <p:scale>
          <a:sx n="64" d="100"/>
          <a:sy n="64" d="100"/>
        </p:scale>
        <p:origin x="2466" y="84"/>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470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1" y="1"/>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t" anchorCtr="0" compatLnSpc="1">
            <a:prstTxWarp prst="textNoShape">
              <a:avLst/>
            </a:prstTxWarp>
          </a:bodyPr>
          <a:lstStyle>
            <a:lvl1pPr algn="l">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126979" name="Rectangle 3"/>
          <p:cNvSpPr>
            <a:spLocks noGrp="1" noChangeArrowheads="1"/>
          </p:cNvSpPr>
          <p:nvPr>
            <p:ph type="dt" sz="quarter" idx="1"/>
          </p:nvPr>
        </p:nvSpPr>
        <p:spPr bwMode="auto">
          <a:xfrm>
            <a:off x="3814763" y="1"/>
            <a:ext cx="29194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t" anchorCtr="0" compatLnSpc="1">
            <a:prstTxWarp prst="textNoShape">
              <a:avLst/>
            </a:prstTxWarp>
          </a:bodyPr>
          <a:lstStyle>
            <a:lvl1pPr algn="r">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126980" name="Rectangle 4"/>
          <p:cNvSpPr>
            <a:spLocks noGrp="1" noChangeArrowheads="1"/>
          </p:cNvSpPr>
          <p:nvPr>
            <p:ph type="ftr" sz="quarter" idx="2"/>
          </p:nvPr>
        </p:nvSpPr>
        <p:spPr bwMode="auto">
          <a:xfrm>
            <a:off x="1" y="9371013"/>
            <a:ext cx="291941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b" anchorCtr="0" compatLnSpc="1">
            <a:prstTxWarp prst="textNoShape">
              <a:avLst/>
            </a:prstTxWarp>
          </a:bodyPr>
          <a:lstStyle>
            <a:lvl1pPr algn="l">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126981" name="Rectangle 5"/>
          <p:cNvSpPr>
            <a:spLocks noGrp="1" noChangeArrowheads="1"/>
          </p:cNvSpPr>
          <p:nvPr>
            <p:ph type="sldNum" sz="quarter" idx="3"/>
          </p:nvPr>
        </p:nvSpPr>
        <p:spPr bwMode="auto">
          <a:xfrm>
            <a:off x="3814763" y="9371013"/>
            <a:ext cx="291941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b" anchorCtr="0" compatLnSpc="1">
            <a:prstTxWarp prst="textNoShape">
              <a:avLst/>
            </a:prstTxWarp>
          </a:bodyPr>
          <a:lstStyle>
            <a:lvl1pPr algn="r">
              <a:lnSpc>
                <a:spcPct val="100000"/>
              </a:lnSpc>
              <a:spcBef>
                <a:spcPct val="0"/>
              </a:spcBef>
              <a:defRPr sz="1200">
                <a:latin typeface="Arial" charset="0"/>
                <a:ea typeface="ＭＳ Ｐゴシック" pitchFamily="50" charset="-128"/>
              </a:defRPr>
            </a:lvl1pPr>
          </a:lstStyle>
          <a:p>
            <a:pPr>
              <a:defRPr/>
            </a:pPr>
            <a:fld id="{C699E045-043A-4F63-BE80-A973E823D7B7}" type="slidenum">
              <a:rPr lang="en-US" altLang="ja-JP"/>
              <a:pPr>
                <a:defRPr/>
              </a:pPr>
              <a:t>‹#›</a:t>
            </a:fld>
            <a:endParaRPr lang="en-US" altLang="ja-JP"/>
          </a:p>
        </p:txBody>
      </p:sp>
    </p:spTree>
    <p:extLst>
      <p:ext uri="{BB962C8B-B14F-4D97-AF65-F5344CB8AC3E}">
        <p14:creationId xmlns:p14="http://schemas.microsoft.com/office/powerpoint/2010/main" val="2231839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1" y="1"/>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t" anchorCtr="0" compatLnSpc="1">
            <a:prstTxWarp prst="textNoShape">
              <a:avLst/>
            </a:prstTxWarp>
          </a:bodyPr>
          <a:lstStyle>
            <a:lvl1pPr algn="l">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124931" name="Rectangle 3"/>
          <p:cNvSpPr>
            <a:spLocks noGrp="1" noChangeArrowheads="1"/>
          </p:cNvSpPr>
          <p:nvPr>
            <p:ph type="dt" idx="1"/>
          </p:nvPr>
        </p:nvSpPr>
        <p:spPr bwMode="auto">
          <a:xfrm>
            <a:off x="3814763" y="1"/>
            <a:ext cx="29194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t" anchorCtr="0" compatLnSpc="1">
            <a:prstTxWarp prst="textNoShape">
              <a:avLst/>
            </a:prstTxWarp>
          </a:bodyPr>
          <a:lstStyle>
            <a:lvl1pPr algn="r">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29700" name="Rectangle 4"/>
          <p:cNvSpPr>
            <a:spLocks noGrp="1" noRot="1" noChangeAspect="1" noChangeArrowheads="1" noTextEdit="1"/>
          </p:cNvSpPr>
          <p:nvPr>
            <p:ph type="sldImg" idx="2"/>
          </p:nvPr>
        </p:nvSpPr>
        <p:spPr bwMode="auto">
          <a:xfrm>
            <a:off x="2089150" y="739775"/>
            <a:ext cx="2559050" cy="37004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4933" name="Rectangle 5"/>
          <p:cNvSpPr>
            <a:spLocks noGrp="1" noChangeArrowheads="1"/>
          </p:cNvSpPr>
          <p:nvPr>
            <p:ph type="body" sz="quarter" idx="3"/>
          </p:nvPr>
        </p:nvSpPr>
        <p:spPr bwMode="auto">
          <a:xfrm>
            <a:off x="673101" y="4686300"/>
            <a:ext cx="5389563" cy="444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4934" name="Rectangle 6"/>
          <p:cNvSpPr>
            <a:spLocks noGrp="1" noChangeArrowheads="1"/>
          </p:cNvSpPr>
          <p:nvPr>
            <p:ph type="ftr" sz="quarter" idx="4"/>
          </p:nvPr>
        </p:nvSpPr>
        <p:spPr bwMode="auto">
          <a:xfrm>
            <a:off x="1" y="9371013"/>
            <a:ext cx="291941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b" anchorCtr="0" compatLnSpc="1">
            <a:prstTxWarp prst="textNoShape">
              <a:avLst/>
            </a:prstTxWarp>
          </a:bodyPr>
          <a:lstStyle>
            <a:lvl1pPr algn="l">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124935" name="Rectangle 7"/>
          <p:cNvSpPr>
            <a:spLocks noGrp="1" noChangeArrowheads="1"/>
          </p:cNvSpPr>
          <p:nvPr>
            <p:ph type="sldNum" sz="quarter" idx="5"/>
          </p:nvPr>
        </p:nvSpPr>
        <p:spPr bwMode="auto">
          <a:xfrm>
            <a:off x="3814763" y="9371013"/>
            <a:ext cx="291941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b" anchorCtr="0" compatLnSpc="1">
            <a:prstTxWarp prst="textNoShape">
              <a:avLst/>
            </a:prstTxWarp>
          </a:bodyPr>
          <a:lstStyle>
            <a:lvl1pPr algn="r">
              <a:lnSpc>
                <a:spcPct val="100000"/>
              </a:lnSpc>
              <a:spcBef>
                <a:spcPct val="0"/>
              </a:spcBef>
              <a:defRPr sz="1200">
                <a:latin typeface="Arial" charset="0"/>
                <a:ea typeface="ＭＳ Ｐゴシック" pitchFamily="50" charset="-128"/>
              </a:defRPr>
            </a:lvl1pPr>
          </a:lstStyle>
          <a:p>
            <a:pPr>
              <a:defRPr/>
            </a:pPr>
            <a:fld id="{481D37A5-90C1-4B5A-B242-A9616B3F0EEE}" type="slidenum">
              <a:rPr lang="en-US" altLang="ja-JP"/>
              <a:pPr>
                <a:defRPr/>
              </a:pPr>
              <a:t>‹#›</a:t>
            </a:fld>
            <a:endParaRPr lang="en-US" altLang="ja-JP"/>
          </a:p>
        </p:txBody>
      </p:sp>
    </p:spTree>
    <p:extLst>
      <p:ext uri="{BB962C8B-B14F-4D97-AF65-F5344CB8AC3E}">
        <p14:creationId xmlns:p14="http://schemas.microsoft.com/office/powerpoint/2010/main" val="18828492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lgn="l" eaLnBrk="0" hangingPunct="0">
              <a:spcBef>
                <a:spcPct val="30000"/>
              </a:spcBef>
              <a:defRPr kumimoji="1" sz="1200">
                <a:solidFill>
                  <a:schemeClr val="tx1"/>
                </a:solidFill>
                <a:latin typeface="Arial" pitchFamily="34" charset="0"/>
                <a:ea typeface="ＭＳ Ｐ明朝" pitchFamily="18" charset="-128"/>
              </a:defRPr>
            </a:lvl1pPr>
            <a:lvl2pPr marL="726979" indent="-277777" algn="l" eaLnBrk="0" hangingPunct="0">
              <a:spcBef>
                <a:spcPct val="30000"/>
              </a:spcBef>
              <a:defRPr kumimoji="1" sz="1200">
                <a:solidFill>
                  <a:schemeClr val="tx1"/>
                </a:solidFill>
                <a:latin typeface="Arial" pitchFamily="34" charset="0"/>
                <a:ea typeface="ＭＳ Ｐ明朝" pitchFamily="18" charset="-128"/>
              </a:defRPr>
            </a:lvl2pPr>
            <a:lvl3pPr marL="1119041" indent="-222221" algn="l" eaLnBrk="0" hangingPunct="0">
              <a:spcBef>
                <a:spcPct val="30000"/>
              </a:spcBef>
              <a:defRPr kumimoji="1" sz="1200">
                <a:solidFill>
                  <a:schemeClr val="tx1"/>
                </a:solidFill>
                <a:latin typeface="Arial" pitchFamily="34" charset="0"/>
                <a:ea typeface="ＭＳ Ｐ明朝" pitchFamily="18" charset="-128"/>
              </a:defRPr>
            </a:lvl3pPr>
            <a:lvl4pPr marL="1568245" indent="-222221" algn="l" eaLnBrk="0" hangingPunct="0">
              <a:spcBef>
                <a:spcPct val="30000"/>
              </a:spcBef>
              <a:defRPr kumimoji="1" sz="1200">
                <a:solidFill>
                  <a:schemeClr val="tx1"/>
                </a:solidFill>
                <a:latin typeface="Arial" pitchFamily="34" charset="0"/>
                <a:ea typeface="ＭＳ Ｐ明朝" pitchFamily="18" charset="-128"/>
              </a:defRPr>
            </a:lvl4pPr>
            <a:lvl5pPr marL="2017448" indent="-222221" algn="l" eaLnBrk="0" hangingPunct="0">
              <a:spcBef>
                <a:spcPct val="30000"/>
              </a:spcBef>
              <a:defRPr kumimoji="1" sz="1200">
                <a:solidFill>
                  <a:schemeClr val="tx1"/>
                </a:solidFill>
                <a:latin typeface="Arial" pitchFamily="34" charset="0"/>
                <a:ea typeface="ＭＳ Ｐ明朝" pitchFamily="18" charset="-128"/>
              </a:defRPr>
            </a:lvl5pPr>
            <a:lvl6pPr marL="2474588" indent="-222221" eaLnBrk="0" fontAlgn="base" hangingPunct="0">
              <a:spcBef>
                <a:spcPct val="30000"/>
              </a:spcBef>
              <a:spcAft>
                <a:spcPct val="0"/>
              </a:spcAft>
              <a:defRPr kumimoji="1" sz="1200">
                <a:solidFill>
                  <a:schemeClr val="tx1"/>
                </a:solidFill>
                <a:latin typeface="Arial" pitchFamily="34" charset="0"/>
                <a:ea typeface="ＭＳ Ｐ明朝" pitchFamily="18" charset="-128"/>
              </a:defRPr>
            </a:lvl6pPr>
            <a:lvl7pPr marL="2931729" indent="-222221" eaLnBrk="0" fontAlgn="base" hangingPunct="0">
              <a:spcBef>
                <a:spcPct val="30000"/>
              </a:spcBef>
              <a:spcAft>
                <a:spcPct val="0"/>
              </a:spcAft>
              <a:defRPr kumimoji="1" sz="1200">
                <a:solidFill>
                  <a:schemeClr val="tx1"/>
                </a:solidFill>
                <a:latin typeface="Arial" pitchFamily="34" charset="0"/>
                <a:ea typeface="ＭＳ Ｐ明朝" pitchFamily="18" charset="-128"/>
              </a:defRPr>
            </a:lvl7pPr>
            <a:lvl8pPr marL="3388868" indent="-222221" eaLnBrk="0" fontAlgn="base" hangingPunct="0">
              <a:spcBef>
                <a:spcPct val="30000"/>
              </a:spcBef>
              <a:spcAft>
                <a:spcPct val="0"/>
              </a:spcAft>
              <a:defRPr kumimoji="1" sz="1200">
                <a:solidFill>
                  <a:schemeClr val="tx1"/>
                </a:solidFill>
                <a:latin typeface="Arial" pitchFamily="34" charset="0"/>
                <a:ea typeface="ＭＳ Ｐ明朝" pitchFamily="18" charset="-128"/>
              </a:defRPr>
            </a:lvl8pPr>
            <a:lvl9pPr marL="3846008" indent="-222221" eaLnBrk="0" fontAlgn="base" hangingPunct="0">
              <a:spcBef>
                <a:spcPct val="30000"/>
              </a:spcBef>
              <a:spcAft>
                <a:spcPct val="0"/>
              </a:spcAft>
              <a:defRPr kumimoji="1" sz="1200">
                <a:solidFill>
                  <a:schemeClr val="tx1"/>
                </a:solidFill>
                <a:latin typeface="Arial" pitchFamily="34" charset="0"/>
                <a:ea typeface="ＭＳ Ｐ明朝" pitchFamily="18" charset="-128"/>
              </a:defRPr>
            </a:lvl9pPr>
          </a:lstStyle>
          <a:p>
            <a:pPr algn="r" eaLnBrk="1" hangingPunct="1">
              <a:spcBef>
                <a:spcPct val="0"/>
              </a:spcBef>
            </a:pPr>
            <a:fld id="{07677752-3927-4337-97A0-E867355008AA}" type="slidenum">
              <a:rPr lang="en-US" altLang="ja-JP" smtClean="0">
                <a:ea typeface="ＭＳ Ｐゴシック" pitchFamily="50" charset="-128"/>
              </a:rPr>
              <a:pPr algn="r" eaLnBrk="1" hangingPunct="1">
                <a:spcBef>
                  <a:spcPct val="0"/>
                </a:spcBef>
              </a:pPr>
              <a:t>1</a:t>
            </a:fld>
            <a:endParaRPr lang="en-US" altLang="ja-JP" smtClean="0">
              <a:ea typeface="ＭＳ Ｐゴシック" pitchFamily="50" charset="-128"/>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ja-JP" altLang="ja-JP" dirty="0" smtClean="0">
              <a:latin typeface="Arial" pitchFamily="34" charset="0"/>
            </a:endParaRPr>
          </a:p>
        </p:txBody>
      </p:sp>
    </p:spTree>
    <p:extLst>
      <p:ext uri="{BB962C8B-B14F-4D97-AF65-F5344CB8AC3E}">
        <p14:creationId xmlns:p14="http://schemas.microsoft.com/office/powerpoint/2010/main" val="2386104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B9172722-918F-4019-BE70-99BBACB9D24B}" type="slidenum">
              <a:rPr lang="en-US" altLang="ja-JP"/>
              <a:pPr>
                <a:defRPr/>
              </a:pPr>
              <a:t>‹#›</a:t>
            </a:fld>
            <a:endParaRPr lang="en-US" altLang="ja-JP"/>
          </a:p>
        </p:txBody>
      </p:sp>
    </p:spTree>
    <p:extLst>
      <p:ext uri="{BB962C8B-B14F-4D97-AF65-F5344CB8AC3E}">
        <p14:creationId xmlns:p14="http://schemas.microsoft.com/office/powerpoint/2010/main" val="85149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4777F09C-D417-4EF2-9C5B-7CC846F27D8E}" type="slidenum">
              <a:rPr lang="en-US" altLang="ja-JP"/>
              <a:pPr>
                <a:defRPr/>
              </a:pPr>
              <a:t>‹#›</a:t>
            </a:fld>
            <a:endParaRPr lang="en-US" altLang="ja-JP"/>
          </a:p>
        </p:txBody>
      </p:sp>
    </p:spTree>
    <p:extLst>
      <p:ext uri="{BB962C8B-B14F-4D97-AF65-F5344CB8AC3E}">
        <p14:creationId xmlns:p14="http://schemas.microsoft.com/office/powerpoint/2010/main" val="533955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42900" y="396875"/>
            <a:ext cx="4476750" cy="84518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861952F4-88B9-439A-AF08-DFC627045C29}" type="slidenum">
              <a:rPr lang="en-US" altLang="ja-JP"/>
              <a:pPr>
                <a:defRPr/>
              </a:pPr>
              <a:t>‹#›</a:t>
            </a:fld>
            <a:endParaRPr lang="en-US" altLang="ja-JP"/>
          </a:p>
        </p:txBody>
      </p:sp>
    </p:spTree>
    <p:extLst>
      <p:ext uri="{BB962C8B-B14F-4D97-AF65-F5344CB8AC3E}">
        <p14:creationId xmlns:p14="http://schemas.microsoft.com/office/powerpoint/2010/main" val="3983137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42900" y="2311400"/>
            <a:ext cx="3009900" cy="65373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quarter" idx="2"/>
          </p:nvPr>
        </p:nvSpPr>
        <p:spPr>
          <a:xfrm>
            <a:off x="3505200" y="2311400"/>
            <a:ext cx="3009900" cy="31924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ー 4"/>
          <p:cNvSpPr>
            <a:spLocks noGrp="1"/>
          </p:cNvSpPr>
          <p:nvPr>
            <p:ph sz="quarter" idx="3"/>
          </p:nvPr>
        </p:nvSpPr>
        <p:spPr>
          <a:xfrm>
            <a:off x="3505200" y="5656263"/>
            <a:ext cx="3009900" cy="31924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sldNum" sz="quarter" idx="10"/>
          </p:nvPr>
        </p:nvSpPr>
        <p:spPr>
          <a:ln/>
        </p:spPr>
        <p:txBody>
          <a:bodyPr/>
          <a:lstStyle>
            <a:lvl1pPr>
              <a:defRPr/>
            </a:lvl1pPr>
          </a:lstStyle>
          <a:p>
            <a:pPr>
              <a:defRPr/>
            </a:pPr>
            <a:fld id="{1B46B614-E60C-48D4-AA86-C15760DE1F2A}" type="slidenum">
              <a:rPr lang="en-US" altLang="ja-JP"/>
              <a:pPr>
                <a:defRPr/>
              </a:pPr>
              <a:t>‹#›</a:t>
            </a:fld>
            <a:endParaRPr lang="en-US" altLang="ja-JP"/>
          </a:p>
        </p:txBody>
      </p:sp>
    </p:spTree>
    <p:extLst>
      <p:ext uri="{BB962C8B-B14F-4D97-AF65-F5344CB8AC3E}">
        <p14:creationId xmlns:p14="http://schemas.microsoft.com/office/powerpoint/2010/main" val="39270880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342900" y="396875"/>
            <a:ext cx="6172200" cy="1651000"/>
          </a:xfr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quarter" idx="1"/>
          </p:nvPr>
        </p:nvSpPr>
        <p:spPr>
          <a:xfrm>
            <a:off x="342900" y="2311400"/>
            <a:ext cx="3009900" cy="31924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quarter" idx="2"/>
          </p:nvPr>
        </p:nvSpPr>
        <p:spPr>
          <a:xfrm>
            <a:off x="3505200" y="2311400"/>
            <a:ext cx="3009900" cy="31924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ー 4"/>
          <p:cNvSpPr>
            <a:spLocks noGrp="1"/>
          </p:cNvSpPr>
          <p:nvPr>
            <p:ph sz="quarter" idx="3"/>
          </p:nvPr>
        </p:nvSpPr>
        <p:spPr>
          <a:xfrm>
            <a:off x="342900" y="5656263"/>
            <a:ext cx="3009900" cy="31924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コンテンツ プレースホルダー 5"/>
          <p:cNvSpPr>
            <a:spLocks noGrp="1"/>
          </p:cNvSpPr>
          <p:nvPr>
            <p:ph sz="quarter" idx="4"/>
          </p:nvPr>
        </p:nvSpPr>
        <p:spPr>
          <a:xfrm>
            <a:off x="3505200" y="5656263"/>
            <a:ext cx="3009900" cy="31924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pPr>
              <a:defRPr/>
            </a:pPr>
            <a:fld id="{E48760C3-E00C-4FC9-BA78-818E9EF3A931}" type="slidenum">
              <a:rPr lang="en-US" altLang="ja-JP"/>
              <a:pPr>
                <a:defRPr/>
              </a:pPr>
              <a:t>‹#›</a:t>
            </a:fld>
            <a:endParaRPr lang="en-US" altLang="ja-JP"/>
          </a:p>
        </p:txBody>
      </p:sp>
    </p:spTree>
    <p:extLst>
      <p:ext uri="{BB962C8B-B14F-4D97-AF65-F5344CB8AC3E}">
        <p14:creationId xmlns:p14="http://schemas.microsoft.com/office/powerpoint/2010/main" val="3140127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342900" y="396875"/>
            <a:ext cx="6172200" cy="8451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pPr>
              <a:defRPr/>
            </a:pPr>
            <a:fld id="{98CC211A-CC1E-472F-A932-5EBACD03551A}" type="slidenum">
              <a:rPr lang="en-US" altLang="ja-JP"/>
              <a:pPr>
                <a:defRPr/>
              </a:pPr>
              <a:t>‹#›</a:t>
            </a:fld>
            <a:endParaRPr lang="en-US" altLang="ja-JP"/>
          </a:p>
        </p:txBody>
      </p:sp>
    </p:spTree>
    <p:extLst>
      <p:ext uri="{BB962C8B-B14F-4D97-AF65-F5344CB8AC3E}">
        <p14:creationId xmlns:p14="http://schemas.microsoft.com/office/powerpoint/2010/main" val="1412802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0D9D27CE-47C0-48E8-A444-CFD66E28952A}" type="slidenum">
              <a:rPr lang="en-US" altLang="ja-JP"/>
              <a:pPr>
                <a:defRPr/>
              </a:pPr>
              <a:t>‹#›</a:t>
            </a:fld>
            <a:endParaRPr lang="en-US" altLang="ja-JP"/>
          </a:p>
        </p:txBody>
      </p:sp>
    </p:spTree>
    <p:extLst>
      <p:ext uri="{BB962C8B-B14F-4D97-AF65-F5344CB8AC3E}">
        <p14:creationId xmlns:p14="http://schemas.microsoft.com/office/powerpoint/2010/main" val="1894763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00E6615A-1A90-4CD6-9DAD-109C3BD78741}" type="slidenum">
              <a:rPr lang="en-US" altLang="ja-JP"/>
              <a:pPr>
                <a:defRPr/>
              </a:pPr>
              <a:t>‹#›</a:t>
            </a:fld>
            <a:endParaRPr lang="en-US" altLang="ja-JP"/>
          </a:p>
        </p:txBody>
      </p:sp>
    </p:spTree>
    <p:extLst>
      <p:ext uri="{BB962C8B-B14F-4D97-AF65-F5344CB8AC3E}">
        <p14:creationId xmlns:p14="http://schemas.microsoft.com/office/powerpoint/2010/main" val="2191595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sldNum" sz="quarter" idx="10"/>
          </p:nvPr>
        </p:nvSpPr>
        <p:spPr>
          <a:ln/>
        </p:spPr>
        <p:txBody>
          <a:bodyPr/>
          <a:lstStyle>
            <a:lvl1pPr>
              <a:defRPr/>
            </a:lvl1pPr>
          </a:lstStyle>
          <a:p>
            <a:pPr>
              <a:defRPr/>
            </a:pPr>
            <a:fld id="{2E159F59-C9BD-4328-8EB0-A34C167F78D6}" type="slidenum">
              <a:rPr lang="en-US" altLang="ja-JP"/>
              <a:pPr>
                <a:defRPr/>
              </a:pPr>
              <a:t>‹#›</a:t>
            </a:fld>
            <a:endParaRPr lang="en-US" altLang="ja-JP"/>
          </a:p>
        </p:txBody>
      </p:sp>
    </p:spTree>
    <p:extLst>
      <p:ext uri="{BB962C8B-B14F-4D97-AF65-F5344CB8AC3E}">
        <p14:creationId xmlns:p14="http://schemas.microsoft.com/office/powerpoint/2010/main" val="3258517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pPr>
              <a:defRPr/>
            </a:pPr>
            <a:fld id="{62FC8F4D-B751-4150-A3FD-6FB38C9DBCD2}" type="slidenum">
              <a:rPr lang="en-US" altLang="ja-JP"/>
              <a:pPr>
                <a:defRPr/>
              </a:pPr>
              <a:t>‹#›</a:t>
            </a:fld>
            <a:endParaRPr lang="en-US" altLang="ja-JP"/>
          </a:p>
        </p:txBody>
      </p:sp>
    </p:spTree>
    <p:extLst>
      <p:ext uri="{BB962C8B-B14F-4D97-AF65-F5344CB8AC3E}">
        <p14:creationId xmlns:p14="http://schemas.microsoft.com/office/powerpoint/2010/main" val="869542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pPr>
              <a:defRPr/>
            </a:pPr>
            <a:fld id="{0391F227-0138-4729-AF79-EC67494FD75D}" type="slidenum">
              <a:rPr lang="en-US" altLang="ja-JP"/>
              <a:pPr>
                <a:defRPr/>
              </a:pPr>
              <a:t>‹#›</a:t>
            </a:fld>
            <a:endParaRPr lang="en-US" altLang="ja-JP"/>
          </a:p>
        </p:txBody>
      </p:sp>
    </p:spTree>
    <p:extLst>
      <p:ext uri="{BB962C8B-B14F-4D97-AF65-F5344CB8AC3E}">
        <p14:creationId xmlns:p14="http://schemas.microsoft.com/office/powerpoint/2010/main" val="1434459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964C083E-A3FB-46AD-AFA9-579F49D5459D}" type="slidenum">
              <a:rPr lang="en-US" altLang="ja-JP"/>
              <a:pPr>
                <a:defRPr/>
              </a:pPr>
              <a:t>‹#›</a:t>
            </a:fld>
            <a:endParaRPr lang="en-US" altLang="ja-JP"/>
          </a:p>
        </p:txBody>
      </p:sp>
    </p:spTree>
    <p:extLst>
      <p:ext uri="{BB962C8B-B14F-4D97-AF65-F5344CB8AC3E}">
        <p14:creationId xmlns:p14="http://schemas.microsoft.com/office/powerpoint/2010/main" val="3123735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62B16C82-AA5A-435C-B660-573241A550EC}" type="slidenum">
              <a:rPr lang="en-US" altLang="ja-JP"/>
              <a:pPr>
                <a:defRPr/>
              </a:pPr>
              <a:t>‹#›</a:t>
            </a:fld>
            <a:endParaRPr lang="en-US" altLang="ja-JP"/>
          </a:p>
        </p:txBody>
      </p:sp>
    </p:spTree>
    <p:extLst>
      <p:ext uri="{BB962C8B-B14F-4D97-AF65-F5344CB8AC3E}">
        <p14:creationId xmlns:p14="http://schemas.microsoft.com/office/powerpoint/2010/main" val="3239637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65D1C8EA-2B0E-4C58-9F21-50F2191FAA57}" type="slidenum">
              <a:rPr lang="en-US" altLang="ja-JP"/>
              <a:pPr>
                <a:defRPr/>
              </a:pPr>
              <a:t>‹#›</a:t>
            </a:fld>
            <a:endParaRPr lang="en-US" altLang="ja-JP"/>
          </a:p>
        </p:txBody>
      </p:sp>
    </p:spTree>
    <p:extLst>
      <p:ext uri="{BB962C8B-B14F-4D97-AF65-F5344CB8AC3E}">
        <p14:creationId xmlns:p14="http://schemas.microsoft.com/office/powerpoint/2010/main" val="834306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0" name="Rectangle 6"/>
          <p:cNvSpPr>
            <a:spLocks noGrp="1" noChangeArrowheads="1"/>
          </p:cNvSpPr>
          <p:nvPr>
            <p:ph type="sldNum" sz="quarter" idx="4"/>
          </p:nvPr>
        </p:nvSpPr>
        <p:spPr bwMode="auto">
          <a:xfrm>
            <a:off x="2514600" y="9067800"/>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kumimoji="0">
                <a:latin typeface="Arial" charset="0"/>
                <a:ea typeface="ＭＳ Ｐゴシック" pitchFamily="50" charset="-128"/>
              </a:defRPr>
            </a:lvl1pPr>
          </a:lstStyle>
          <a:p>
            <a:pPr>
              <a:defRPr/>
            </a:pPr>
            <a:fld id="{C6563D06-7529-4225-923B-0808EE80A04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685800" y="714375"/>
            <a:ext cx="5562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l" eaLnBrk="0" hangingPunct="0">
              <a:spcBef>
                <a:spcPct val="20000"/>
              </a:spcBef>
              <a:buChar char="•"/>
              <a:tabLst>
                <a:tab pos="935038" algn="l"/>
              </a:tabLst>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tabLst>
                <a:tab pos="935038" algn="l"/>
              </a:tabLst>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tabLst>
                <a:tab pos="935038" algn="l"/>
              </a:tabLst>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tabLst>
                <a:tab pos="935038" algn="l"/>
              </a:tabLst>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tabLst>
                <a:tab pos="935038" algn="l"/>
              </a:tabLst>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tabLst>
                <a:tab pos="935038" algn="l"/>
              </a:tabLst>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tabLst>
                <a:tab pos="935038" algn="l"/>
              </a:tabLst>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tabLst>
                <a:tab pos="935038" algn="l"/>
              </a:tabLst>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tabLst>
                <a:tab pos="935038" algn="l"/>
              </a:tabLst>
              <a:defRPr kumimoji="1" sz="2000">
                <a:solidFill>
                  <a:schemeClr val="tx1"/>
                </a:solidFill>
                <a:latin typeface="Arial" pitchFamily="34" charset="0"/>
                <a:ea typeface="ＭＳ Ｐゴシック" pitchFamily="50" charset="-128"/>
              </a:defRPr>
            </a:lvl9pPr>
          </a:lstStyle>
          <a:p>
            <a:pPr algn="ctr" eaLnBrk="1" hangingPunct="1">
              <a:lnSpc>
                <a:spcPct val="100000"/>
              </a:lnSpc>
              <a:spcBef>
                <a:spcPct val="0"/>
              </a:spcBef>
              <a:buFontTx/>
              <a:buNone/>
            </a:pPr>
            <a:r>
              <a:rPr lang="ja-JP" altLang="en-US" sz="2000" b="1" dirty="0">
                <a:latin typeface="HG丸ｺﾞｼｯｸM-PRO" panose="020F0600000000000000" pitchFamily="50" charset="-128"/>
                <a:ea typeface="HG丸ｺﾞｼｯｸM-PRO" panose="020F0600000000000000" pitchFamily="50" charset="-128"/>
              </a:rPr>
              <a:t>は じ め に</a:t>
            </a:r>
            <a:endParaRPr lang="ja-JP" altLang="en-US" sz="1600" b="1" dirty="0">
              <a:latin typeface="HG丸ｺﾞｼｯｸM-PRO" panose="020F0600000000000000" pitchFamily="50" charset="-128"/>
              <a:ea typeface="HG丸ｺﾞｼｯｸM-PRO" panose="020F0600000000000000" pitchFamily="50" charset="-128"/>
            </a:endParaRPr>
          </a:p>
        </p:txBody>
      </p:sp>
      <p:sp>
        <p:nvSpPr>
          <p:cNvPr id="4099" name="Text Box 5"/>
          <p:cNvSpPr txBox="1">
            <a:spLocks noChangeArrowheads="1"/>
          </p:cNvSpPr>
          <p:nvPr/>
        </p:nvSpPr>
        <p:spPr bwMode="auto">
          <a:xfrm>
            <a:off x="685800" y="1524000"/>
            <a:ext cx="5486400" cy="7709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lnSpc>
                <a:spcPct val="150000"/>
              </a:lnSpc>
              <a:spcBef>
                <a:spcPct val="0"/>
              </a:spcBef>
              <a:buFontTx/>
              <a:buNone/>
            </a:pPr>
            <a:r>
              <a:rPr lang="ja-JP" altLang="en-US" sz="1100" dirty="0" smtClean="0">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本県は、琵琶湖の恵みを受けた豊かな自然環境、古い歴史と交通の要衝と</a:t>
            </a:r>
            <a:r>
              <a:rPr lang="ja-JP" altLang="en-US" sz="1100" dirty="0" smtClean="0">
                <a:latin typeface="HG丸ｺﾞｼｯｸM-PRO" panose="020F0600000000000000" pitchFamily="50" charset="-128"/>
                <a:ea typeface="HG丸ｺﾞｼｯｸM-PRO" panose="020F0600000000000000" pitchFamily="50" charset="-128"/>
              </a:rPr>
              <a:t>しての地</a:t>
            </a:r>
            <a:r>
              <a:rPr lang="ja-JP" altLang="en-US" sz="1100" dirty="0">
                <a:latin typeface="HG丸ｺﾞｼｯｸM-PRO" panose="020F0600000000000000" pitchFamily="50" charset="-128"/>
                <a:ea typeface="HG丸ｺﾞｼｯｸM-PRO" panose="020F0600000000000000" pitchFamily="50" charset="-128"/>
              </a:rPr>
              <a:t>の利を活かし発展してきました。畜産業においても、歴史と伝統を誇る「近江牛」は、日本三大和牛のひとつにも上げられるなど、全国的にも高い知名度と評価を受けており、県を代表する滋賀ブランドのひとつとなっています。</a:t>
            </a:r>
          </a:p>
          <a:p>
            <a:pPr eaLnBrk="1" hangingPunct="1">
              <a:lnSpc>
                <a:spcPct val="150000"/>
              </a:lnSpc>
              <a:spcBef>
                <a:spcPct val="0"/>
              </a:spcBef>
              <a:buFontTx/>
              <a:buNone/>
            </a:pPr>
            <a:endParaRPr lang="ja-JP" altLang="en-US" sz="1100" dirty="0">
              <a:latin typeface="HG丸ｺﾞｼｯｸM-PRO" panose="020F0600000000000000" pitchFamily="50" charset="-128"/>
              <a:ea typeface="HG丸ｺﾞｼｯｸM-PRO" panose="020F0600000000000000" pitchFamily="50" charset="-128"/>
            </a:endParaRPr>
          </a:p>
          <a:p>
            <a:pPr eaLnBrk="1" hangingPunct="1">
              <a:lnSpc>
                <a:spcPct val="150000"/>
              </a:lnSpc>
              <a:spcBef>
                <a:spcPct val="0"/>
              </a:spcBef>
              <a:buFontTx/>
              <a:buNone/>
            </a:pPr>
            <a:r>
              <a:rPr lang="ja-JP" altLang="en-US" sz="1100" dirty="0">
                <a:latin typeface="HG丸ｺﾞｼｯｸM-PRO" panose="020F0600000000000000" pitchFamily="50" charset="-128"/>
                <a:ea typeface="HG丸ｺﾞｼｯｸM-PRO" panose="020F0600000000000000" pitchFamily="50" charset="-128"/>
              </a:rPr>
              <a:t>　さて、牛乳、肉、卵、蜂蜜などの畜産物は、私たちの食生活を豊かにし、健康に生活することの幸せを与えてくれるとともに、命をいただく家畜と身近に親しむことにより、食と命を学ぶこともできます。また、家畜の排せつ物は土づくりや堆肥として農作物の生産に役立つなど、地域における資源循環に大きな役割を果たしています。</a:t>
            </a:r>
          </a:p>
          <a:p>
            <a:pPr eaLnBrk="1" hangingPunct="1">
              <a:lnSpc>
                <a:spcPct val="150000"/>
              </a:lnSpc>
              <a:spcBef>
                <a:spcPct val="0"/>
              </a:spcBef>
              <a:buFontTx/>
              <a:buNone/>
            </a:pPr>
            <a:endParaRPr lang="ja-JP" altLang="en-US" sz="1100" dirty="0">
              <a:latin typeface="HG丸ｺﾞｼｯｸM-PRO" panose="020F0600000000000000" pitchFamily="50" charset="-128"/>
              <a:ea typeface="HG丸ｺﾞｼｯｸM-PRO" panose="020F0600000000000000" pitchFamily="50" charset="-128"/>
            </a:endParaRPr>
          </a:p>
          <a:p>
            <a:pPr eaLnBrk="1" hangingPunct="1">
              <a:lnSpc>
                <a:spcPct val="150000"/>
              </a:lnSpc>
              <a:spcBef>
                <a:spcPct val="0"/>
              </a:spcBef>
              <a:buFontTx/>
              <a:buNone/>
            </a:pPr>
            <a:r>
              <a:rPr lang="ja-JP" altLang="en-US" sz="1100" dirty="0">
                <a:latin typeface="HG丸ｺﾞｼｯｸM-PRO" panose="020F0600000000000000" pitchFamily="50" charset="-128"/>
                <a:ea typeface="HG丸ｺﾞｼｯｸM-PRO" panose="020F0600000000000000" pitchFamily="50" charset="-128"/>
              </a:rPr>
              <a:t>　近年の畜産をとりまく情勢は、新型コロナウイルス感染症の拡大によるインバウンドや外食需要の減少に伴う消費の低迷、子牛や飼料価格の高止まりによる生産コストの増加など厳しい経営環境に加え、ＥＰＡや</a:t>
            </a:r>
            <a:r>
              <a:rPr lang="ja-JP" altLang="en-US" sz="1100" dirty="0" smtClean="0">
                <a:latin typeface="HG丸ｺﾞｼｯｸM-PRO" panose="020F0600000000000000" pitchFamily="50" charset="-128"/>
                <a:ea typeface="HG丸ｺﾞｼｯｸM-PRO" panose="020F0600000000000000" pitchFamily="50" charset="-128"/>
              </a:rPr>
              <a:t>ＴＰＰ１１に続く日米貿易協定の発効、</a:t>
            </a:r>
            <a:r>
              <a:rPr lang="ja-JP" altLang="en-US" sz="1100" dirty="0">
                <a:latin typeface="HG丸ｺﾞｼｯｸM-PRO" panose="020F0600000000000000" pitchFamily="50" charset="-128"/>
                <a:ea typeface="HG丸ｺﾞｼｯｸM-PRO" panose="020F0600000000000000" pitchFamily="50" charset="-128"/>
              </a:rPr>
              <a:t>さらには</a:t>
            </a:r>
            <a:r>
              <a:rPr lang="en-US" altLang="ja-JP" sz="1100" dirty="0" smtClean="0">
                <a:latin typeface="HG丸ｺﾞｼｯｸM-PRO" panose="020F0600000000000000" pitchFamily="50" charset="-128"/>
                <a:ea typeface="HG丸ｺﾞｼｯｸM-PRO" panose="020F0600000000000000" pitchFamily="50" charset="-128"/>
              </a:rPr>
              <a:t>CO2</a:t>
            </a:r>
            <a:r>
              <a:rPr lang="ja-JP" altLang="en-US" sz="1100" dirty="0">
                <a:latin typeface="HG丸ｺﾞｼｯｸM-PRO" panose="020F0600000000000000" pitchFamily="50" charset="-128"/>
                <a:ea typeface="HG丸ｺﾞｼｯｸM-PRO" panose="020F0600000000000000" pitchFamily="50" charset="-128"/>
              </a:rPr>
              <a:t>ネットゼロ等の国際的な動きなど、大きな転換期にあります。</a:t>
            </a:r>
          </a:p>
          <a:p>
            <a:pPr eaLnBrk="1" hangingPunct="1">
              <a:lnSpc>
                <a:spcPct val="150000"/>
              </a:lnSpc>
              <a:spcBef>
                <a:spcPct val="0"/>
              </a:spcBef>
              <a:buFontTx/>
              <a:buNone/>
            </a:pPr>
            <a:r>
              <a:rPr lang="ja-JP" altLang="en-US" sz="1100" dirty="0">
                <a:latin typeface="HG丸ｺﾞｼｯｸM-PRO" panose="020F0600000000000000" pitchFamily="50" charset="-128"/>
                <a:ea typeface="HG丸ｺﾞｼｯｸM-PRO" panose="020F0600000000000000" pitchFamily="50" charset="-128"/>
              </a:rPr>
              <a:t>　</a:t>
            </a:r>
          </a:p>
          <a:p>
            <a:pPr eaLnBrk="1" hangingPunct="1">
              <a:lnSpc>
                <a:spcPct val="150000"/>
              </a:lnSpc>
              <a:spcBef>
                <a:spcPct val="0"/>
              </a:spcBef>
              <a:buFontTx/>
              <a:buNone/>
            </a:pPr>
            <a:r>
              <a:rPr lang="ja-JP" altLang="en-US" sz="1100" dirty="0">
                <a:latin typeface="HG丸ｺﾞｼｯｸM-PRO" panose="020F0600000000000000" pitchFamily="50" charset="-128"/>
                <a:ea typeface="HG丸ｺﾞｼｯｸM-PRO" panose="020F0600000000000000" pitchFamily="50" charset="-128"/>
              </a:rPr>
              <a:t>　一方、家畜防疫におきましても、豚熱</a:t>
            </a:r>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ＣＳＦ</a:t>
            </a:r>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や高病原性鳥インフルエンザ等の</a:t>
            </a:r>
          </a:p>
          <a:p>
            <a:pPr eaLnBrk="1" hangingPunct="1">
              <a:lnSpc>
                <a:spcPct val="150000"/>
              </a:lnSpc>
              <a:spcBef>
                <a:spcPct val="0"/>
              </a:spcBef>
              <a:buFontTx/>
              <a:buNone/>
            </a:pPr>
            <a:r>
              <a:rPr lang="ja-JP" altLang="en-US" sz="1100" dirty="0">
                <a:latin typeface="HG丸ｺﾞｼｯｸM-PRO" panose="020F0600000000000000" pitchFamily="50" charset="-128"/>
                <a:ea typeface="HG丸ｺﾞｼｯｸM-PRO" panose="020F0600000000000000" pitchFamily="50" charset="-128"/>
              </a:rPr>
              <a:t>家畜伝染病対策など、喫緊の課題も顕在化しているところであり、本県におきましても、これら疾病の発生予防とまん延防止のため、生産農場における飼養衛生管理基準の遵守がきわめて重要となっています。</a:t>
            </a:r>
          </a:p>
          <a:p>
            <a:pPr eaLnBrk="1" hangingPunct="1">
              <a:lnSpc>
                <a:spcPct val="150000"/>
              </a:lnSpc>
              <a:spcBef>
                <a:spcPct val="0"/>
              </a:spcBef>
              <a:buFontTx/>
              <a:buNone/>
            </a:pPr>
            <a:endParaRPr lang="ja-JP" altLang="en-US" sz="1100" dirty="0">
              <a:latin typeface="HG丸ｺﾞｼｯｸM-PRO" panose="020F0600000000000000" pitchFamily="50" charset="-128"/>
              <a:ea typeface="HG丸ｺﾞｼｯｸM-PRO" panose="020F0600000000000000" pitchFamily="50" charset="-128"/>
            </a:endParaRPr>
          </a:p>
          <a:p>
            <a:pPr eaLnBrk="1" hangingPunct="1">
              <a:lnSpc>
                <a:spcPct val="150000"/>
              </a:lnSpc>
              <a:spcBef>
                <a:spcPct val="0"/>
              </a:spcBef>
              <a:buFontTx/>
              <a:buNone/>
            </a:pPr>
            <a:r>
              <a:rPr lang="ja-JP" altLang="en-US" sz="1100" dirty="0">
                <a:latin typeface="HG丸ｺﾞｼｯｸM-PRO" panose="020F0600000000000000" pitchFamily="50" charset="-128"/>
                <a:ea typeface="HG丸ｺﾞｼｯｸM-PRO" panose="020F0600000000000000" pitchFamily="50" charset="-128"/>
              </a:rPr>
              <a:t>　このような状況の中、県としましては、生産者をはじめ関係者の皆さまとともに、先人が築いてこられた伝統ある滋賀の畜産業を守り、海外を含む多様な消費者ニーズに応える畜産物づくりを推進し、地域に根ざした持続的で安全安心な畜産物の安定生産を将来につなげていきたいと考えております。本冊子が本県畜産に対するご理解を深めていただく一助になれば幸いです。</a:t>
            </a:r>
          </a:p>
          <a:p>
            <a:pPr eaLnBrk="1" hangingPunct="1">
              <a:lnSpc>
                <a:spcPct val="150000"/>
              </a:lnSpc>
              <a:spcBef>
                <a:spcPct val="0"/>
              </a:spcBef>
              <a:buFontTx/>
              <a:buNone/>
            </a:pPr>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令和３年</a:t>
            </a:r>
            <a:r>
              <a:rPr lang="ja-JP" altLang="en-US" sz="1100" dirty="0">
                <a:latin typeface="HG丸ｺﾞｼｯｸM-PRO" panose="020F0600000000000000" pitchFamily="50" charset="-128"/>
                <a:ea typeface="HG丸ｺﾞｼｯｸM-PRO" panose="020F0600000000000000" pitchFamily="50" charset="-128"/>
              </a:rPr>
              <a:t>７</a:t>
            </a:r>
            <a:r>
              <a:rPr lang="ja-JP" altLang="en-US" sz="1100" dirty="0" smtClean="0">
                <a:latin typeface="HG丸ｺﾞｼｯｸM-PRO" panose="020F0600000000000000" pitchFamily="50" charset="-128"/>
                <a:ea typeface="HG丸ｺﾞｼｯｸM-PRO" panose="020F0600000000000000" pitchFamily="50" charset="-128"/>
              </a:rPr>
              <a:t>月</a:t>
            </a:r>
            <a:endParaRPr lang="en-US" altLang="ja-JP" sz="1100" dirty="0">
              <a:latin typeface="HG丸ｺﾞｼｯｸM-PRO" panose="020F0600000000000000" pitchFamily="50" charset="-128"/>
              <a:ea typeface="HG丸ｺﾞｼｯｸM-PRO" panose="020F0600000000000000" pitchFamily="50" charset="-128"/>
            </a:endParaRPr>
          </a:p>
          <a:p>
            <a:pPr eaLnBrk="1" hangingPunct="1">
              <a:lnSpc>
                <a:spcPct val="150000"/>
              </a:lnSpc>
              <a:spcBef>
                <a:spcPct val="0"/>
              </a:spcBef>
              <a:buFontTx/>
              <a:buNone/>
            </a:pPr>
            <a:r>
              <a:rPr lang="ja-JP" altLang="en-US" sz="1100" dirty="0">
                <a:latin typeface="HG丸ｺﾞｼｯｸM-PRO" panose="020F0600000000000000" pitchFamily="50" charset="-128"/>
                <a:ea typeface="HG丸ｺﾞｼｯｸM-PRO" panose="020F0600000000000000" pitchFamily="50" charset="-128"/>
              </a:rPr>
              <a:t>　</a:t>
            </a:r>
          </a:p>
          <a:p>
            <a:pPr eaLnBrk="1" hangingPunct="1">
              <a:lnSpc>
                <a:spcPct val="150000"/>
              </a:lnSpc>
              <a:spcBef>
                <a:spcPct val="0"/>
              </a:spcBef>
              <a:buFontTx/>
              <a:buNone/>
            </a:pPr>
            <a:r>
              <a:rPr lang="ja-JP" altLang="en-US" sz="1100" dirty="0">
                <a:latin typeface="HG丸ｺﾞｼｯｸM-PRO" panose="020F0600000000000000" pitchFamily="50" charset="-128"/>
                <a:ea typeface="HG丸ｺﾞｼｯｸM-PRO" panose="020F0600000000000000" pitchFamily="50" charset="-128"/>
              </a:rPr>
              <a:t>　　　　　　　　　　　　　　　　　　　　　　滋賀県農政水産部畜産課長　　　　　　　　　　　　　　　　　</a:t>
            </a:r>
          </a:p>
          <a:p>
            <a:pPr eaLnBrk="1" hangingPunct="1">
              <a:lnSpc>
                <a:spcPct val="150000"/>
              </a:lnSpc>
              <a:spcBef>
                <a:spcPct val="0"/>
              </a:spcBef>
              <a:buFontTx/>
              <a:buNone/>
            </a:pPr>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青木　義和</a:t>
            </a:r>
            <a:endParaRPr lang="ja-JP" altLang="en-US" sz="1100" dirty="0">
              <a:latin typeface="HG丸ｺﾞｼｯｸM-PRO" panose="020F0600000000000000" pitchFamily="50" charset="-128"/>
              <a:ea typeface="HG丸ｺﾞｼｯｸM-PRO" panose="020F0600000000000000" pitchFamily="50" charset="-128"/>
            </a:endParaRPr>
          </a:p>
        </p:txBody>
      </p:sp>
      <p:sp>
        <p:nvSpPr>
          <p:cNvPr id="4100" name="Text Box 7"/>
          <p:cNvSpPr txBox="1">
            <a:spLocks noChangeArrowheads="1"/>
          </p:cNvSpPr>
          <p:nvPr/>
        </p:nvSpPr>
        <p:spPr bwMode="auto">
          <a:xfrm>
            <a:off x="2895600" y="9639300"/>
            <a:ext cx="914400" cy="24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000" dirty="0">
                <a:latin typeface="HG丸ｺﾞｼｯｸM-PRO" panose="020F0600000000000000" pitchFamily="50" charset="-128"/>
                <a:ea typeface="HG丸ｺﾞｼｯｸM-PRO" panose="020F0600000000000000" pitchFamily="50" charset="-128"/>
              </a:rPr>
              <a:t>－ １ －</a:t>
            </a:r>
          </a:p>
        </p:txBody>
      </p:sp>
    </p:spTree>
    <p:extLst>
      <p:ext uri="{BB962C8B-B14F-4D97-AF65-F5344CB8AC3E}">
        <p14:creationId xmlns:p14="http://schemas.microsoft.com/office/powerpoint/2010/main" val="1746006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10000"/>
          </a:lnSpc>
          <a:spcBef>
            <a:spcPct val="5000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10000"/>
          </a:lnSpc>
          <a:spcBef>
            <a:spcPct val="5000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4953</TotalTime>
  <Words>8</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ＭＳ Ｐゴシック</vt:lpstr>
      <vt:lpstr>ＭＳ Ｐ明朝</vt:lpstr>
      <vt:lpstr>Arial</vt:lpstr>
      <vt:lpstr>標準デザイン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井口　信行</dc:creator>
  <cp:lastModifiedBy>楠居　里奈</cp:lastModifiedBy>
  <cp:revision>297</cp:revision>
  <cp:lastPrinted>2020-04-09T05:56:36Z</cp:lastPrinted>
  <dcterms:created xsi:type="dcterms:W3CDTF">1601-01-01T00:00:00Z</dcterms:created>
  <dcterms:modified xsi:type="dcterms:W3CDTF">2021-07-16T01:58:11Z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