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6" r:id="rId2"/>
  </p:sldIdLst>
  <p:sldSz cx="6858000" cy="9906000" type="A4"/>
  <p:notesSz cx="6735763" cy="9866313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585" autoAdjust="0"/>
  </p:normalViewPr>
  <p:slideViewPr>
    <p:cSldViewPr>
      <p:cViewPr>
        <p:scale>
          <a:sx n="82" d="100"/>
          <a:sy n="82" d="100"/>
        </p:scale>
        <p:origin x="-3276" y="2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590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1pPr>
            <a:lvl2pPr marL="728568" indent="-279363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2pPr>
            <a:lvl3pPr marL="1120628" indent="-223808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3pPr>
            <a:lvl4pPr marL="1569832" indent="-223808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4pPr>
            <a:lvl5pPr marL="2019035" indent="-223808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5pPr>
            <a:lvl6pPr marL="2476175" indent="-22380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6pPr>
            <a:lvl7pPr marL="2933315" indent="-22380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7pPr>
            <a:lvl8pPr marL="3390455" indent="-22380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8pPr>
            <a:lvl9pPr marL="3847595" indent="-22380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35800F-7834-413F-9FC9-55FB90F9CAD7}" type="slidenum">
              <a:rPr lang="en-US" altLang="ja-JP" smtClean="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57200" y="434498"/>
            <a:ext cx="5943600" cy="909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tabLst>
                <a:tab pos="935038" algn="l"/>
              </a:tabLst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935038" algn="l"/>
              </a:tabLs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935038" algn="l"/>
              </a:tabLs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9350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9350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50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50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50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5038" algn="l"/>
              </a:tabLst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　　次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□はじめに　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１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□農業のなかの畜産　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２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□畜産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の概要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  ３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畜種別の動向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酪　農　・・・・・・・・・・・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肉用牛　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養　鶏　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養　豚　・・・・・・・・・・・・・・・・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養　蜂　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食肉の流通　・・・・・・・・・・・・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家畜</a:t>
            </a:r>
            <a:r>
              <a:rPr lang="ja-JP" altLang="en-US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ふん堆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肥の生産と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　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自給飼料　・・・・・・・・・・・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家畜衛生　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　試験研究と技術指導　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               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                      　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  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・・・・・・・・・・・・・・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4918</TotalTime>
  <Words>2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w</cp:lastModifiedBy>
  <cp:revision>284</cp:revision>
  <cp:lastPrinted>2019-04-24T04:02:56Z</cp:lastPrinted>
  <dcterms:created xsi:type="dcterms:W3CDTF">1601-01-01T00:00:00Z</dcterms:created>
  <dcterms:modified xsi:type="dcterms:W3CDTF">2019-05-13T04:37:25Z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