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00FF00"/>
    <a:srgbClr val="66FF33"/>
    <a:srgbClr val="FF33CC"/>
    <a:srgbClr val="FF66CC"/>
    <a:srgbClr val="66FFFF"/>
    <a:srgbClr val="FFCCCC"/>
    <a:srgbClr val="CCFFCC"/>
    <a:srgbClr val="FF9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380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374768657141076"/>
          <c:y val="9.4673179711405708E-2"/>
          <c:w val="0.70845893666135862"/>
          <c:h val="0.8798680616826197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solidFill>
              <a:srgbClr val="FF66CC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rgbClr val="FF33CC">
                  <a:alpha val="90000"/>
                </a:srgb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0.17434512696421264"/>
                  <c:y val="-0.22034572085052109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sz="1800" dirty="0" smtClean="0"/>
                      <a:t>支</a:t>
                    </a:r>
                    <a:r>
                      <a:rPr lang="ja-JP" altLang="en-US" dirty="0" smtClean="0"/>
                      <a:t>給</a:t>
                    </a:r>
                  </a:p>
                  <a:p>
                    <a:fld id="{33B3A883-797B-4302-99C4-49C458B5D6C2}" type="VALUE">
                      <a:rPr lang="en-US" altLang="ja-JP" smtClean="0"/>
                      <a:pPr/>
                      <a:t>[値]</a:t>
                    </a:fld>
                    <a:endParaRPr lang="ja-JP" alt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9284882980481843"/>
                  <c:y val="0.21694925663959536"/>
                </c:manualLayout>
              </c:layout>
              <c:tx>
                <c:rich>
                  <a:bodyPr/>
                  <a:lstStyle/>
                  <a:p>
                    <a:fld id="{9558047A-6C1C-4D3A-AA42-D6EF10EE828F}" type="CATEGORYNAME">
                      <a:rPr lang="ja-JP" altLang="en-US" smtClean="0"/>
                      <a:pPr/>
                      <a:t>[分類名]</a:t>
                    </a:fld>
                    <a:r>
                      <a:rPr lang="ja-JP" altLang="en-US" baseline="0" dirty="0" smtClean="0"/>
                      <a:t> </a:t>
                    </a:r>
                    <a:fld id="{6CF8DA49-531B-40BB-BC1A-E775C621B446}" type="VALUE">
                      <a:rPr lang="en-US" altLang="ja-JP" baseline="0"/>
                      <a:pPr/>
                      <a:t>[値]</a:t>
                    </a:fld>
                    <a:endParaRPr lang="ja-JP" altLang="en-US" baseline="0" dirty="0" smtClean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ja-JP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支給</c:v>
                </c:pt>
                <c:pt idx="1">
                  <c:v>非支給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0.77600000000000002</c:v>
                </c:pt>
                <c:pt idx="1">
                  <c:v>0.224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2021/9/27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⑧</a:t>
            </a:r>
            <a:r>
              <a:rPr lang="ja-JP" altLang="en-US" sz="2000" b="1" dirty="0" smtClean="0">
                <a:ea typeface="ＭＳ ゴシック" pitchFamily="49" charset="-128"/>
              </a:rPr>
              <a:t>家族手当の支給状況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graphicFrame>
        <p:nvGraphicFramePr>
          <p:cNvPr id="8" name="コンテンツ プレースホルダ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13136802"/>
              </p:ext>
            </p:extLst>
          </p:nvPr>
        </p:nvGraphicFramePr>
        <p:xfrm>
          <a:off x="2072680" y="836712"/>
          <a:ext cx="5393871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10</Words>
  <Application>Microsoft Office PowerPoint</Application>
  <PresentationFormat>A4 210 x 297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ＭＳ 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横江　惇</cp:lastModifiedBy>
  <cp:revision>78</cp:revision>
  <cp:lastPrinted>2015-09-10T13:07:38Z</cp:lastPrinted>
  <dcterms:created xsi:type="dcterms:W3CDTF">2013-02-06T02:17:09Z</dcterms:created>
  <dcterms:modified xsi:type="dcterms:W3CDTF">2021-09-27T05:57:08Z</dcterms:modified>
</cp:coreProperties>
</file>