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sz="1400" b="0"/>
              <a:t>課長級</a:t>
            </a:r>
          </a:p>
        </c:rich>
      </c:tx>
      <c:layout>
        <c:manualLayout>
          <c:xMode val="edge"/>
          <c:yMode val="edge"/>
          <c:x val="0.47413680226006633"/>
          <c:y val="7.49571272707590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0.35</c:v>
                </c:pt>
                <c:pt idx="1">
                  <c:v>0.27500000000000002</c:v>
                </c:pt>
                <c:pt idx="2">
                  <c:v>0.26800000000000002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399756288102032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4.3999999999999997E-2</c:v>
                </c:pt>
                <c:pt idx="1">
                  <c:v>0.14099999999999999</c:v>
                </c:pt>
                <c:pt idx="2">
                  <c:v>0.21199999999999999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795856897734467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99878144051013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3961006096324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1.7000000000000001E-2</c:v>
                </c:pt>
                <c:pt idx="1">
                  <c:v>0</c:v>
                </c:pt>
                <c:pt idx="2">
                  <c:v>1.9E-2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0.58899999999999997</c:v>
                </c:pt>
                <c:pt idx="1">
                  <c:v>0.58399999999999996</c:v>
                </c:pt>
                <c:pt idx="2">
                  <c:v>0.501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390197680"/>
        <c:axId val="-390207472"/>
        <c:axId val="0"/>
      </c:bar3DChart>
      <c:catAx>
        <c:axId val="-3901976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390207472"/>
        <c:crosses val="autoZero"/>
        <c:auto val="1"/>
        <c:lblAlgn val="ctr"/>
        <c:lblOffset val="100"/>
        <c:noMultiLvlLbl val="0"/>
      </c:catAx>
      <c:valAx>
        <c:axId val="-39020747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390197680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altLang="en-US" sz="1400" b="0" dirty="0" smtClean="0"/>
              <a:t>係　員</a:t>
            </a:r>
            <a:endParaRPr lang="ja-JP" sz="1400" b="0" dirty="0"/>
          </a:p>
        </c:rich>
      </c:tx>
      <c:layout>
        <c:manualLayout>
          <c:xMode val="edge"/>
          <c:yMode val="edge"/>
          <c:x val="0.4769362674378354"/>
          <c:y val="7.495694922786358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0.442</c:v>
                </c:pt>
                <c:pt idx="1">
                  <c:v>0.371</c:v>
                </c:pt>
                <c:pt idx="2">
                  <c:v>0.32900000000000001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797075457224381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398537728612164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4.9000000000000002E-2</c:v>
                </c:pt>
                <c:pt idx="1">
                  <c:v>0.17399999999999999</c:v>
                </c:pt>
                <c:pt idx="2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6965240193772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79441790418348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19561318583649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1.6E-2</c:v>
                </c:pt>
                <c:pt idx="1">
                  <c:v>0</c:v>
                </c:pt>
                <c:pt idx="2">
                  <c:v>1.7999999999999999E-2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平成31年</c:v>
                </c:pt>
                <c:pt idx="1">
                  <c:v>令和２年</c:v>
                </c:pt>
                <c:pt idx="2">
                  <c:v>令和３年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0.49299999999999999</c:v>
                </c:pt>
                <c:pt idx="1">
                  <c:v>0.45500000000000002</c:v>
                </c:pt>
                <c:pt idx="2">
                  <c:v>0.39300000000000002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390203120"/>
        <c:axId val="-390203664"/>
        <c:axId val="0"/>
      </c:bar3DChart>
      <c:catAx>
        <c:axId val="-390203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390203664"/>
        <c:crosses val="autoZero"/>
        <c:auto val="1"/>
        <c:lblAlgn val="ctr"/>
        <c:lblOffset val="100"/>
        <c:noMultiLvlLbl val="0"/>
      </c:catAx>
      <c:valAx>
        <c:axId val="-39020366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390203120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③</a:t>
            </a:r>
            <a:r>
              <a:rPr lang="ja-JP" altLang="en-US" sz="2000" b="1" dirty="0" smtClean="0">
                <a:ea typeface="ＭＳ ゴシック" pitchFamily="49" charset="-128"/>
              </a:rPr>
              <a:t>給与改定の状況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01413775"/>
              </p:ext>
            </p:extLst>
          </p:nvPr>
        </p:nvGraphicFramePr>
        <p:xfrm>
          <a:off x="344488" y="364502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72770" y="6453336"/>
            <a:ext cx="6955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ベースアップ慣行の有無が不明およびベースアップの実施が未定の事業所を除いて集計しています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5120538"/>
              </p:ext>
            </p:extLst>
          </p:nvPr>
        </p:nvGraphicFramePr>
        <p:xfrm>
          <a:off x="344488" y="76470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73</cp:revision>
  <dcterms:created xsi:type="dcterms:W3CDTF">2013-02-06T02:17:09Z</dcterms:created>
  <dcterms:modified xsi:type="dcterms:W3CDTF">2021-09-27T02:20:21Z</dcterms:modified>
</cp:coreProperties>
</file>