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987585"/>
              </p:ext>
            </p:extLst>
          </p:nvPr>
        </p:nvGraphicFramePr>
        <p:xfrm>
          <a:off x="374083" y="1755924"/>
          <a:ext cx="9108000" cy="42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/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396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企　業　規　模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規模計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(A)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277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634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(B)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43,448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16,261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12,143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30,518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6,146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108,516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調査対象事業所数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(C)/(A)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17.1%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27.8%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15.5%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21.7%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20.0%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調査事業所正社員数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(D)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10,556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6,063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2,736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7,348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1,315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28,018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(D)/(B)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24.3%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37.3%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24.1%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21.4%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25.8%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63972" y="836712"/>
            <a:ext cx="9361040" cy="60499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令和３年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職種別民間給与実態調査では、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企業規模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人以上かつ事業所規模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人以上の民間事業所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634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事業所（母集団事業所）から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130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事業所を無作為に抽出し、実地調査を行いました。母集団事業所、調査事業所の状況等については、下記のとおりです。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182" y="6021288"/>
            <a:ext cx="907171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１　実地調査に際し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、調査不能の事業所が</a:t>
            </a:r>
            <a:r>
              <a:rPr lang="en-US" altLang="ja-JP" sz="1050" dirty="0" smtClean="0">
                <a:latin typeface="ＭＳ ゴシック" pitchFamily="49" charset="-128"/>
                <a:ea typeface="ＭＳ ゴシック" pitchFamily="49" charset="-128"/>
              </a:rPr>
              <a:t>13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２　集計に際してはそれぞれのグループ（層）ごとに復元するため、最終的な集計結果は調査サンプルの単純平均ではなく、各グループ（層）の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　民間従業員数の割合に応じた加重平均となります。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①調査対象事業所の状況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147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42</cp:revision>
  <cp:lastPrinted>2016-09-07T06:49:27Z</cp:lastPrinted>
  <dcterms:created xsi:type="dcterms:W3CDTF">2013-02-06T02:17:09Z</dcterms:created>
  <dcterms:modified xsi:type="dcterms:W3CDTF">2021-09-27T02:10:25Z</dcterms:modified>
</cp:coreProperties>
</file>