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3982" autoAdjust="0"/>
  </p:normalViewPr>
  <p:slideViewPr>
    <p:cSldViewPr>
      <p:cViewPr>
        <p:scale>
          <a:sx n="100" d="100"/>
          <a:sy n="100" d="100"/>
        </p:scale>
        <p:origin x="1260" y="10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4DBD10E-CFB3-4159-AAF9-3AE8141E27F1}" type="datetimeFigureOut">
              <a:rPr kumimoji="1" lang="ja-JP" altLang="en-US" smtClean="0"/>
              <a:t>2020/4/14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269B51C-E3E9-47E6-87A7-8A0D0144E2D6}" type="slidenum">
              <a:rPr kumimoji="1" lang="ja-JP" altLang="en-US" smtClean="0"/>
              <a:t>‹#›</a:t>
            </a:fld>
            <a:endParaRPr kumimoji="1" lang="ja-JP" altLang="en-US"/>
          </a:p>
        </p:txBody>
      </p:sp>
    </p:spTree>
    <p:extLst>
      <p:ext uri="{BB962C8B-B14F-4D97-AF65-F5344CB8AC3E}">
        <p14:creationId xmlns:p14="http://schemas.microsoft.com/office/powerpoint/2010/main" val="30408539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269B51C-E3E9-47E6-87A7-8A0D0144E2D6}" type="slidenum">
              <a:rPr kumimoji="1" lang="ja-JP" altLang="en-US" smtClean="0"/>
              <a:t>1</a:t>
            </a:fld>
            <a:endParaRPr kumimoji="1" lang="ja-JP" altLang="en-US"/>
          </a:p>
        </p:txBody>
      </p:sp>
    </p:spTree>
    <p:extLst>
      <p:ext uri="{BB962C8B-B14F-4D97-AF65-F5344CB8AC3E}">
        <p14:creationId xmlns:p14="http://schemas.microsoft.com/office/powerpoint/2010/main" val="83856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BBC829D-7431-42A7-9BCB-320B05D5E3D0}" type="slidenum">
              <a:rPr lang="en-US" altLang="ja-JP"/>
              <a:pPr>
                <a:defRPr/>
              </a:pPr>
              <a:t>‹#›</a:t>
            </a:fld>
            <a:endParaRPr lang="en-US" altLang="ja-JP"/>
          </a:p>
        </p:txBody>
      </p:sp>
    </p:spTree>
    <p:extLst>
      <p:ext uri="{BB962C8B-B14F-4D97-AF65-F5344CB8AC3E}">
        <p14:creationId xmlns:p14="http://schemas.microsoft.com/office/powerpoint/2010/main" val="173678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FE41CA8-6573-4217-ADDB-5B3B19AC8AEA}" type="slidenum">
              <a:rPr lang="en-US" altLang="ja-JP"/>
              <a:pPr>
                <a:defRPr/>
              </a:pPr>
              <a:t>‹#›</a:t>
            </a:fld>
            <a:endParaRPr lang="en-US" altLang="ja-JP"/>
          </a:p>
        </p:txBody>
      </p:sp>
    </p:spTree>
    <p:extLst>
      <p:ext uri="{BB962C8B-B14F-4D97-AF65-F5344CB8AC3E}">
        <p14:creationId xmlns:p14="http://schemas.microsoft.com/office/powerpoint/2010/main" val="1392119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835017F-ACD7-4360-9796-98EE673FE0EC}" type="slidenum">
              <a:rPr lang="en-US" altLang="ja-JP"/>
              <a:pPr>
                <a:defRPr/>
              </a:pPr>
              <a:t>‹#›</a:t>
            </a:fld>
            <a:endParaRPr lang="en-US" altLang="ja-JP"/>
          </a:p>
        </p:txBody>
      </p:sp>
    </p:spTree>
    <p:extLst>
      <p:ext uri="{BB962C8B-B14F-4D97-AF65-F5344CB8AC3E}">
        <p14:creationId xmlns:p14="http://schemas.microsoft.com/office/powerpoint/2010/main" val="593134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66713"/>
            <a:ext cx="6172200" cy="78009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F87DC26-55DF-4E95-A8DE-279160DEE8E9}" type="slidenum">
              <a:rPr lang="en-US" altLang="ja-JP"/>
              <a:pPr>
                <a:defRPr/>
              </a:pPr>
              <a:t>‹#›</a:t>
            </a:fld>
            <a:endParaRPr lang="en-US" altLang="ja-JP"/>
          </a:p>
        </p:txBody>
      </p:sp>
    </p:spTree>
    <p:extLst>
      <p:ext uri="{BB962C8B-B14F-4D97-AF65-F5344CB8AC3E}">
        <p14:creationId xmlns:p14="http://schemas.microsoft.com/office/powerpoint/2010/main" val="422461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A2414B9-A191-4782-835A-5060F096C665}" type="slidenum">
              <a:rPr lang="en-US" altLang="ja-JP"/>
              <a:pPr>
                <a:defRPr/>
              </a:pPr>
              <a:t>‹#›</a:t>
            </a:fld>
            <a:endParaRPr lang="en-US" altLang="ja-JP"/>
          </a:p>
        </p:txBody>
      </p:sp>
    </p:spTree>
    <p:extLst>
      <p:ext uri="{BB962C8B-B14F-4D97-AF65-F5344CB8AC3E}">
        <p14:creationId xmlns:p14="http://schemas.microsoft.com/office/powerpoint/2010/main" val="3404906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49B59E-7144-4B7F-9856-9D9D69AA6977}" type="slidenum">
              <a:rPr lang="en-US" altLang="ja-JP"/>
              <a:pPr>
                <a:defRPr/>
              </a:pPr>
              <a:t>‹#›</a:t>
            </a:fld>
            <a:endParaRPr lang="en-US" altLang="ja-JP"/>
          </a:p>
        </p:txBody>
      </p:sp>
    </p:spTree>
    <p:extLst>
      <p:ext uri="{BB962C8B-B14F-4D97-AF65-F5344CB8AC3E}">
        <p14:creationId xmlns:p14="http://schemas.microsoft.com/office/powerpoint/2010/main" val="159611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1FE0CD-9796-4236-92D0-155EF66F52A1}" type="slidenum">
              <a:rPr lang="en-US" altLang="ja-JP"/>
              <a:pPr>
                <a:defRPr/>
              </a:pPr>
              <a:t>‹#›</a:t>
            </a:fld>
            <a:endParaRPr lang="en-US" altLang="ja-JP"/>
          </a:p>
        </p:txBody>
      </p:sp>
    </p:spTree>
    <p:extLst>
      <p:ext uri="{BB962C8B-B14F-4D97-AF65-F5344CB8AC3E}">
        <p14:creationId xmlns:p14="http://schemas.microsoft.com/office/powerpoint/2010/main" val="395301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2A9359B-6C1E-44C2-91A9-1CD2E3C0B24F}" type="slidenum">
              <a:rPr lang="en-US" altLang="ja-JP"/>
              <a:pPr>
                <a:defRPr/>
              </a:pPr>
              <a:t>‹#›</a:t>
            </a:fld>
            <a:endParaRPr lang="en-US" altLang="ja-JP"/>
          </a:p>
        </p:txBody>
      </p:sp>
    </p:spTree>
    <p:extLst>
      <p:ext uri="{BB962C8B-B14F-4D97-AF65-F5344CB8AC3E}">
        <p14:creationId xmlns:p14="http://schemas.microsoft.com/office/powerpoint/2010/main" val="3178544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1ABBDC3-A3DA-44B2-9454-187F2062A6D0}" type="slidenum">
              <a:rPr lang="en-US" altLang="ja-JP"/>
              <a:pPr>
                <a:defRPr/>
              </a:pPr>
              <a:t>‹#›</a:t>
            </a:fld>
            <a:endParaRPr lang="en-US" altLang="ja-JP"/>
          </a:p>
        </p:txBody>
      </p:sp>
    </p:spTree>
    <p:extLst>
      <p:ext uri="{BB962C8B-B14F-4D97-AF65-F5344CB8AC3E}">
        <p14:creationId xmlns:p14="http://schemas.microsoft.com/office/powerpoint/2010/main" val="159990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3717320-E63B-4197-B476-03830CA5FFFA}" type="slidenum">
              <a:rPr lang="en-US" altLang="ja-JP"/>
              <a:pPr>
                <a:defRPr/>
              </a:pPr>
              <a:t>‹#›</a:t>
            </a:fld>
            <a:endParaRPr lang="en-US" altLang="ja-JP"/>
          </a:p>
        </p:txBody>
      </p:sp>
    </p:spTree>
    <p:extLst>
      <p:ext uri="{BB962C8B-B14F-4D97-AF65-F5344CB8AC3E}">
        <p14:creationId xmlns:p14="http://schemas.microsoft.com/office/powerpoint/2010/main" val="1899891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0A5FE5-9122-46BB-8B59-F9B06E79F6F2}" type="slidenum">
              <a:rPr lang="en-US" altLang="ja-JP"/>
              <a:pPr>
                <a:defRPr/>
              </a:pPr>
              <a:t>‹#›</a:t>
            </a:fld>
            <a:endParaRPr lang="en-US" altLang="ja-JP"/>
          </a:p>
        </p:txBody>
      </p:sp>
    </p:spTree>
    <p:extLst>
      <p:ext uri="{BB962C8B-B14F-4D97-AF65-F5344CB8AC3E}">
        <p14:creationId xmlns:p14="http://schemas.microsoft.com/office/powerpoint/2010/main" val="23213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889F3E0-CB59-4394-8BF5-B8139DC007E9}" type="slidenum">
              <a:rPr lang="en-US" altLang="ja-JP"/>
              <a:pPr>
                <a:defRPr/>
              </a:pPr>
              <a:t>‹#›</a:t>
            </a:fld>
            <a:endParaRPr lang="en-US" altLang="ja-JP"/>
          </a:p>
        </p:txBody>
      </p:sp>
    </p:spTree>
    <p:extLst>
      <p:ext uri="{BB962C8B-B14F-4D97-AF65-F5344CB8AC3E}">
        <p14:creationId xmlns:p14="http://schemas.microsoft.com/office/powerpoint/2010/main" val="2241617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B46AABDC-371B-480A-ADCF-153B5291CCA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36538" y="1035993"/>
            <a:ext cx="6634162" cy="64940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defRPr/>
            </a:pPr>
            <a:r>
              <a:rPr lang="en-US" altLang="ja-JP" sz="1600" dirty="0" smtClean="0"/>
              <a:t>□</a:t>
            </a:r>
            <a:r>
              <a:rPr lang="ja-JP" altLang="en-US" sz="1600" dirty="0" smtClean="0"/>
              <a:t>個人･･･氏　　　　名　　　　　　　　　　　　　　            　</a:t>
            </a:r>
            <a:r>
              <a:rPr lang="ja-JP" altLang="en-US" sz="1200" dirty="0" smtClean="0"/>
              <a:t>（年齢　　　　　　　歳）　</a:t>
            </a:r>
            <a:r>
              <a:rPr lang="ja-JP" altLang="en-US" sz="1600" dirty="0" smtClean="0"/>
              <a:t>　　　</a:t>
            </a:r>
          </a:p>
          <a:p>
            <a:pPr eaLnBrk="1" hangingPunct="1">
              <a:spcBef>
                <a:spcPct val="0"/>
              </a:spcBef>
              <a:buFontTx/>
              <a:buNone/>
              <a:defRPr/>
            </a:pPr>
            <a:endParaRPr lang="ja-JP" altLang="en-US" sz="1100" dirty="0" smtClean="0"/>
          </a:p>
          <a:p>
            <a:pPr eaLnBrk="1" hangingPunct="1">
              <a:spcBef>
                <a:spcPct val="0"/>
              </a:spcBef>
              <a:buFontTx/>
              <a:buNone/>
              <a:defRPr/>
            </a:pPr>
            <a:r>
              <a:rPr lang="ja-JP" altLang="en-US" sz="1600" dirty="0" smtClean="0"/>
              <a:t>□団体･･･団　体　 名     </a:t>
            </a:r>
            <a:r>
              <a:rPr lang="ja-JP" altLang="en-US" sz="1600" dirty="0" smtClean="0">
                <a:ea typeface="ＤＦ行書体" pitchFamily="1" charset="-128"/>
              </a:rPr>
              <a:t>　　　　　　　　            </a:t>
            </a:r>
            <a:r>
              <a:rPr lang="ja-JP" altLang="en-US" sz="1600" dirty="0" smtClean="0"/>
              <a:t>　</a:t>
            </a:r>
            <a:r>
              <a:rPr lang="ja-JP" altLang="en-US" sz="1200" dirty="0" smtClean="0"/>
              <a:t>（　　　　　　　　　　名）</a:t>
            </a:r>
            <a:endParaRPr lang="en-US" altLang="ja-JP" sz="1200" dirty="0" smtClean="0"/>
          </a:p>
          <a:p>
            <a:pPr eaLnBrk="1" hangingPunct="1">
              <a:spcBef>
                <a:spcPct val="0"/>
              </a:spcBef>
              <a:buFontTx/>
              <a:buNone/>
              <a:defRPr/>
            </a:pPr>
            <a:r>
              <a:rPr lang="ja-JP" altLang="en-US" sz="1200" dirty="0" smtClean="0"/>
              <a:t>　（チーム）　</a:t>
            </a:r>
            <a:r>
              <a:rPr lang="ja-JP" altLang="en-US" sz="1200" dirty="0"/>
              <a:t> </a:t>
            </a:r>
            <a:r>
              <a:rPr lang="ja-JP" altLang="en-US" sz="1200" dirty="0" smtClean="0"/>
              <a:t>（チーム）</a:t>
            </a:r>
            <a:endParaRPr lang="ja-JP" altLang="en-US" sz="1100" dirty="0" smtClean="0"/>
          </a:p>
          <a:p>
            <a:pPr eaLnBrk="1" hangingPunct="1">
              <a:spcBef>
                <a:spcPct val="0"/>
              </a:spcBef>
              <a:buFontTx/>
              <a:buNone/>
              <a:defRPr/>
            </a:pPr>
            <a:r>
              <a:rPr lang="ja-JP" altLang="en-US" sz="1600" dirty="0" smtClean="0"/>
              <a:t>　 </a:t>
            </a:r>
            <a:endParaRPr lang="en-US" altLang="ja-JP" sz="1600" dirty="0" smtClean="0"/>
          </a:p>
          <a:p>
            <a:pPr eaLnBrk="1" hangingPunct="1">
              <a:spcBef>
                <a:spcPct val="0"/>
              </a:spcBef>
              <a:buFontTx/>
              <a:buNone/>
              <a:defRPr/>
            </a:pPr>
            <a:r>
              <a:rPr lang="ja-JP" altLang="en-US" sz="1400" dirty="0" smtClean="0"/>
              <a:t>代表者氏名</a:t>
            </a:r>
            <a:r>
              <a:rPr lang="ja-JP" altLang="en-US" sz="1600" dirty="0" smtClean="0"/>
              <a:t>　　　　　　　　　　</a:t>
            </a:r>
            <a:endParaRPr lang="ja-JP" altLang="en-US" sz="1200" dirty="0" smtClean="0"/>
          </a:p>
          <a:p>
            <a:pPr eaLnBrk="1" hangingPunct="1">
              <a:spcBef>
                <a:spcPct val="0"/>
              </a:spcBef>
              <a:buFontTx/>
              <a:buNone/>
              <a:defRPr/>
            </a:pPr>
            <a:endParaRPr lang="ja-JP" altLang="en-US" sz="1100" dirty="0" smtClean="0"/>
          </a:p>
          <a:p>
            <a:pPr eaLnBrk="1" hangingPunct="1">
              <a:spcBef>
                <a:spcPct val="0"/>
              </a:spcBef>
              <a:buFontTx/>
              <a:buNone/>
              <a:defRPr/>
            </a:pPr>
            <a:endParaRPr lang="en-US" altLang="ja-JP" sz="1600" dirty="0" smtClean="0"/>
          </a:p>
          <a:p>
            <a:pPr eaLnBrk="1" hangingPunct="1">
              <a:spcBef>
                <a:spcPct val="0"/>
              </a:spcBef>
              <a:buFontTx/>
              <a:buNone/>
              <a:defRPr/>
            </a:pPr>
            <a:r>
              <a:rPr lang="ja-JP" altLang="en-US" sz="1600" dirty="0" smtClean="0"/>
              <a:t>住所　</a:t>
            </a:r>
            <a:r>
              <a:rPr lang="ja-JP" altLang="en-US" sz="1600" dirty="0" smtClean="0">
                <a:latin typeface="ＤＦ行書体" pitchFamily="1" charset="-128"/>
                <a:ea typeface="ＤＦ行書体" pitchFamily="1" charset="-128"/>
              </a:rPr>
              <a:t>〒 </a:t>
            </a:r>
            <a:r>
              <a:rPr lang="ja-JP" altLang="en-US" sz="1600" dirty="0" smtClean="0"/>
              <a:t>　　　－　　　　</a:t>
            </a:r>
            <a:endParaRPr lang="en-US" altLang="ja-JP" sz="1600" dirty="0" smtClean="0">
              <a:latin typeface="ＤＦ行書体" pitchFamily="1" charset="-128"/>
              <a:ea typeface="ＤＦ行書体" pitchFamily="1" charset="-128"/>
            </a:endParaRPr>
          </a:p>
          <a:p>
            <a:pPr eaLnBrk="1" hangingPunct="1">
              <a:spcBef>
                <a:spcPct val="0"/>
              </a:spcBef>
              <a:buFontTx/>
              <a:buNone/>
              <a:defRPr/>
            </a:pPr>
            <a:r>
              <a:rPr lang="ja-JP" altLang="en-US" sz="1100" dirty="0" smtClean="0">
                <a:latin typeface="ＤＦ行書体" pitchFamily="1" charset="-128"/>
                <a:ea typeface="ＤＦ行書体" pitchFamily="1" charset="-128"/>
              </a:rPr>
              <a:t>　　　　</a:t>
            </a:r>
            <a:r>
              <a:rPr lang="ja-JP" altLang="en-US" sz="1100" dirty="0">
                <a:latin typeface="ＤＦ行書体" pitchFamily="1" charset="-128"/>
                <a:ea typeface="ＤＦ行書体" pitchFamily="1" charset="-128"/>
              </a:rPr>
              <a:t>　</a:t>
            </a:r>
            <a:endParaRPr lang="en-US" altLang="ja-JP" sz="1600" dirty="0" smtClean="0"/>
          </a:p>
          <a:p>
            <a:pPr eaLnBrk="1" hangingPunct="1">
              <a:spcBef>
                <a:spcPct val="0"/>
              </a:spcBef>
              <a:buFontTx/>
              <a:buNone/>
              <a:defRPr/>
            </a:pPr>
            <a:endParaRPr lang="en-US" altLang="ja-JP" sz="1100" dirty="0" smtClean="0"/>
          </a:p>
          <a:p>
            <a:pPr eaLnBrk="1" hangingPunct="1">
              <a:spcBef>
                <a:spcPct val="0"/>
              </a:spcBef>
              <a:buFontTx/>
              <a:buNone/>
              <a:defRPr/>
            </a:pPr>
            <a:r>
              <a:rPr lang="ja-JP" altLang="en-US" sz="1600" dirty="0" smtClean="0"/>
              <a:t>　　　　　　　　　</a:t>
            </a:r>
            <a:endParaRPr lang="en-US" altLang="ja-JP" sz="1600" dirty="0" smtClean="0"/>
          </a:p>
          <a:p>
            <a:pPr eaLnBrk="1" hangingPunct="1">
              <a:spcBef>
                <a:spcPct val="0"/>
              </a:spcBef>
              <a:buFontTx/>
              <a:buNone/>
              <a:defRPr/>
            </a:pPr>
            <a:r>
              <a:rPr lang="ja-JP" altLang="en-US" sz="1600" dirty="0" smtClean="0">
                <a:latin typeface="ＤＦ行書体" pitchFamily="1" charset="-128"/>
                <a:ea typeface="ＤＦ行書体" pitchFamily="1" charset="-128"/>
              </a:rPr>
              <a:t>　　　　　　 </a:t>
            </a:r>
            <a:r>
              <a:rPr lang="ja-JP" altLang="en-US" sz="1600" dirty="0" smtClean="0"/>
              <a:t>　　　　　　　　　　　　　　　　　</a:t>
            </a:r>
            <a:endParaRPr lang="ja-JP" altLang="en-US" sz="1100" dirty="0" smtClean="0"/>
          </a:p>
          <a:p>
            <a:pPr eaLnBrk="1" hangingPunct="1">
              <a:spcBef>
                <a:spcPct val="0"/>
              </a:spcBef>
              <a:buFontTx/>
              <a:buNone/>
              <a:defRPr/>
            </a:pPr>
            <a:r>
              <a:rPr lang="ja-JP" altLang="en-US" sz="1600" dirty="0" smtClean="0"/>
              <a:t>　</a:t>
            </a:r>
          </a:p>
          <a:p>
            <a:pPr eaLnBrk="1" hangingPunct="1">
              <a:spcBef>
                <a:spcPct val="0"/>
              </a:spcBef>
              <a:buFontTx/>
              <a:buNone/>
              <a:defRPr/>
            </a:pPr>
            <a:r>
              <a:rPr lang="ja-JP" altLang="en-US" sz="1400" dirty="0" smtClean="0"/>
              <a:t>電話番号</a:t>
            </a:r>
            <a:r>
              <a:rPr lang="ja-JP" altLang="en-US" sz="1400" dirty="0"/>
              <a:t>：</a:t>
            </a:r>
            <a:r>
              <a:rPr lang="ja-JP" altLang="en-US" sz="1400" dirty="0" smtClean="0"/>
              <a:t>　　　　　　　　　　　     </a:t>
            </a:r>
            <a:r>
              <a:rPr lang="en-US" altLang="ja-JP" sz="1400" dirty="0" smtClean="0">
                <a:latin typeface="+mn-ea"/>
                <a:ea typeface="+mn-ea"/>
              </a:rPr>
              <a:t>E-mail </a:t>
            </a:r>
            <a:r>
              <a:rPr lang="ja-JP" altLang="en-US" sz="1400" dirty="0" smtClean="0">
                <a:latin typeface="+mn-ea"/>
                <a:ea typeface="+mn-ea"/>
              </a:rPr>
              <a:t>：</a:t>
            </a:r>
            <a:endParaRPr lang="en-US" altLang="ja-JP" sz="1400" dirty="0" smtClean="0">
              <a:latin typeface="+mn-ea"/>
              <a:ea typeface="+mn-ea"/>
            </a:endParaRPr>
          </a:p>
          <a:p>
            <a:pPr eaLnBrk="1" hangingPunct="1">
              <a:spcBef>
                <a:spcPct val="0"/>
              </a:spcBef>
              <a:buFontTx/>
              <a:buNone/>
              <a:defRPr/>
            </a:pPr>
            <a:endParaRPr lang="en-US" altLang="ja-JP" sz="1600" dirty="0" smtClean="0">
              <a:ea typeface="ＤＦ行書体" pitchFamily="1" charset="-128"/>
            </a:endParaRPr>
          </a:p>
          <a:p>
            <a:pPr eaLnBrk="1" hangingPunct="1">
              <a:spcBef>
                <a:spcPct val="0"/>
              </a:spcBef>
              <a:buFontTx/>
              <a:buNone/>
              <a:defRPr/>
            </a:pPr>
            <a:endParaRPr lang="en-US" altLang="ja-JP" sz="1400" dirty="0" smtClean="0">
              <a:ea typeface="ＤＦ行書体" pitchFamily="1" charset="-128"/>
            </a:endParaRPr>
          </a:p>
          <a:p>
            <a:pPr eaLnBrk="1" hangingPunct="1">
              <a:spcBef>
                <a:spcPct val="0"/>
              </a:spcBef>
              <a:buFontTx/>
              <a:buNone/>
              <a:defRPr/>
            </a:pPr>
            <a:r>
              <a:rPr lang="ja-JP" altLang="en-US" sz="1400" dirty="0">
                <a:ea typeface="ＤＦ行書体" pitchFamily="1" charset="-128"/>
              </a:rPr>
              <a:t>　</a:t>
            </a:r>
            <a:r>
              <a:rPr lang="ja-JP" altLang="en-US" sz="1400" dirty="0" smtClean="0">
                <a:ea typeface="ＤＦ行書体" pitchFamily="1" charset="-128"/>
              </a:rPr>
              <a:t>①バネ量りの貸出しを、□希望する　　□希望しない</a:t>
            </a:r>
            <a:endParaRPr lang="en-US" altLang="ja-JP" sz="1600" dirty="0" smtClean="0">
              <a:ea typeface="ＤＦ行書体" pitchFamily="1" charset="-128"/>
            </a:endParaRPr>
          </a:p>
          <a:p>
            <a:pPr eaLnBrk="1" hangingPunct="1">
              <a:spcBef>
                <a:spcPct val="0"/>
              </a:spcBef>
              <a:buFontTx/>
              <a:buNone/>
              <a:defRPr/>
            </a:pPr>
            <a:r>
              <a:rPr lang="en-US" altLang="ja-JP" sz="1000" dirty="0" smtClean="0"/>
              <a:t>          ※ </a:t>
            </a:r>
            <a:r>
              <a:rPr lang="en-US" altLang="ja-JP" sz="1000" dirty="0" smtClean="0">
                <a:ea typeface="ＤＦ行書体" pitchFamily="1" charset="-128"/>
              </a:rPr>
              <a:t>10kg</a:t>
            </a:r>
            <a:r>
              <a:rPr lang="ja-JP" altLang="en-US" sz="1000" dirty="0" err="1" smtClean="0">
                <a:ea typeface="ＤＦ行書体" pitchFamily="1" charset="-128"/>
              </a:rPr>
              <a:t>まで</a:t>
            </a:r>
            <a:r>
              <a:rPr lang="ja-JP" altLang="en-US" sz="1000" dirty="0" smtClean="0">
                <a:ea typeface="ＤＦ行書体" pitchFamily="1" charset="-128"/>
              </a:rPr>
              <a:t>計量できます。</a:t>
            </a:r>
            <a:endParaRPr lang="en-US" altLang="ja-JP" sz="10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lvl="0" eaLnBrk="1" hangingPunct="1">
              <a:spcBef>
                <a:spcPct val="0"/>
              </a:spcBef>
              <a:buNone/>
              <a:defRPr/>
            </a:pPr>
            <a:r>
              <a:rPr lang="ja-JP" altLang="en-US" sz="1400" dirty="0">
                <a:solidFill>
                  <a:srgbClr val="000000"/>
                </a:solidFill>
                <a:ea typeface="ＤＦ行書体" pitchFamily="1" charset="-128"/>
              </a:rPr>
              <a:t>　</a:t>
            </a:r>
            <a:r>
              <a:rPr lang="ja-JP" altLang="en-US" sz="1400" dirty="0" smtClean="0">
                <a:solidFill>
                  <a:srgbClr val="000000"/>
                </a:solidFill>
                <a:ea typeface="ＤＦ行書体" pitchFamily="1" charset="-128"/>
              </a:rPr>
              <a:t>②電子メールによる資料送付を、</a:t>
            </a:r>
            <a:r>
              <a:rPr lang="ja-JP" altLang="en-US" sz="1400" dirty="0">
                <a:solidFill>
                  <a:srgbClr val="000000"/>
                </a:solidFill>
                <a:ea typeface="ＤＦ行書体" pitchFamily="1" charset="-128"/>
              </a:rPr>
              <a:t>□希望する　　□希望しない</a:t>
            </a:r>
            <a:endParaRPr lang="en-US" altLang="ja-JP" sz="1600" dirty="0">
              <a:solidFill>
                <a:srgbClr val="000000"/>
              </a:solidFill>
              <a:ea typeface="ＤＦ行書体" pitchFamily="1" charset="-128"/>
            </a:endParaRPr>
          </a:p>
          <a:p>
            <a:pPr lvl="0" eaLnBrk="1" hangingPunct="1">
              <a:spcBef>
                <a:spcPct val="0"/>
              </a:spcBef>
              <a:buNone/>
              <a:defRPr/>
            </a:pPr>
            <a:r>
              <a:rPr lang="en-US" altLang="ja-JP" sz="1000" dirty="0">
                <a:solidFill>
                  <a:srgbClr val="000000"/>
                </a:solidFill>
              </a:rPr>
              <a:t>          </a:t>
            </a:r>
            <a:r>
              <a:rPr lang="en-US" altLang="ja-JP" sz="1000" dirty="0" smtClean="0">
                <a:solidFill>
                  <a:srgbClr val="000000"/>
                </a:solidFill>
              </a:rPr>
              <a:t>※ </a:t>
            </a:r>
            <a:r>
              <a:rPr lang="ja-JP" altLang="en-US" sz="1000" dirty="0" smtClean="0">
                <a:solidFill>
                  <a:srgbClr val="000000"/>
                </a:solidFill>
              </a:rPr>
              <a:t>ルールブック、外来魚回収ボックスや回収いけ</a:t>
            </a:r>
            <a:r>
              <a:rPr lang="ja-JP" altLang="en-US" sz="1000" dirty="0" err="1" smtClean="0">
                <a:solidFill>
                  <a:srgbClr val="000000"/>
                </a:solidFill>
              </a:rPr>
              <a:t>すの</a:t>
            </a:r>
            <a:r>
              <a:rPr lang="ja-JP" altLang="en-US" sz="1000" dirty="0" smtClean="0">
                <a:solidFill>
                  <a:srgbClr val="000000"/>
                </a:solidFill>
              </a:rPr>
              <a:t>設置箇所、集計報告書の様式をメールで送付します。</a:t>
            </a:r>
            <a:endParaRPr lang="en-US" altLang="ja-JP" sz="1000" dirty="0" smtClean="0">
              <a:solidFill>
                <a:srgbClr val="000000"/>
              </a:solidFill>
            </a:endParaRPr>
          </a:p>
          <a:p>
            <a:pPr lvl="0" eaLnBrk="1" hangingPunct="1">
              <a:spcBef>
                <a:spcPct val="0"/>
              </a:spcBef>
              <a:buNone/>
              <a:defRPr/>
            </a:pPr>
            <a:r>
              <a:rPr lang="ja-JP" altLang="en-US" sz="1000" dirty="0">
                <a:solidFill>
                  <a:srgbClr val="000000"/>
                </a:solidFill>
                <a:ea typeface="ＤＦ行書体" pitchFamily="1" charset="-128"/>
              </a:rPr>
              <a:t>　</a:t>
            </a:r>
            <a:r>
              <a:rPr lang="ja-JP" altLang="en-US" sz="1000" dirty="0" smtClean="0">
                <a:solidFill>
                  <a:srgbClr val="000000"/>
                </a:solidFill>
                <a:ea typeface="ＤＦ行書体" pitchFamily="1" charset="-128"/>
              </a:rPr>
              <a:t>　　　その他のお渡しするものについては郵送します。</a:t>
            </a:r>
            <a:endParaRPr lang="en-US" altLang="ja-JP" sz="10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eaLnBrk="1" hangingPunct="1">
              <a:spcBef>
                <a:spcPct val="0"/>
              </a:spcBef>
              <a:buFontTx/>
              <a:buNone/>
              <a:defRPr/>
            </a:pPr>
            <a:r>
              <a:rPr lang="ja-JP" altLang="en-US" sz="1400" dirty="0">
                <a:ea typeface="ＤＦ行書体" pitchFamily="1" charset="-128"/>
              </a:rPr>
              <a:t>　③</a:t>
            </a:r>
            <a:r>
              <a:rPr lang="ja-JP" altLang="en-US" sz="1400" dirty="0" smtClean="0">
                <a:ea typeface="ＤＦ行書体" pitchFamily="1" charset="-128"/>
              </a:rPr>
              <a:t>配布物等は自宅への郵送を、□希望する　　□希望しない</a:t>
            </a:r>
            <a:endParaRPr lang="en-US" altLang="ja-JP" sz="1400" dirty="0" smtClean="0">
              <a:ea typeface="ＤＦ行書体" pitchFamily="1" charset="-128"/>
            </a:endParaRPr>
          </a:p>
          <a:p>
            <a:pPr eaLnBrk="1" hangingPunct="1">
              <a:spcBef>
                <a:spcPct val="0"/>
              </a:spcBef>
              <a:buFontTx/>
              <a:buNone/>
              <a:defRPr/>
            </a:pPr>
            <a:r>
              <a:rPr lang="en-US" altLang="ja-JP" sz="1000" dirty="0" smtClean="0"/>
              <a:t>          ※ </a:t>
            </a:r>
            <a:r>
              <a:rPr lang="ja-JP" altLang="en-US" sz="1000" dirty="0"/>
              <a:t>③</a:t>
            </a:r>
            <a:r>
              <a:rPr lang="ja-JP" altLang="en-US" sz="1000" dirty="0" smtClean="0">
                <a:ea typeface="ＤＦ行書体" pitchFamily="1" charset="-128"/>
              </a:rPr>
              <a:t>で希望しないを選ばれた方は、下記に送付先住所をご記入ください</a:t>
            </a:r>
            <a:r>
              <a:rPr lang="ja-JP" altLang="en-US" sz="1600" dirty="0" smtClean="0">
                <a:ea typeface="ＤＦ行書体" pitchFamily="1" charset="-128"/>
              </a:rPr>
              <a:t>。</a:t>
            </a:r>
            <a:endParaRPr lang="en-US" altLang="ja-JP" sz="16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eaLnBrk="1" hangingPunct="1">
              <a:spcBef>
                <a:spcPct val="0"/>
              </a:spcBef>
              <a:buFontTx/>
              <a:buNone/>
              <a:defRPr/>
            </a:pPr>
            <a:r>
              <a:rPr lang="ja-JP" altLang="en-US" sz="1600" dirty="0" smtClean="0">
                <a:ea typeface="ＤＦ行書体" pitchFamily="1" charset="-128"/>
              </a:rPr>
              <a:t>送付先住所</a:t>
            </a:r>
            <a:endParaRPr lang="en-US" altLang="ja-JP" sz="1600" dirty="0" smtClean="0">
              <a:ea typeface="ＤＦ行書体" pitchFamily="1" charset="-128"/>
            </a:endParaRPr>
          </a:p>
          <a:p>
            <a:pPr eaLnBrk="1" hangingPunct="1">
              <a:spcBef>
                <a:spcPct val="0"/>
              </a:spcBef>
              <a:buFontTx/>
              <a:buNone/>
              <a:defRPr/>
            </a:pPr>
            <a:endParaRPr lang="en-US" altLang="ja-JP" sz="1000" dirty="0" smtClean="0">
              <a:ea typeface="ＤＦ行書体" pitchFamily="1" charset="-128"/>
            </a:endParaRPr>
          </a:p>
          <a:p>
            <a:pPr eaLnBrk="1" hangingPunct="1">
              <a:spcBef>
                <a:spcPct val="0"/>
              </a:spcBef>
              <a:buFontTx/>
              <a:buNone/>
              <a:defRPr/>
            </a:pPr>
            <a:r>
              <a:rPr lang="ja-JP" altLang="en-US" sz="1600" dirty="0" smtClean="0">
                <a:ea typeface="ＤＦ行書体" pitchFamily="1" charset="-128"/>
              </a:rPr>
              <a:t>　〒   　　－</a:t>
            </a:r>
            <a:endParaRPr lang="en-US" altLang="ja-JP" sz="1600" dirty="0" smtClean="0">
              <a:ea typeface="ＤＦ行書体" pitchFamily="1" charset="-128"/>
            </a:endParaRPr>
          </a:p>
          <a:p>
            <a:pPr eaLnBrk="1" hangingPunct="1">
              <a:spcBef>
                <a:spcPct val="0"/>
              </a:spcBef>
              <a:buFontTx/>
              <a:buNone/>
              <a:defRPr/>
            </a:pPr>
            <a:endParaRPr lang="ja-JP" altLang="en-US" sz="1200" dirty="0" smtClean="0">
              <a:ea typeface="ＤＦ行書体" pitchFamily="1" charset="-128"/>
            </a:endParaRPr>
          </a:p>
        </p:txBody>
      </p:sp>
      <p:sp>
        <p:nvSpPr>
          <p:cNvPr id="2051" name="Text Box 3"/>
          <p:cNvSpPr txBox="1">
            <a:spLocks noChangeArrowheads="1"/>
          </p:cNvSpPr>
          <p:nvPr/>
        </p:nvSpPr>
        <p:spPr bwMode="auto">
          <a:xfrm>
            <a:off x="468313" y="303709"/>
            <a:ext cx="5810250"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800">
                <a:ea typeface="HGP創英角ﾎﾟｯﾌﾟ体" pitchFamily="50" charset="-128"/>
              </a:rPr>
              <a:t>参 加 登 録 用 紙</a:t>
            </a:r>
          </a:p>
        </p:txBody>
      </p:sp>
      <p:sp>
        <p:nvSpPr>
          <p:cNvPr id="2052" name="Line 4"/>
          <p:cNvSpPr>
            <a:spLocks noChangeShapeType="1"/>
          </p:cNvSpPr>
          <p:nvPr/>
        </p:nvSpPr>
        <p:spPr bwMode="auto">
          <a:xfrm>
            <a:off x="323850" y="1361430"/>
            <a:ext cx="6227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3" name="Line 6"/>
          <p:cNvSpPr>
            <a:spLocks noChangeShapeType="1"/>
          </p:cNvSpPr>
          <p:nvPr/>
        </p:nvSpPr>
        <p:spPr bwMode="auto">
          <a:xfrm>
            <a:off x="333375" y="2475855"/>
            <a:ext cx="6191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4" name="Line 7"/>
          <p:cNvSpPr>
            <a:spLocks noChangeShapeType="1"/>
          </p:cNvSpPr>
          <p:nvPr/>
        </p:nvSpPr>
        <p:spPr bwMode="auto">
          <a:xfrm>
            <a:off x="336550" y="3280718"/>
            <a:ext cx="6191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5" name="Line 9"/>
          <p:cNvSpPr>
            <a:spLocks noChangeShapeType="1"/>
          </p:cNvSpPr>
          <p:nvPr/>
        </p:nvSpPr>
        <p:spPr bwMode="auto">
          <a:xfrm>
            <a:off x="547688" y="8459788"/>
            <a:ext cx="32416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6" name="Text Box 69"/>
          <p:cNvSpPr txBox="1">
            <a:spLocks noChangeArrowheads="1"/>
          </p:cNvSpPr>
          <p:nvPr/>
        </p:nvSpPr>
        <p:spPr bwMode="auto">
          <a:xfrm>
            <a:off x="379413" y="7708900"/>
            <a:ext cx="2303462" cy="523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400">
                <a:ea typeface="HG丸ｺﾞｼｯｸM-PRO" pitchFamily="50" charset="-128"/>
              </a:rPr>
              <a:t>保護者のサイン</a:t>
            </a:r>
            <a:endParaRPr lang="en-US" altLang="ja-JP" sz="1400">
              <a:ea typeface="HG丸ｺﾞｼｯｸM-PRO" pitchFamily="50" charset="-128"/>
            </a:endParaRPr>
          </a:p>
          <a:p>
            <a:pPr eaLnBrk="1" hangingPunct="1">
              <a:spcBef>
                <a:spcPct val="0"/>
              </a:spcBef>
              <a:buFontTx/>
              <a:buNone/>
            </a:pPr>
            <a:endParaRPr lang="en-US" altLang="ja-JP" sz="1400">
              <a:ea typeface="HG丸ｺﾞｼｯｸM-PRO" pitchFamily="50" charset="-128"/>
            </a:endParaRPr>
          </a:p>
        </p:txBody>
      </p:sp>
      <p:sp>
        <p:nvSpPr>
          <p:cNvPr id="2057" name="Line 70"/>
          <p:cNvSpPr>
            <a:spLocks noChangeShapeType="1"/>
          </p:cNvSpPr>
          <p:nvPr/>
        </p:nvSpPr>
        <p:spPr bwMode="auto">
          <a:xfrm>
            <a:off x="349250" y="1959918"/>
            <a:ext cx="6202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71"/>
          <p:cNvSpPr>
            <a:spLocks noChangeShapeType="1"/>
          </p:cNvSpPr>
          <p:nvPr/>
        </p:nvSpPr>
        <p:spPr bwMode="auto">
          <a:xfrm>
            <a:off x="323850" y="3979218"/>
            <a:ext cx="6200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9" name="Text Box 74"/>
          <p:cNvSpPr txBox="1">
            <a:spLocks noChangeArrowheads="1"/>
          </p:cNvSpPr>
          <p:nvPr/>
        </p:nvSpPr>
        <p:spPr bwMode="auto">
          <a:xfrm>
            <a:off x="379413" y="8434"/>
            <a:ext cx="5810250" cy="4000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000" dirty="0">
                <a:ea typeface="HGP創英角ﾎﾟｯﾌﾟ体" pitchFamily="50" charset="-128"/>
              </a:rPr>
              <a:t>外来魚釣り上げ名人</a:t>
            </a:r>
          </a:p>
        </p:txBody>
      </p:sp>
      <p:sp>
        <p:nvSpPr>
          <p:cNvPr id="2060" name="Text Box 76"/>
          <p:cNvSpPr txBox="1">
            <a:spLocks noChangeArrowheads="1"/>
          </p:cNvSpPr>
          <p:nvPr/>
        </p:nvSpPr>
        <p:spPr bwMode="auto">
          <a:xfrm>
            <a:off x="285750" y="785166"/>
            <a:ext cx="5983288" cy="276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200" dirty="0"/>
              <a:t>※</a:t>
            </a:r>
            <a:r>
              <a:rPr lang="ja-JP" altLang="en-US" sz="1200" dirty="0"/>
              <a:t>個人・団体（チーム）のいずれかにレ点を入れてください。重複しての登録はできません。</a:t>
            </a:r>
          </a:p>
        </p:txBody>
      </p:sp>
      <p:sp>
        <p:nvSpPr>
          <p:cNvPr id="2061" name="Text Box 77"/>
          <p:cNvSpPr txBox="1">
            <a:spLocks noChangeArrowheads="1"/>
          </p:cNvSpPr>
          <p:nvPr/>
        </p:nvSpPr>
        <p:spPr bwMode="auto">
          <a:xfrm>
            <a:off x="4076700" y="3680768"/>
            <a:ext cx="2468563"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000"/>
              <a:t>※</a:t>
            </a:r>
            <a:r>
              <a:rPr lang="ja-JP" altLang="en-US" sz="1000"/>
              <a:t>マンション名・号室まで記入してください。</a:t>
            </a:r>
          </a:p>
        </p:txBody>
      </p:sp>
      <p:sp>
        <p:nvSpPr>
          <p:cNvPr id="2062" name="Text Box 82"/>
          <p:cNvSpPr txBox="1">
            <a:spLocks noChangeArrowheads="1"/>
          </p:cNvSpPr>
          <p:nvPr/>
        </p:nvSpPr>
        <p:spPr bwMode="auto">
          <a:xfrm>
            <a:off x="96838" y="8491538"/>
            <a:ext cx="6858000" cy="600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200">
              <a:solidFill>
                <a:srgbClr val="FF0000"/>
              </a:solidFill>
              <a:ea typeface="HG丸ｺﾞｼｯｸM-PRO" pitchFamily="50" charset="-128"/>
            </a:endParaRPr>
          </a:p>
          <a:p>
            <a:pPr eaLnBrk="1" hangingPunct="1">
              <a:spcBef>
                <a:spcPct val="0"/>
              </a:spcBef>
              <a:buFontTx/>
              <a:buNone/>
            </a:pPr>
            <a:r>
              <a:rPr lang="ja-JP" altLang="en-US" sz="1000"/>
              <a:t>＜個人情報の取り扱いについて＞</a:t>
            </a:r>
            <a:endParaRPr lang="en-US" altLang="ja-JP" sz="1000"/>
          </a:p>
          <a:p>
            <a:pPr eaLnBrk="1" hangingPunct="1">
              <a:spcBef>
                <a:spcPct val="0"/>
              </a:spcBef>
              <a:buFontTx/>
              <a:buNone/>
            </a:pPr>
            <a:r>
              <a:rPr lang="ja-JP" altLang="en-US" sz="1000"/>
              <a:t>ご提供いただいた個人情報について、当事業の参加登録のみに使用し、これ以外の目的に利用することはありません。</a:t>
            </a:r>
            <a:endParaRPr lang="ja-JP" altLang="en-US" sz="1000">
              <a:solidFill>
                <a:srgbClr val="FF0000"/>
              </a:solidFill>
              <a:ea typeface="HG丸ｺﾞｼｯｸM-PRO" pitchFamily="50" charset="-128"/>
            </a:endParaRPr>
          </a:p>
        </p:txBody>
      </p:sp>
      <p:sp>
        <p:nvSpPr>
          <p:cNvPr id="2063" name="Line 71"/>
          <p:cNvSpPr>
            <a:spLocks noChangeShapeType="1"/>
          </p:cNvSpPr>
          <p:nvPr/>
        </p:nvSpPr>
        <p:spPr bwMode="auto">
          <a:xfrm>
            <a:off x="338138" y="4491980"/>
            <a:ext cx="61896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64" name="Text Box 77"/>
          <p:cNvSpPr txBox="1">
            <a:spLocks noChangeArrowheads="1"/>
          </p:cNvSpPr>
          <p:nvPr/>
        </p:nvSpPr>
        <p:spPr bwMode="auto">
          <a:xfrm>
            <a:off x="188913" y="7331075"/>
            <a:ext cx="4191000" cy="2460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000"/>
              <a:t>※</a:t>
            </a:r>
            <a:r>
              <a:rPr lang="ja-JP" altLang="en-US" sz="1000"/>
              <a:t>小学生以下が個人で参加される場合は保護者のサインをお願いします。</a:t>
            </a:r>
          </a:p>
        </p:txBody>
      </p:sp>
      <p:sp>
        <p:nvSpPr>
          <p:cNvPr id="2065" name="Line 71"/>
          <p:cNvSpPr>
            <a:spLocks noChangeShapeType="1"/>
          </p:cNvSpPr>
          <p:nvPr/>
        </p:nvSpPr>
        <p:spPr bwMode="auto">
          <a:xfrm>
            <a:off x="379413" y="7222344"/>
            <a:ext cx="6165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pic>
        <p:nvPicPr>
          <p:cNvPr id="2066"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2888" y="7339013"/>
            <a:ext cx="1273175" cy="126365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6165304" y="-10090"/>
            <a:ext cx="704039" cy="261610"/>
          </a:xfrm>
          <a:prstGeom prst="rect">
            <a:avLst/>
          </a:prstGeom>
          <a:noFill/>
        </p:spPr>
        <p:txBody>
          <a:bodyPr wrap="none" rtlCol="0">
            <a:spAutoFit/>
          </a:bodyPr>
          <a:lstStyle/>
          <a:p>
            <a:r>
              <a:rPr kumimoji="1" lang="ja-JP" altLang="en-US" sz="1100" dirty="0" smtClean="0"/>
              <a:t>（別紙１）</a:t>
            </a:r>
            <a:endParaRPr kumimoji="1" lang="ja-JP" alt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2996</TotalTime>
  <Words>108</Words>
  <Application>Microsoft Office PowerPoint</Application>
  <PresentationFormat>画面に合わせる (4:3)</PresentationFormat>
  <Paragraphs>41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ＤＦ行書体</vt:lpstr>
      <vt:lpstr>HGP創英角ﾎﾟｯﾌﾟ体</vt:lpstr>
      <vt:lpstr>HG丸ｺﾞｼｯｸM-PRO</vt:lpstr>
      <vt:lpstr>ＭＳ Ｐゴシック</vt:lpstr>
      <vt:lpstr>Arial</vt:lpstr>
      <vt:lpstr>Calibri</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外来魚駆除釣り大会 （in大津・草津）</dc:title>
  <dc:creator>滋賀県</dc:creator>
  <cp:lastModifiedBy>植田　将史</cp:lastModifiedBy>
  <cp:revision>181</cp:revision>
  <cp:lastPrinted>2016-03-16T06:57:42Z</cp:lastPrinted>
  <dcterms:created xsi:type="dcterms:W3CDTF">2008-07-01T05:14:16Z</dcterms:created>
  <dcterms:modified xsi:type="dcterms:W3CDTF">2020-04-14T06:02:39Z</dcterms:modified>
</cp:coreProperties>
</file>