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63" r:id="rId2"/>
  </p:sldIdLst>
  <p:sldSz cx="10693400" cy="15122525"/>
  <p:notesSz cx="9866313" cy="6735763"/>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08"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1ECFF"/>
    <a:srgbClr val="0099FF"/>
    <a:srgbClr val="666633"/>
    <a:srgbClr val="666666"/>
    <a:srgbClr val="FFFF99"/>
    <a:srgbClr val="0000CC"/>
    <a:srgbClr val="00B0F0"/>
    <a:srgbClr val="02FFCC"/>
    <a:srgbClr val="00B7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708" autoAdjust="0"/>
  </p:normalViewPr>
  <p:slideViewPr>
    <p:cSldViewPr>
      <p:cViewPr>
        <p:scale>
          <a:sx n="75" d="100"/>
          <a:sy n="75" d="100"/>
        </p:scale>
        <p:origin x="1632" y="-2952"/>
      </p:cViewPr>
      <p:guideLst>
        <p:guide orient="horz" pos="4808"/>
        <p:guide pos="3368"/>
      </p:guideLst>
    </p:cSldViewPr>
  </p:slideViewPr>
  <p:notesTextViewPr>
    <p:cViewPr>
      <p:scale>
        <a:sx n="100" d="100"/>
        <a:sy n="100" d="100"/>
      </p:scale>
      <p:origin x="0" y="0"/>
    </p:cViewPr>
  </p:notesTextViewPr>
  <p:notesViewPr>
    <p:cSldViewPr showGuides="1">
      <p:cViewPr varScale="1">
        <p:scale>
          <a:sx n="119" d="100"/>
          <a:sy n="119" d="100"/>
        </p:scale>
        <p:origin x="-1968"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DD1BB5-C7ED-43AC-ABDE-61B9F4513948}" type="doc">
      <dgm:prSet loTypeId="urn:microsoft.com/office/officeart/2005/8/layout/hProcess9" loCatId="process" qsTypeId="urn:microsoft.com/office/officeart/2005/8/quickstyle/simple1" qsCatId="simple" csTypeId="urn:microsoft.com/office/officeart/2005/8/colors/accent5_1" csCatId="accent5" phldr="1"/>
      <dgm:spPr/>
    </dgm:pt>
    <dgm:pt modelId="{F30C167B-3A37-4683-B2E9-31C8B78F9E92}">
      <dgm:prSet phldrT="[テキスト]" custT="1"/>
      <dgm:spPr/>
      <dgm:t>
        <a:bodyPr/>
        <a:lstStyle/>
        <a:p>
          <a:r>
            <a:rPr kumimoji="1" lang="ja-JP" altLang="en-US" sz="1000" dirty="0">
              <a:latin typeface="Meiryo UI" panose="020B0604030504040204" pitchFamily="50" charset="-128"/>
              <a:ea typeface="Meiryo UI" panose="020B0604030504040204" pitchFamily="50" charset="-128"/>
            </a:rPr>
            <a:t>作成文書に関する災害対策本部要員への教育・研修</a:t>
          </a:r>
        </a:p>
      </dgm:t>
    </dgm:pt>
    <dgm:pt modelId="{2C48A017-C804-4922-A112-88D6AC3E545B}" type="parTrans" cxnId="{CF614577-83FD-4A91-B9A0-5EBC6A1CCBFC}">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0ED64941-8A52-40A9-8DAC-B1454142273A}" type="sibTrans" cxnId="{CF614577-83FD-4A91-B9A0-5EBC6A1CCBFC}">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856C2EB1-1048-493B-A420-B70F13D28265}">
      <dgm:prSet phldrT="[テキスト]" custT="1"/>
      <dgm:spPr/>
      <dgm:t>
        <a:bodyPr/>
        <a:lstStyle/>
        <a:p>
          <a:r>
            <a:rPr kumimoji="1" lang="ja-JP" altLang="en-US" sz="1000" dirty="0">
              <a:latin typeface="Meiryo UI" panose="020B0604030504040204" pitchFamily="50" charset="-128"/>
              <a:ea typeface="Meiryo UI" panose="020B0604030504040204" pitchFamily="50" charset="-128"/>
            </a:rPr>
            <a:t>想定外の事象に対する対応検討訓練の実施</a:t>
          </a:r>
        </a:p>
      </dgm:t>
    </dgm:pt>
    <dgm:pt modelId="{27E88A36-C2FA-4A6D-8004-5641FB60768C}" type="parTrans" cxnId="{A98C0458-D330-4FEB-9F33-CBE7EC38D49F}">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24283072-972E-4252-AE57-BD04C06E8262}" type="sibTrans" cxnId="{A98C0458-D330-4FEB-9F33-CBE7EC38D49F}">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B48FC684-9926-4DF4-8E9F-59DDF18F7E73}">
      <dgm:prSet phldrT="[テキスト]" custT="1"/>
      <dgm:spPr/>
      <dgm:t>
        <a:bodyPr/>
        <a:lstStyle/>
        <a:p>
          <a:r>
            <a:rPr kumimoji="1" lang="ja-JP" altLang="en-US" sz="1000" dirty="0">
              <a:latin typeface="Meiryo UI" panose="020B0604030504040204" pitchFamily="50" charset="-128"/>
              <a:ea typeface="Meiryo UI" panose="020B0604030504040204" pitchFamily="50" charset="-128"/>
            </a:rPr>
            <a:t>想定外の事象も想定したシミュレーション訓練の実施</a:t>
          </a:r>
        </a:p>
      </dgm:t>
    </dgm:pt>
    <dgm:pt modelId="{6A9C34AB-5340-4CFA-8138-A82CAEC107EC}" type="parTrans" cxnId="{C159EA99-851C-448E-8630-63CAE6D5CE80}">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368D5063-4AD1-4E48-973F-AF6F93629F8B}" type="sibTrans" cxnId="{C159EA99-851C-448E-8630-63CAE6D5CE80}">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4EDF8CAD-B35B-4AB4-BE94-2A68AD5AE423}">
      <dgm:prSet phldrT="[テキスト]" custT="1"/>
      <dgm:spPr/>
      <dgm:t>
        <a:bodyPr/>
        <a:lstStyle/>
        <a:p>
          <a:r>
            <a:rPr kumimoji="1" lang="ja-JP" altLang="en-US" sz="1000" dirty="0">
              <a:latin typeface="Meiryo UI" panose="020B0604030504040204" pitchFamily="50" charset="-128"/>
              <a:ea typeface="Meiryo UI" panose="020B0604030504040204" pitchFamily="50" charset="-128"/>
            </a:rPr>
            <a:t>修正した文書に基づくシミュレーション訓練の実施</a:t>
          </a:r>
        </a:p>
      </dgm:t>
    </dgm:pt>
    <dgm:pt modelId="{3F997824-C36E-4B9B-BF82-82D5637BF555}" type="parTrans" cxnId="{4D352EC1-1E97-4A44-919E-CB274AE347ED}">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0240638A-EA45-4FEC-8D1C-665509AE6546}" type="sibTrans" cxnId="{4D352EC1-1E97-4A44-919E-CB274AE347ED}">
      <dgm:prSet/>
      <dgm:spPr/>
      <dgm:t>
        <a:bodyPr/>
        <a:lstStyle/>
        <a:p>
          <a:endParaRPr kumimoji="1" lang="ja-JP" altLang="en-US" sz="1000">
            <a:latin typeface="Meiryo UI" panose="020B0604030504040204" pitchFamily="50" charset="-128"/>
            <a:ea typeface="Meiryo UI" panose="020B0604030504040204" pitchFamily="50" charset="-128"/>
          </a:endParaRPr>
        </a:p>
      </dgm:t>
    </dgm:pt>
    <dgm:pt modelId="{E9D5CBC5-4CDB-4AFB-A0FE-5E71D2A9499C}" type="pres">
      <dgm:prSet presAssocID="{F4DD1BB5-C7ED-43AC-ABDE-61B9F4513948}" presName="CompostProcess" presStyleCnt="0">
        <dgm:presLayoutVars>
          <dgm:dir/>
          <dgm:resizeHandles val="exact"/>
        </dgm:presLayoutVars>
      </dgm:prSet>
      <dgm:spPr/>
    </dgm:pt>
    <dgm:pt modelId="{D50EC0C9-A86A-420E-87EC-9EB1A910B182}" type="pres">
      <dgm:prSet presAssocID="{F4DD1BB5-C7ED-43AC-ABDE-61B9F4513948}" presName="arrow" presStyleLbl="bgShp" presStyleIdx="0" presStyleCnt="1" custLinFactNeighborX="8824" custLinFactNeighborY="-1475"/>
      <dgm:spPr/>
    </dgm:pt>
    <dgm:pt modelId="{428C57ED-43C6-4DB0-9EA9-1C6C69C6DE86}" type="pres">
      <dgm:prSet presAssocID="{F4DD1BB5-C7ED-43AC-ABDE-61B9F4513948}" presName="linearProcess" presStyleCnt="0"/>
      <dgm:spPr/>
    </dgm:pt>
    <dgm:pt modelId="{A011E6E4-7F56-483E-9C84-E8F84755A3F2}" type="pres">
      <dgm:prSet presAssocID="{F30C167B-3A37-4683-B2E9-31C8B78F9E92}" presName="textNode" presStyleLbl="node1" presStyleIdx="0" presStyleCnt="4">
        <dgm:presLayoutVars>
          <dgm:bulletEnabled val="1"/>
        </dgm:presLayoutVars>
      </dgm:prSet>
      <dgm:spPr/>
    </dgm:pt>
    <dgm:pt modelId="{9E93B52D-C6A7-41E5-9AE9-18EF23AB3056}" type="pres">
      <dgm:prSet presAssocID="{0ED64941-8A52-40A9-8DAC-B1454142273A}" presName="sibTrans" presStyleCnt="0"/>
      <dgm:spPr/>
    </dgm:pt>
    <dgm:pt modelId="{67C9C4E1-2580-4F10-BC11-4F472E2EF07C}" type="pres">
      <dgm:prSet presAssocID="{4EDF8CAD-B35B-4AB4-BE94-2A68AD5AE423}" presName="textNode" presStyleLbl="node1" presStyleIdx="1" presStyleCnt="4">
        <dgm:presLayoutVars>
          <dgm:bulletEnabled val="1"/>
        </dgm:presLayoutVars>
      </dgm:prSet>
      <dgm:spPr/>
    </dgm:pt>
    <dgm:pt modelId="{3B38405F-43BE-4910-8120-903A5A67DC14}" type="pres">
      <dgm:prSet presAssocID="{0240638A-EA45-4FEC-8D1C-665509AE6546}" presName="sibTrans" presStyleCnt="0"/>
      <dgm:spPr/>
    </dgm:pt>
    <dgm:pt modelId="{D0C83AFE-3A7C-4CF8-9862-0FE442B323D7}" type="pres">
      <dgm:prSet presAssocID="{856C2EB1-1048-493B-A420-B70F13D28265}" presName="textNode" presStyleLbl="node1" presStyleIdx="2" presStyleCnt="4">
        <dgm:presLayoutVars>
          <dgm:bulletEnabled val="1"/>
        </dgm:presLayoutVars>
      </dgm:prSet>
      <dgm:spPr/>
    </dgm:pt>
    <dgm:pt modelId="{E674FFCA-8082-4B3E-A415-3C812B4FCBB5}" type="pres">
      <dgm:prSet presAssocID="{24283072-972E-4252-AE57-BD04C06E8262}" presName="sibTrans" presStyleCnt="0"/>
      <dgm:spPr/>
    </dgm:pt>
    <dgm:pt modelId="{2608A957-872C-427A-B16C-03408FA7F63A}" type="pres">
      <dgm:prSet presAssocID="{B48FC684-9926-4DF4-8E9F-59DDF18F7E73}" presName="textNode" presStyleLbl="node1" presStyleIdx="3" presStyleCnt="4">
        <dgm:presLayoutVars>
          <dgm:bulletEnabled val="1"/>
        </dgm:presLayoutVars>
      </dgm:prSet>
      <dgm:spPr/>
    </dgm:pt>
  </dgm:ptLst>
  <dgm:cxnLst>
    <dgm:cxn modelId="{065C3E37-BCDA-430B-BF53-5D51ACAF37BD}" type="presOf" srcId="{856C2EB1-1048-493B-A420-B70F13D28265}" destId="{D0C83AFE-3A7C-4CF8-9862-0FE442B323D7}" srcOrd="0" destOrd="0" presId="urn:microsoft.com/office/officeart/2005/8/layout/hProcess9"/>
    <dgm:cxn modelId="{2C2BCB70-229F-4B64-B98C-B1CFF1ED5841}" type="presOf" srcId="{B48FC684-9926-4DF4-8E9F-59DDF18F7E73}" destId="{2608A957-872C-427A-B16C-03408FA7F63A}" srcOrd="0" destOrd="0" presId="urn:microsoft.com/office/officeart/2005/8/layout/hProcess9"/>
    <dgm:cxn modelId="{CF614577-83FD-4A91-B9A0-5EBC6A1CCBFC}" srcId="{F4DD1BB5-C7ED-43AC-ABDE-61B9F4513948}" destId="{F30C167B-3A37-4683-B2E9-31C8B78F9E92}" srcOrd="0" destOrd="0" parTransId="{2C48A017-C804-4922-A112-88D6AC3E545B}" sibTransId="{0ED64941-8A52-40A9-8DAC-B1454142273A}"/>
    <dgm:cxn modelId="{82E4D157-823F-4C1D-B8B5-410B50472D54}" type="presOf" srcId="{F30C167B-3A37-4683-B2E9-31C8B78F9E92}" destId="{A011E6E4-7F56-483E-9C84-E8F84755A3F2}" srcOrd="0" destOrd="0" presId="urn:microsoft.com/office/officeart/2005/8/layout/hProcess9"/>
    <dgm:cxn modelId="{A98C0458-D330-4FEB-9F33-CBE7EC38D49F}" srcId="{F4DD1BB5-C7ED-43AC-ABDE-61B9F4513948}" destId="{856C2EB1-1048-493B-A420-B70F13D28265}" srcOrd="2" destOrd="0" parTransId="{27E88A36-C2FA-4A6D-8004-5641FB60768C}" sibTransId="{24283072-972E-4252-AE57-BD04C06E8262}"/>
    <dgm:cxn modelId="{D1D40D81-6C77-4635-AAB3-C829FB364330}" type="presOf" srcId="{F4DD1BB5-C7ED-43AC-ABDE-61B9F4513948}" destId="{E9D5CBC5-4CDB-4AFB-A0FE-5E71D2A9499C}" srcOrd="0" destOrd="0" presId="urn:microsoft.com/office/officeart/2005/8/layout/hProcess9"/>
    <dgm:cxn modelId="{C159EA99-851C-448E-8630-63CAE6D5CE80}" srcId="{F4DD1BB5-C7ED-43AC-ABDE-61B9F4513948}" destId="{B48FC684-9926-4DF4-8E9F-59DDF18F7E73}" srcOrd="3" destOrd="0" parTransId="{6A9C34AB-5340-4CFA-8138-A82CAEC107EC}" sibTransId="{368D5063-4AD1-4E48-973F-AF6F93629F8B}"/>
    <dgm:cxn modelId="{9CE2D6BC-13A5-49DA-A617-FB06C66CF44C}" type="presOf" srcId="{4EDF8CAD-B35B-4AB4-BE94-2A68AD5AE423}" destId="{67C9C4E1-2580-4F10-BC11-4F472E2EF07C}" srcOrd="0" destOrd="0" presId="urn:microsoft.com/office/officeart/2005/8/layout/hProcess9"/>
    <dgm:cxn modelId="{4D352EC1-1E97-4A44-919E-CB274AE347ED}" srcId="{F4DD1BB5-C7ED-43AC-ABDE-61B9F4513948}" destId="{4EDF8CAD-B35B-4AB4-BE94-2A68AD5AE423}" srcOrd="1" destOrd="0" parTransId="{3F997824-C36E-4B9B-BF82-82D5637BF555}" sibTransId="{0240638A-EA45-4FEC-8D1C-665509AE6546}"/>
    <dgm:cxn modelId="{76186AD8-638E-454C-A303-CCFA09F68D92}" type="presParOf" srcId="{E9D5CBC5-4CDB-4AFB-A0FE-5E71D2A9499C}" destId="{D50EC0C9-A86A-420E-87EC-9EB1A910B182}" srcOrd="0" destOrd="0" presId="urn:microsoft.com/office/officeart/2005/8/layout/hProcess9"/>
    <dgm:cxn modelId="{33BC88E3-B96E-4E15-A80B-3D3C774F2CB5}" type="presParOf" srcId="{E9D5CBC5-4CDB-4AFB-A0FE-5E71D2A9499C}" destId="{428C57ED-43C6-4DB0-9EA9-1C6C69C6DE86}" srcOrd="1" destOrd="0" presId="urn:microsoft.com/office/officeart/2005/8/layout/hProcess9"/>
    <dgm:cxn modelId="{948377FF-52F2-42CB-971A-4D7436379AC2}" type="presParOf" srcId="{428C57ED-43C6-4DB0-9EA9-1C6C69C6DE86}" destId="{A011E6E4-7F56-483E-9C84-E8F84755A3F2}" srcOrd="0" destOrd="0" presId="urn:microsoft.com/office/officeart/2005/8/layout/hProcess9"/>
    <dgm:cxn modelId="{304D8B76-2403-4501-A8A2-59A4741BB00E}" type="presParOf" srcId="{428C57ED-43C6-4DB0-9EA9-1C6C69C6DE86}" destId="{9E93B52D-C6A7-41E5-9AE9-18EF23AB3056}" srcOrd="1" destOrd="0" presId="urn:microsoft.com/office/officeart/2005/8/layout/hProcess9"/>
    <dgm:cxn modelId="{B7838624-11DC-4866-91D3-3FB1DAFDD339}" type="presParOf" srcId="{428C57ED-43C6-4DB0-9EA9-1C6C69C6DE86}" destId="{67C9C4E1-2580-4F10-BC11-4F472E2EF07C}" srcOrd="2" destOrd="0" presId="urn:microsoft.com/office/officeart/2005/8/layout/hProcess9"/>
    <dgm:cxn modelId="{EF0FC620-8310-41D6-B6B1-897A266F1AB1}" type="presParOf" srcId="{428C57ED-43C6-4DB0-9EA9-1C6C69C6DE86}" destId="{3B38405F-43BE-4910-8120-903A5A67DC14}" srcOrd="3" destOrd="0" presId="urn:microsoft.com/office/officeart/2005/8/layout/hProcess9"/>
    <dgm:cxn modelId="{978D418C-0914-4BDC-A559-5813E87B4828}" type="presParOf" srcId="{428C57ED-43C6-4DB0-9EA9-1C6C69C6DE86}" destId="{D0C83AFE-3A7C-4CF8-9862-0FE442B323D7}" srcOrd="4" destOrd="0" presId="urn:microsoft.com/office/officeart/2005/8/layout/hProcess9"/>
    <dgm:cxn modelId="{469D3630-36DE-41AF-BE7E-B350BE02D8E5}" type="presParOf" srcId="{428C57ED-43C6-4DB0-9EA9-1C6C69C6DE86}" destId="{E674FFCA-8082-4B3E-A415-3C812B4FCBB5}" srcOrd="5" destOrd="0" presId="urn:microsoft.com/office/officeart/2005/8/layout/hProcess9"/>
    <dgm:cxn modelId="{9A3B173A-CED4-49C9-98C0-CBC7ACB41CB8}" type="presParOf" srcId="{428C57ED-43C6-4DB0-9EA9-1C6C69C6DE86}" destId="{2608A957-872C-427A-B16C-03408FA7F63A}"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0EC0C9-A86A-420E-87EC-9EB1A910B182}">
      <dsp:nvSpPr>
        <dsp:cNvPr id="0" name=""/>
        <dsp:cNvSpPr/>
      </dsp:nvSpPr>
      <dsp:spPr>
        <a:xfrm>
          <a:off x="643405" y="0"/>
          <a:ext cx="3645961" cy="2180589"/>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11E6E4-7F56-483E-9C84-E8F84755A3F2}">
      <dsp:nvSpPr>
        <dsp:cNvPr id="0" name=""/>
        <dsp:cNvSpPr/>
      </dsp:nvSpPr>
      <dsp:spPr>
        <a:xfrm>
          <a:off x="1466" y="654176"/>
          <a:ext cx="952541" cy="87223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latin typeface="Meiryo UI" panose="020B0604030504040204" pitchFamily="50" charset="-128"/>
              <a:ea typeface="Meiryo UI" panose="020B0604030504040204" pitchFamily="50" charset="-128"/>
            </a:rPr>
            <a:t>作成文書に関する災害対策本部要員への教育・研修</a:t>
          </a:r>
        </a:p>
      </dsp:txBody>
      <dsp:txXfrm>
        <a:off x="44045" y="696755"/>
        <a:ext cx="867383" cy="787077"/>
      </dsp:txXfrm>
    </dsp:sp>
    <dsp:sp modelId="{67C9C4E1-2580-4F10-BC11-4F472E2EF07C}">
      <dsp:nvSpPr>
        <dsp:cNvPr id="0" name=""/>
        <dsp:cNvSpPr/>
      </dsp:nvSpPr>
      <dsp:spPr>
        <a:xfrm>
          <a:off x="1112764" y="654176"/>
          <a:ext cx="952541" cy="87223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latin typeface="Meiryo UI" panose="020B0604030504040204" pitchFamily="50" charset="-128"/>
              <a:ea typeface="Meiryo UI" panose="020B0604030504040204" pitchFamily="50" charset="-128"/>
            </a:rPr>
            <a:t>修正した文書に基づくシミュレーション訓練の実施</a:t>
          </a:r>
        </a:p>
      </dsp:txBody>
      <dsp:txXfrm>
        <a:off x="1155343" y="696755"/>
        <a:ext cx="867383" cy="787077"/>
      </dsp:txXfrm>
    </dsp:sp>
    <dsp:sp modelId="{D0C83AFE-3A7C-4CF8-9862-0FE442B323D7}">
      <dsp:nvSpPr>
        <dsp:cNvPr id="0" name=""/>
        <dsp:cNvSpPr/>
      </dsp:nvSpPr>
      <dsp:spPr>
        <a:xfrm>
          <a:off x="2224061" y="654176"/>
          <a:ext cx="952541" cy="87223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latin typeface="Meiryo UI" panose="020B0604030504040204" pitchFamily="50" charset="-128"/>
              <a:ea typeface="Meiryo UI" panose="020B0604030504040204" pitchFamily="50" charset="-128"/>
            </a:rPr>
            <a:t>想定外の事象に対する対応検討訓練の実施</a:t>
          </a:r>
        </a:p>
      </dsp:txBody>
      <dsp:txXfrm>
        <a:off x="2266640" y="696755"/>
        <a:ext cx="867383" cy="787077"/>
      </dsp:txXfrm>
    </dsp:sp>
    <dsp:sp modelId="{2608A957-872C-427A-B16C-03408FA7F63A}">
      <dsp:nvSpPr>
        <dsp:cNvPr id="0" name=""/>
        <dsp:cNvSpPr/>
      </dsp:nvSpPr>
      <dsp:spPr>
        <a:xfrm>
          <a:off x="3335359" y="654176"/>
          <a:ext cx="952541" cy="87223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latin typeface="Meiryo UI" panose="020B0604030504040204" pitchFamily="50" charset="-128"/>
              <a:ea typeface="Meiryo UI" panose="020B0604030504040204" pitchFamily="50" charset="-128"/>
            </a:rPr>
            <a:t>想定外の事象も想定したシミュレーション訓練の実施</a:t>
          </a:r>
        </a:p>
      </dsp:txBody>
      <dsp:txXfrm>
        <a:off x="3377938" y="696755"/>
        <a:ext cx="867383" cy="78707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2" cy="336788"/>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9198" y="1"/>
            <a:ext cx="4275402" cy="336788"/>
          </a:xfrm>
          <a:prstGeom prst="rect">
            <a:avLst/>
          </a:prstGeom>
        </p:spPr>
        <p:txBody>
          <a:bodyPr vert="horz" lIns="91419" tIns="45710" rIns="91419" bIns="45710" rtlCol="0"/>
          <a:lstStyle>
            <a:lvl1pPr algn="r">
              <a:defRPr sz="1200"/>
            </a:lvl1pPr>
          </a:lstStyle>
          <a:p>
            <a:fld id="{DB875BC2-C89F-46FE-9751-FDB55519674D}" type="datetimeFigureOut">
              <a:rPr kumimoji="1" lang="ja-JP" altLang="en-US" smtClean="0"/>
              <a:t>2021/3/18</a:t>
            </a:fld>
            <a:endParaRPr kumimoji="1" lang="ja-JP" altLang="en-US"/>
          </a:p>
        </p:txBody>
      </p:sp>
      <p:sp>
        <p:nvSpPr>
          <p:cNvPr id="4" name="フッター プレースホルダー 3"/>
          <p:cNvSpPr>
            <a:spLocks noGrp="1"/>
          </p:cNvSpPr>
          <p:nvPr>
            <p:ph type="ftr" sz="quarter" idx="2"/>
          </p:nvPr>
        </p:nvSpPr>
        <p:spPr>
          <a:xfrm>
            <a:off x="1" y="6397417"/>
            <a:ext cx="4275402" cy="336788"/>
          </a:xfrm>
          <a:prstGeom prst="rect">
            <a:avLst/>
          </a:prstGeom>
        </p:spPr>
        <p:txBody>
          <a:bodyPr vert="horz" lIns="91419" tIns="45710" rIns="91419"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9198" y="6397417"/>
            <a:ext cx="4275402" cy="336788"/>
          </a:xfrm>
          <a:prstGeom prst="rect">
            <a:avLst/>
          </a:prstGeom>
        </p:spPr>
        <p:txBody>
          <a:bodyPr vert="horz" lIns="91419" tIns="45710" rIns="91419" bIns="45710" rtlCol="0" anchor="b"/>
          <a:lstStyle>
            <a:lvl1pPr algn="r">
              <a:defRPr sz="1200"/>
            </a:lvl1pPr>
          </a:lstStyle>
          <a:p>
            <a:fld id="{0F049480-0509-4F2E-A754-24842B94C295}" type="slidenum">
              <a:rPr kumimoji="1" lang="ja-JP" altLang="en-US" smtClean="0"/>
              <a:t>‹#›</a:t>
            </a:fld>
            <a:endParaRPr kumimoji="1" lang="ja-JP" altLang="en-US"/>
          </a:p>
        </p:txBody>
      </p:sp>
    </p:spTree>
    <p:extLst>
      <p:ext uri="{BB962C8B-B14F-4D97-AF65-F5344CB8AC3E}">
        <p14:creationId xmlns:p14="http://schemas.microsoft.com/office/powerpoint/2010/main" val="123077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2530475" y="-26988"/>
            <a:ext cx="4783138" cy="6762751"/>
          </a:xfrm>
          <a:prstGeom prst="rect">
            <a:avLst/>
          </a:prstGeom>
          <a:noFill/>
          <a:ln w="12700">
            <a:solidFill>
              <a:prstClr val="black"/>
            </a:solidFill>
          </a:ln>
        </p:spPr>
        <p:txBody>
          <a:bodyPr vert="horz" lIns="91419" tIns="45710" rIns="91419" bIns="45710" rtlCol="0" anchor="ctr"/>
          <a:lstStyle/>
          <a:p>
            <a:endParaRPr lang="ja-JP" altLang="en-US"/>
          </a:p>
        </p:txBody>
      </p:sp>
    </p:spTree>
    <p:extLst>
      <p:ext uri="{BB962C8B-B14F-4D97-AF65-F5344CB8AC3E}">
        <p14:creationId xmlns:p14="http://schemas.microsoft.com/office/powerpoint/2010/main" val="1432384456"/>
      </p:ext>
    </p:extLst>
  </p:cSld>
  <p:clrMap bg1="lt1" tx1="dk1" bg2="lt2" tx2="dk2" accent1="accent1" accent2="accent2" accent3="accent3" accent4="accent4" accent5="accent5" accent6="accent6" hlink="hlink" folHlink="folHlink"/>
  <p:notesStyle>
    <a:lvl1pPr marL="0" algn="l" defTabSz="1475128" rtl="0" eaLnBrk="1" latinLnBrk="0" hangingPunct="1">
      <a:defRPr kumimoji="1" sz="2000" kern="1200">
        <a:solidFill>
          <a:schemeClr val="tx1"/>
        </a:solidFill>
        <a:latin typeface="+mn-lt"/>
        <a:ea typeface="+mn-ea"/>
        <a:cs typeface="+mn-cs"/>
      </a:defRPr>
    </a:lvl1pPr>
    <a:lvl2pPr marL="737564" algn="l" defTabSz="1475128" rtl="0" eaLnBrk="1" latinLnBrk="0" hangingPunct="1">
      <a:defRPr kumimoji="1" sz="2000" kern="1200">
        <a:solidFill>
          <a:schemeClr val="tx1"/>
        </a:solidFill>
        <a:latin typeface="+mn-lt"/>
        <a:ea typeface="+mn-ea"/>
        <a:cs typeface="+mn-cs"/>
      </a:defRPr>
    </a:lvl2pPr>
    <a:lvl3pPr marL="1475128" algn="l" defTabSz="1475128" rtl="0" eaLnBrk="1" latinLnBrk="0" hangingPunct="1">
      <a:defRPr kumimoji="1" sz="2000" kern="1200">
        <a:solidFill>
          <a:schemeClr val="tx1"/>
        </a:solidFill>
        <a:latin typeface="+mn-lt"/>
        <a:ea typeface="+mn-ea"/>
        <a:cs typeface="+mn-cs"/>
      </a:defRPr>
    </a:lvl3pPr>
    <a:lvl4pPr marL="2212693" algn="l" defTabSz="1475128" rtl="0" eaLnBrk="1" latinLnBrk="0" hangingPunct="1">
      <a:defRPr kumimoji="1" sz="2000" kern="1200">
        <a:solidFill>
          <a:schemeClr val="tx1"/>
        </a:solidFill>
        <a:latin typeface="+mn-lt"/>
        <a:ea typeface="+mn-ea"/>
        <a:cs typeface="+mn-cs"/>
      </a:defRPr>
    </a:lvl4pPr>
    <a:lvl5pPr marL="2950257" algn="l" defTabSz="1475128" rtl="0" eaLnBrk="1" latinLnBrk="0" hangingPunct="1">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7"/>
            <a:ext cx="9089390" cy="324154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604010" y="8569430"/>
            <a:ext cx="7485380" cy="3864646"/>
          </a:xfrm>
        </p:spPr>
        <p:txBody>
          <a:bodyPr/>
          <a:lstStyle>
            <a:lvl1pPr marL="0" indent="0" algn="ctr">
              <a:buNone/>
              <a:defRPr>
                <a:solidFill>
                  <a:schemeClr val="tx1">
                    <a:tint val="75000"/>
                  </a:schemeClr>
                </a:solidFill>
              </a:defRPr>
            </a:lvl1pPr>
            <a:lvl2pPr marL="1043063" indent="0" algn="ctr">
              <a:buNone/>
              <a:defRPr>
                <a:solidFill>
                  <a:schemeClr val="tx1">
                    <a:tint val="75000"/>
                  </a:schemeClr>
                </a:solidFill>
              </a:defRPr>
            </a:lvl2pPr>
            <a:lvl3pPr marL="2086126" indent="0" algn="ctr">
              <a:buNone/>
              <a:defRPr>
                <a:solidFill>
                  <a:schemeClr val="tx1">
                    <a:tint val="75000"/>
                  </a:schemeClr>
                </a:solidFill>
              </a:defRPr>
            </a:lvl3pPr>
            <a:lvl4pPr marL="3129190" indent="0" algn="ctr">
              <a:buNone/>
              <a:defRPr>
                <a:solidFill>
                  <a:schemeClr val="tx1">
                    <a:tint val="75000"/>
                  </a:schemeClr>
                </a:solidFill>
              </a:defRPr>
            </a:lvl4pPr>
            <a:lvl5pPr marL="4172253" indent="0" algn="ctr">
              <a:buNone/>
              <a:defRPr>
                <a:solidFill>
                  <a:schemeClr val="tx1">
                    <a:tint val="75000"/>
                  </a:schemeClr>
                </a:solidFill>
              </a:defRPr>
            </a:lvl5pPr>
            <a:lvl6pPr marL="5215316" indent="0" algn="ctr">
              <a:buNone/>
              <a:defRPr>
                <a:solidFill>
                  <a:schemeClr val="tx1">
                    <a:tint val="75000"/>
                  </a:schemeClr>
                </a:solidFill>
              </a:defRPr>
            </a:lvl6pPr>
            <a:lvl7pPr marL="6258379" indent="0" algn="ctr">
              <a:buNone/>
              <a:defRPr>
                <a:solidFill>
                  <a:schemeClr val="tx1">
                    <a:tint val="75000"/>
                  </a:schemeClr>
                </a:solidFill>
              </a:defRPr>
            </a:lvl7pPr>
            <a:lvl8pPr marL="7301442" indent="0" algn="ctr">
              <a:buNone/>
              <a:defRPr>
                <a:solidFill>
                  <a:schemeClr val="tx1">
                    <a:tint val="75000"/>
                  </a:schemeClr>
                </a:solidFill>
              </a:defRPr>
            </a:lvl8pPr>
            <a:lvl9pPr marL="834450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6"/>
            <a:ext cx="2406015" cy="1290315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4671" y="605606"/>
            <a:ext cx="7039821" cy="1290315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6"/>
            <a:ext cx="9089390" cy="3003501"/>
          </a:xfrm>
        </p:spPr>
        <p:txBody>
          <a:bodyPr anchor="t"/>
          <a:lstStyle>
            <a:lvl1pPr algn="l">
              <a:defRPr sz="91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44705" y="6409573"/>
            <a:ext cx="9089390" cy="3308052"/>
          </a:xfrm>
        </p:spPr>
        <p:txBody>
          <a:bodyPr anchor="b"/>
          <a:lstStyle>
            <a:lvl1pPr marL="0" indent="0">
              <a:buNone/>
              <a:defRPr sz="4525">
                <a:solidFill>
                  <a:schemeClr val="tx1">
                    <a:tint val="75000"/>
                  </a:schemeClr>
                </a:solidFill>
              </a:defRPr>
            </a:lvl1pPr>
            <a:lvl2pPr marL="1043063" indent="0">
              <a:buNone/>
              <a:defRPr sz="4101">
                <a:solidFill>
                  <a:schemeClr val="tx1">
                    <a:tint val="75000"/>
                  </a:schemeClr>
                </a:solidFill>
              </a:defRPr>
            </a:lvl2pPr>
            <a:lvl3pPr marL="2086126" indent="0">
              <a:buNone/>
              <a:defRPr sz="3535">
                <a:solidFill>
                  <a:schemeClr val="tx1">
                    <a:tint val="75000"/>
                  </a:schemeClr>
                </a:solidFill>
              </a:defRPr>
            </a:lvl3pPr>
            <a:lvl4pPr marL="3129190" indent="0">
              <a:buNone/>
              <a:defRPr sz="3253">
                <a:solidFill>
                  <a:schemeClr val="tx1">
                    <a:tint val="75000"/>
                  </a:schemeClr>
                </a:solidFill>
              </a:defRPr>
            </a:lvl4pPr>
            <a:lvl5pPr marL="4172253" indent="0">
              <a:buNone/>
              <a:defRPr sz="3253">
                <a:solidFill>
                  <a:schemeClr val="tx1">
                    <a:tint val="75000"/>
                  </a:schemeClr>
                </a:solidFill>
              </a:defRPr>
            </a:lvl5pPr>
            <a:lvl6pPr marL="5215316" indent="0">
              <a:buNone/>
              <a:defRPr sz="3253">
                <a:solidFill>
                  <a:schemeClr val="tx1">
                    <a:tint val="75000"/>
                  </a:schemeClr>
                </a:solidFill>
              </a:defRPr>
            </a:lvl6pPr>
            <a:lvl7pPr marL="6258379" indent="0">
              <a:buNone/>
              <a:defRPr sz="3253">
                <a:solidFill>
                  <a:schemeClr val="tx1">
                    <a:tint val="75000"/>
                  </a:schemeClr>
                </a:solidFill>
              </a:defRPr>
            </a:lvl7pPr>
            <a:lvl8pPr marL="7301442" indent="0">
              <a:buNone/>
              <a:defRPr sz="3253">
                <a:solidFill>
                  <a:schemeClr val="tx1">
                    <a:tint val="75000"/>
                  </a:schemeClr>
                </a:solidFill>
              </a:defRPr>
            </a:lvl8pPr>
            <a:lvl9pPr marL="8344505" indent="0">
              <a:buNone/>
              <a:defRPr sz="325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4670"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35812"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34672" y="3385069"/>
            <a:ext cx="4724775"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34672" y="4795802"/>
            <a:ext cx="4724775"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432100" y="3385069"/>
            <a:ext cx="4726631"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432100" y="4795802"/>
            <a:ext cx="4726631"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4525" b="1"/>
            </a:lvl1pPr>
          </a:lstStyle>
          <a:p>
            <a:r>
              <a:rPr kumimoji="1" lang="ja-JP" altLang="en-US"/>
              <a:t>マスタ タイトルの書式設定</a:t>
            </a:r>
          </a:p>
        </p:txBody>
      </p:sp>
      <p:sp>
        <p:nvSpPr>
          <p:cNvPr id="3" name="コンテンツ プレースホルダ 2"/>
          <p:cNvSpPr>
            <a:spLocks noGrp="1"/>
          </p:cNvSpPr>
          <p:nvPr>
            <p:ph idx="1"/>
          </p:nvPr>
        </p:nvSpPr>
        <p:spPr>
          <a:xfrm>
            <a:off x="4180822" y="602102"/>
            <a:ext cx="5977908" cy="12906655"/>
          </a:xfrm>
        </p:spPr>
        <p:txBody>
          <a:bodyPr/>
          <a:lstStyle>
            <a:lvl1pPr>
              <a:defRPr sz="7354"/>
            </a:lvl1pPr>
            <a:lvl2pPr>
              <a:defRPr sz="6364"/>
            </a:lvl2pPr>
            <a:lvl3pPr>
              <a:defRPr sz="5515"/>
            </a:lvl3pPr>
            <a:lvl4pPr>
              <a:defRPr sz="4525"/>
            </a:lvl4pPr>
            <a:lvl5pPr>
              <a:defRPr sz="4525"/>
            </a:lvl5pPr>
            <a:lvl6pPr>
              <a:defRPr sz="4525"/>
            </a:lvl6pPr>
            <a:lvl7pPr>
              <a:defRPr sz="4525"/>
            </a:lvl7pPr>
            <a:lvl8pPr>
              <a:defRPr sz="4525"/>
            </a:lvl8pPr>
            <a:lvl9pPr>
              <a:defRPr sz="452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34672" y="3164530"/>
            <a:ext cx="3518055" cy="10344228"/>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10585771"/>
            <a:ext cx="6416040" cy="1249709"/>
          </a:xfrm>
        </p:spPr>
        <p:txBody>
          <a:bodyPr anchor="b"/>
          <a:lstStyle>
            <a:lvl1pPr algn="l">
              <a:defRPr sz="4525" b="1"/>
            </a:lvl1pPr>
          </a:lstStyle>
          <a:p>
            <a:r>
              <a:rPr kumimoji="1" lang="ja-JP" altLang="en-US"/>
              <a:t>マスタ タイトルの書式設定</a:t>
            </a:r>
          </a:p>
        </p:txBody>
      </p:sp>
      <p:sp>
        <p:nvSpPr>
          <p:cNvPr id="3" name="図プレースホルダ 2"/>
          <p:cNvSpPr>
            <a:spLocks noGrp="1"/>
          </p:cNvSpPr>
          <p:nvPr>
            <p:ph type="pic" idx="1"/>
          </p:nvPr>
        </p:nvSpPr>
        <p:spPr>
          <a:xfrm>
            <a:off x="2095982" y="1351225"/>
            <a:ext cx="6416040" cy="9073515"/>
          </a:xfrm>
        </p:spPr>
        <p:txBody>
          <a:bodyPr/>
          <a:lstStyle>
            <a:lvl1pPr marL="0" indent="0">
              <a:buNone/>
              <a:defRPr sz="7354"/>
            </a:lvl1pPr>
            <a:lvl2pPr marL="1043063" indent="0">
              <a:buNone/>
              <a:defRPr sz="6364"/>
            </a:lvl2pPr>
            <a:lvl3pPr marL="2086126" indent="0">
              <a:buNone/>
              <a:defRPr sz="5515"/>
            </a:lvl3pPr>
            <a:lvl4pPr marL="3129190" indent="0">
              <a:buNone/>
              <a:defRPr sz="4525"/>
            </a:lvl4pPr>
            <a:lvl5pPr marL="4172253" indent="0">
              <a:buNone/>
              <a:defRPr sz="4525"/>
            </a:lvl5pPr>
            <a:lvl6pPr marL="5215316" indent="0">
              <a:buNone/>
              <a:defRPr sz="4525"/>
            </a:lvl6pPr>
            <a:lvl7pPr marL="6258379" indent="0">
              <a:buNone/>
              <a:defRPr sz="4525"/>
            </a:lvl7pPr>
            <a:lvl8pPr marL="7301442" indent="0">
              <a:buNone/>
              <a:defRPr sz="4525"/>
            </a:lvl8pPr>
            <a:lvl9pPr marL="8344505" indent="0">
              <a:buNone/>
              <a:defRPr sz="4525"/>
            </a:lvl9pPr>
          </a:lstStyle>
          <a:p>
            <a:endParaRPr kumimoji="1" lang="ja-JP" altLang="en-US"/>
          </a:p>
        </p:txBody>
      </p:sp>
      <p:sp>
        <p:nvSpPr>
          <p:cNvPr id="4" name="テキスト プレースホルダ 3"/>
          <p:cNvSpPr>
            <a:spLocks noGrp="1"/>
          </p:cNvSpPr>
          <p:nvPr>
            <p:ph type="body" sz="half" idx="2"/>
          </p:nvPr>
        </p:nvSpPr>
        <p:spPr>
          <a:xfrm>
            <a:off x="2095982" y="11835480"/>
            <a:ext cx="6416040" cy="1774796"/>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605603"/>
            <a:ext cx="9624060" cy="2520420"/>
          </a:xfrm>
          <a:prstGeom prst="rect">
            <a:avLst/>
          </a:prstGeom>
        </p:spPr>
        <p:txBody>
          <a:bodyPr vert="horz" lIns="147513" tIns="73756" rIns="147513" bIns="7375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34670" y="3528593"/>
            <a:ext cx="9624060" cy="9980166"/>
          </a:xfrm>
          <a:prstGeom prst="rect">
            <a:avLst/>
          </a:prstGeom>
        </p:spPr>
        <p:txBody>
          <a:bodyPr vert="horz" lIns="147513" tIns="73756" rIns="147513" bIns="7375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34671" y="14016344"/>
            <a:ext cx="2495127" cy="805135"/>
          </a:xfrm>
          <a:prstGeom prst="rect">
            <a:avLst/>
          </a:prstGeom>
        </p:spPr>
        <p:txBody>
          <a:bodyPr vert="horz" lIns="147513" tIns="73756" rIns="147513" bIns="73756" rtlCol="0" anchor="ctr"/>
          <a:lstStyle>
            <a:lvl1pPr algn="l">
              <a:defRPr sz="2828">
                <a:solidFill>
                  <a:schemeClr val="tx1">
                    <a:tint val="75000"/>
                  </a:schemeClr>
                </a:solidFill>
              </a:defRPr>
            </a:lvl1p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3"/>
          </p:nvPr>
        </p:nvSpPr>
        <p:spPr>
          <a:xfrm>
            <a:off x="3653578" y="14016344"/>
            <a:ext cx="3386244" cy="805135"/>
          </a:xfrm>
          <a:prstGeom prst="rect">
            <a:avLst/>
          </a:prstGeom>
        </p:spPr>
        <p:txBody>
          <a:bodyPr vert="horz" lIns="147513" tIns="73756" rIns="147513" bIns="73756" rtlCol="0" anchor="ctr"/>
          <a:lstStyle>
            <a:lvl1pPr algn="ctr">
              <a:defRPr sz="282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4" y="14016344"/>
            <a:ext cx="2495127" cy="805135"/>
          </a:xfrm>
          <a:prstGeom prst="rect">
            <a:avLst/>
          </a:prstGeom>
        </p:spPr>
        <p:txBody>
          <a:bodyPr vert="horz" lIns="147513" tIns="73756" rIns="147513" bIns="73756" rtlCol="0" anchor="ctr"/>
          <a:lstStyle>
            <a:lvl1pPr algn="r">
              <a:defRPr sz="2828">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26" rtl="0" eaLnBrk="1" latinLnBrk="0" hangingPunct="1">
        <a:spcBef>
          <a:spcPct val="0"/>
        </a:spcBef>
        <a:buNone/>
        <a:defRPr kumimoji="1" sz="10041" kern="1200">
          <a:solidFill>
            <a:schemeClr val="tx1"/>
          </a:solidFill>
          <a:latin typeface="+mj-lt"/>
          <a:ea typeface="+mj-ea"/>
          <a:cs typeface="+mj-cs"/>
        </a:defRPr>
      </a:lvl1pPr>
    </p:titleStyle>
    <p:bodyStyle>
      <a:lvl1pPr marL="782297" indent="-782297" algn="l" defTabSz="2086126" rtl="0" eaLnBrk="1" latinLnBrk="0" hangingPunct="1">
        <a:spcBef>
          <a:spcPct val="20000"/>
        </a:spcBef>
        <a:buFont typeface="Arial" pitchFamily="34" charset="0"/>
        <a:buChar char="•"/>
        <a:defRPr kumimoji="1" sz="7354" kern="1200">
          <a:solidFill>
            <a:schemeClr val="tx1"/>
          </a:solidFill>
          <a:latin typeface="+mn-lt"/>
          <a:ea typeface="+mn-ea"/>
          <a:cs typeface="+mn-cs"/>
        </a:defRPr>
      </a:lvl1pPr>
      <a:lvl2pPr marL="1694978" indent="-651915" algn="l" defTabSz="2086126" rtl="0" eaLnBrk="1" latinLnBrk="0" hangingPunct="1">
        <a:spcBef>
          <a:spcPct val="20000"/>
        </a:spcBef>
        <a:buFont typeface="Arial" pitchFamily="34" charset="0"/>
        <a:buChar char="–"/>
        <a:defRPr kumimoji="1" sz="6364" kern="1200">
          <a:solidFill>
            <a:schemeClr val="tx1"/>
          </a:solidFill>
          <a:latin typeface="+mn-lt"/>
          <a:ea typeface="+mn-ea"/>
          <a:cs typeface="+mn-cs"/>
        </a:defRPr>
      </a:lvl2pPr>
      <a:lvl3pPr marL="2607658" indent="-521532" algn="l" defTabSz="2086126" rtl="0" eaLnBrk="1" latinLnBrk="0" hangingPunct="1">
        <a:spcBef>
          <a:spcPct val="20000"/>
        </a:spcBef>
        <a:buFont typeface="Arial" pitchFamily="34" charset="0"/>
        <a:buChar char="•"/>
        <a:defRPr kumimoji="1" sz="5515" kern="1200">
          <a:solidFill>
            <a:schemeClr val="tx1"/>
          </a:solidFill>
          <a:latin typeface="+mn-lt"/>
          <a:ea typeface="+mn-ea"/>
          <a:cs typeface="+mn-cs"/>
        </a:defRPr>
      </a:lvl3pPr>
      <a:lvl4pPr marL="3650722"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4pPr>
      <a:lvl5pPr marL="4693785"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5pPr>
      <a:lvl6pPr marL="573684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6pPr>
      <a:lvl7pPr marL="6779911"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7pPr>
      <a:lvl8pPr marL="7822974"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8pPr>
      <a:lvl9pPr marL="886603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9pPr>
    </p:bodyStyle>
    <p:otherStyle>
      <a:defPPr>
        <a:defRPr lang="ja-JP"/>
      </a:defPPr>
      <a:lvl1pPr marL="0" algn="l" defTabSz="2086126" rtl="0" eaLnBrk="1" latinLnBrk="0" hangingPunct="1">
        <a:defRPr kumimoji="1" sz="4101" kern="1200">
          <a:solidFill>
            <a:schemeClr val="tx1"/>
          </a:solidFill>
          <a:latin typeface="+mn-lt"/>
          <a:ea typeface="+mn-ea"/>
          <a:cs typeface="+mn-cs"/>
        </a:defRPr>
      </a:lvl1pPr>
      <a:lvl2pPr marL="1043063" algn="l" defTabSz="2086126" rtl="0" eaLnBrk="1" latinLnBrk="0" hangingPunct="1">
        <a:defRPr kumimoji="1" sz="4101" kern="1200">
          <a:solidFill>
            <a:schemeClr val="tx1"/>
          </a:solidFill>
          <a:latin typeface="+mn-lt"/>
          <a:ea typeface="+mn-ea"/>
          <a:cs typeface="+mn-cs"/>
        </a:defRPr>
      </a:lvl2pPr>
      <a:lvl3pPr marL="2086126" algn="l" defTabSz="2086126" rtl="0" eaLnBrk="1" latinLnBrk="0" hangingPunct="1">
        <a:defRPr kumimoji="1" sz="4101" kern="1200">
          <a:solidFill>
            <a:schemeClr val="tx1"/>
          </a:solidFill>
          <a:latin typeface="+mn-lt"/>
          <a:ea typeface="+mn-ea"/>
          <a:cs typeface="+mn-cs"/>
        </a:defRPr>
      </a:lvl3pPr>
      <a:lvl4pPr marL="3129190" algn="l" defTabSz="2086126" rtl="0" eaLnBrk="1" latinLnBrk="0" hangingPunct="1">
        <a:defRPr kumimoji="1" sz="4101" kern="1200">
          <a:solidFill>
            <a:schemeClr val="tx1"/>
          </a:solidFill>
          <a:latin typeface="+mn-lt"/>
          <a:ea typeface="+mn-ea"/>
          <a:cs typeface="+mn-cs"/>
        </a:defRPr>
      </a:lvl4pPr>
      <a:lvl5pPr marL="4172253" algn="l" defTabSz="2086126" rtl="0" eaLnBrk="1" latinLnBrk="0" hangingPunct="1">
        <a:defRPr kumimoji="1" sz="4101" kern="1200">
          <a:solidFill>
            <a:schemeClr val="tx1"/>
          </a:solidFill>
          <a:latin typeface="+mn-lt"/>
          <a:ea typeface="+mn-ea"/>
          <a:cs typeface="+mn-cs"/>
        </a:defRPr>
      </a:lvl5pPr>
      <a:lvl6pPr marL="5215316" algn="l" defTabSz="2086126" rtl="0" eaLnBrk="1" latinLnBrk="0" hangingPunct="1">
        <a:defRPr kumimoji="1" sz="4101" kern="1200">
          <a:solidFill>
            <a:schemeClr val="tx1"/>
          </a:solidFill>
          <a:latin typeface="+mn-lt"/>
          <a:ea typeface="+mn-ea"/>
          <a:cs typeface="+mn-cs"/>
        </a:defRPr>
      </a:lvl6pPr>
      <a:lvl7pPr marL="6258379" algn="l" defTabSz="2086126" rtl="0" eaLnBrk="1" latinLnBrk="0" hangingPunct="1">
        <a:defRPr kumimoji="1" sz="4101" kern="1200">
          <a:solidFill>
            <a:schemeClr val="tx1"/>
          </a:solidFill>
          <a:latin typeface="+mn-lt"/>
          <a:ea typeface="+mn-ea"/>
          <a:cs typeface="+mn-cs"/>
        </a:defRPr>
      </a:lvl7pPr>
      <a:lvl8pPr marL="7301442" algn="l" defTabSz="2086126" rtl="0" eaLnBrk="1" latinLnBrk="0" hangingPunct="1">
        <a:defRPr kumimoji="1" sz="4101" kern="1200">
          <a:solidFill>
            <a:schemeClr val="tx1"/>
          </a:solidFill>
          <a:latin typeface="+mn-lt"/>
          <a:ea typeface="+mn-ea"/>
          <a:cs typeface="+mn-cs"/>
        </a:defRPr>
      </a:lvl8pPr>
      <a:lvl9pPr marL="8344505" algn="l" defTabSz="2086126" rtl="0" eaLnBrk="1" latinLnBrk="0" hangingPunct="1">
        <a:defRPr kumimoji="1" sz="4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tmp"/><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角丸四角形 5">
            <a:extLst>
              <a:ext uri="{FF2B5EF4-FFF2-40B4-BE49-F238E27FC236}">
                <a16:creationId xmlns:a16="http://schemas.microsoft.com/office/drawing/2014/main" id="{5495F0F0-BCFF-4D74-9BF7-CC0096FAB9E6}"/>
              </a:ext>
            </a:extLst>
          </p:cNvPr>
          <p:cNvSpPr/>
          <p:nvPr/>
        </p:nvSpPr>
        <p:spPr>
          <a:xfrm>
            <a:off x="5883564" y="7109596"/>
            <a:ext cx="2097069" cy="164853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左記の他、経営陣からの指示や、内部監査の結果指示された場合も、文書を見直す必要があります。</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見直しの結果、内容を更新した場合は、改訂履歴（いつ、どの部分を改訂したのか）を記録に残します。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5">
            <a:extLst>
              <a:ext uri="{FF2B5EF4-FFF2-40B4-BE49-F238E27FC236}">
                <a16:creationId xmlns:a16="http://schemas.microsoft.com/office/drawing/2014/main" id="{D301AF8C-D5C3-4299-8E7E-8E29BF8E42C5}"/>
              </a:ext>
            </a:extLst>
          </p:cNvPr>
          <p:cNvSpPr/>
          <p:nvPr/>
        </p:nvSpPr>
        <p:spPr>
          <a:xfrm>
            <a:off x="5562724" y="1569353"/>
            <a:ext cx="4896340" cy="4479741"/>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策定後、</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の実効性を維持・向上させるために、</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BCM</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（事業継続マネジメント）の運用を開始します。</a:t>
            </a:r>
          </a:p>
        </p:txBody>
      </p:sp>
      <p:sp>
        <p:nvSpPr>
          <p:cNvPr id="62" name="角丸四角形 6">
            <a:extLst>
              <a:ext uri="{FF2B5EF4-FFF2-40B4-BE49-F238E27FC236}">
                <a16:creationId xmlns:a16="http://schemas.microsoft.com/office/drawing/2014/main" id="{61A012AE-D5E4-4522-8381-9863242D3F76}"/>
              </a:ext>
            </a:extLst>
          </p:cNvPr>
          <p:cNvSpPr/>
          <p:nvPr/>
        </p:nvSpPr>
        <p:spPr>
          <a:xfrm>
            <a:off x="0" y="-6283"/>
            <a:ext cx="10693400" cy="540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BCM</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編）</a:t>
            </a:r>
          </a:p>
        </p:txBody>
      </p:sp>
      <p:sp>
        <p:nvSpPr>
          <p:cNvPr id="158" name="テキスト ボックス 157">
            <a:extLst>
              <a:ext uri="{FF2B5EF4-FFF2-40B4-BE49-F238E27FC236}">
                <a16:creationId xmlns:a16="http://schemas.microsoft.com/office/drawing/2014/main" id="{334872E1-238F-4E17-AA3B-A6E21044C4C9}"/>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3" name="角丸四角形 120">
            <a:extLst>
              <a:ext uri="{FF2B5EF4-FFF2-40B4-BE49-F238E27FC236}">
                <a16:creationId xmlns:a16="http://schemas.microsoft.com/office/drawing/2014/main" id="{AE9A68B7-CF80-40FC-8B2F-861ACB2FDF81}"/>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descr="テキスト&#10;&#10;自動的に生成された説明">
            <a:extLst>
              <a:ext uri="{FF2B5EF4-FFF2-40B4-BE49-F238E27FC236}">
                <a16:creationId xmlns:a16="http://schemas.microsoft.com/office/drawing/2014/main" id="{69A2D9CB-60E0-444B-8563-DD279CB8EB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395" y="15771"/>
            <a:ext cx="1065818" cy="484463"/>
          </a:xfrm>
          <a:prstGeom prst="rect">
            <a:avLst/>
          </a:prstGeom>
        </p:spPr>
      </p:pic>
      <p:sp>
        <p:nvSpPr>
          <p:cNvPr id="11" name="角丸四角形 13">
            <a:extLst>
              <a:ext uri="{FF2B5EF4-FFF2-40B4-BE49-F238E27FC236}">
                <a16:creationId xmlns:a16="http://schemas.microsoft.com/office/drawing/2014/main" id="{1308299B-BA3A-4D46-A997-6274AC08D88C}"/>
              </a:ext>
            </a:extLst>
          </p:cNvPr>
          <p:cNvSpPr/>
          <p:nvPr/>
        </p:nvSpPr>
        <p:spPr>
          <a:xfrm>
            <a:off x="56070" y="1259179"/>
            <a:ext cx="4918849"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策定委員会・</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BCM</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推進委員会の役割</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4">
            <a:extLst>
              <a:ext uri="{FF2B5EF4-FFF2-40B4-BE49-F238E27FC236}">
                <a16:creationId xmlns:a16="http://schemas.microsoft.com/office/drawing/2014/main" id="{EC88415A-25BC-4C62-B86C-4ACE52FE0771}"/>
              </a:ext>
            </a:extLst>
          </p:cNvPr>
          <p:cNvSpPr/>
          <p:nvPr/>
        </p:nvSpPr>
        <p:spPr>
          <a:xfrm>
            <a:off x="5348058" y="1272795"/>
            <a:ext cx="4535146"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３．滋賀県版</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策定のためのタスク</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&amp;</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スケジュール</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3">
            <a:extLst>
              <a:ext uri="{FF2B5EF4-FFF2-40B4-BE49-F238E27FC236}">
                <a16:creationId xmlns:a16="http://schemas.microsoft.com/office/drawing/2014/main" id="{C0D90117-E202-4865-98A5-62F29F6D4DF4}"/>
              </a:ext>
            </a:extLst>
          </p:cNvPr>
          <p:cNvGraphicFramePr>
            <a:graphicFrameLocks noGrp="1"/>
          </p:cNvGraphicFramePr>
          <p:nvPr>
            <p:extLst>
              <p:ext uri="{D42A27DB-BD31-4B8C-83A1-F6EECF244321}">
                <p14:modId xmlns:p14="http://schemas.microsoft.com/office/powerpoint/2010/main" val="1487831567"/>
              </p:ext>
            </p:extLst>
          </p:nvPr>
        </p:nvGraphicFramePr>
        <p:xfrm>
          <a:off x="92564" y="3641702"/>
          <a:ext cx="5203304" cy="1950720"/>
        </p:xfrm>
        <a:graphic>
          <a:graphicData uri="http://schemas.openxmlformats.org/drawingml/2006/table">
            <a:tbl>
              <a:tblPr firstRow="1" bandRow="1">
                <a:tableStyleId>{7DF18680-E054-41AD-8BC1-D1AEF772440D}</a:tableStyleId>
              </a:tblPr>
              <a:tblGrid>
                <a:gridCol w="1098849">
                  <a:extLst>
                    <a:ext uri="{9D8B030D-6E8A-4147-A177-3AD203B41FA5}">
                      <a16:colId xmlns:a16="http://schemas.microsoft.com/office/drawing/2014/main" val="2367874030"/>
                    </a:ext>
                  </a:extLst>
                </a:gridCol>
                <a:gridCol w="1030885">
                  <a:extLst>
                    <a:ext uri="{9D8B030D-6E8A-4147-A177-3AD203B41FA5}">
                      <a16:colId xmlns:a16="http://schemas.microsoft.com/office/drawing/2014/main" val="3081946999"/>
                    </a:ext>
                  </a:extLst>
                </a:gridCol>
                <a:gridCol w="1536785">
                  <a:extLst>
                    <a:ext uri="{9D8B030D-6E8A-4147-A177-3AD203B41FA5}">
                      <a16:colId xmlns:a16="http://schemas.microsoft.com/office/drawing/2014/main" val="3822705463"/>
                    </a:ext>
                  </a:extLst>
                </a:gridCol>
                <a:gridCol w="1536785">
                  <a:extLst>
                    <a:ext uri="{9D8B030D-6E8A-4147-A177-3AD203B41FA5}">
                      <a16:colId xmlns:a16="http://schemas.microsoft.com/office/drawing/2014/main" val="1185236185"/>
                    </a:ext>
                  </a:extLst>
                </a:gridCol>
              </a:tblGrid>
              <a:tr h="0">
                <a:tc gridSpan="2">
                  <a:txBody>
                    <a:bodyPr/>
                    <a:lstStyle/>
                    <a:p>
                      <a:pPr algn="ctr"/>
                      <a:r>
                        <a:rPr kumimoji="1" lang="ja-JP" altLang="en-US" sz="1000" dirty="0"/>
                        <a:t>要員</a:t>
                      </a:r>
                    </a:p>
                  </a:txBody>
                  <a:tcPr>
                    <a:solidFill>
                      <a:srgbClr val="0099FF"/>
                    </a:solidFill>
                  </a:tcPr>
                </a:tc>
                <a:tc hMerge="1">
                  <a:txBody>
                    <a:bodyPr/>
                    <a:lstStyle/>
                    <a:p>
                      <a:endParaRPr kumimoji="1" lang="ja-JP" altLang="en-US" sz="1000" dirty="0"/>
                    </a:p>
                  </a:txBody>
                  <a:tcPr/>
                </a:tc>
                <a:tc gridSpan="2">
                  <a:txBody>
                    <a:bodyPr/>
                    <a:lstStyle/>
                    <a:p>
                      <a:pPr algn="ctr"/>
                      <a:r>
                        <a:rPr kumimoji="1" lang="ja-JP" altLang="en-US" sz="1000" dirty="0"/>
                        <a:t>役割</a:t>
                      </a:r>
                    </a:p>
                  </a:txBody>
                  <a:tcPr>
                    <a:solidFill>
                      <a:srgbClr val="0099FF"/>
                    </a:solidFill>
                  </a:tcPr>
                </a:tc>
                <a:tc hMerge="1">
                  <a:txBody>
                    <a:bodyPr/>
                    <a:lstStyle/>
                    <a:p>
                      <a:endParaRPr kumimoji="1" lang="ja-JP" altLang="en-US" sz="1000" dirty="0"/>
                    </a:p>
                  </a:txBody>
                  <a:tcPr/>
                </a:tc>
                <a:extLst>
                  <a:ext uri="{0D108BD9-81ED-4DB2-BD59-A6C34878D82A}">
                    <a16:rowId xmlns:a16="http://schemas.microsoft.com/office/drawing/2014/main" val="3482675437"/>
                  </a:ext>
                </a:extLst>
              </a:tr>
              <a:tr h="0">
                <a:tc>
                  <a:txBody>
                    <a:bodyPr/>
                    <a:lstStyle/>
                    <a:p>
                      <a:pPr algn="ctr"/>
                      <a:r>
                        <a:rPr kumimoji="1" lang="ja-JP" altLang="en-US" sz="1000" dirty="0"/>
                        <a:t>役職</a:t>
                      </a:r>
                    </a:p>
                  </a:txBody>
                  <a:tcPr>
                    <a:lnB w="12700" cap="flat" cmpd="sng" algn="ctr">
                      <a:solidFill>
                        <a:srgbClr val="0099FF"/>
                      </a:solidFill>
                      <a:prstDash val="solid"/>
                      <a:round/>
                      <a:headEnd type="none" w="med" len="med"/>
                      <a:tailEnd type="none" w="med" len="med"/>
                    </a:lnB>
                    <a:solidFill>
                      <a:srgbClr val="D1ECFF"/>
                    </a:solidFill>
                  </a:tcPr>
                </a:tc>
                <a:tc>
                  <a:txBody>
                    <a:bodyPr/>
                    <a:lstStyle/>
                    <a:p>
                      <a:pPr algn="ctr"/>
                      <a:r>
                        <a:rPr kumimoji="1" lang="ja-JP" altLang="en-US" sz="1000" dirty="0"/>
                        <a:t>担当</a:t>
                      </a:r>
                    </a:p>
                  </a:txBody>
                  <a:tcPr>
                    <a:lnB w="12700" cap="flat" cmpd="sng" algn="ctr">
                      <a:solidFill>
                        <a:srgbClr val="0099FF"/>
                      </a:solidFill>
                      <a:prstDash val="solid"/>
                      <a:round/>
                      <a:headEnd type="none" w="med" len="med"/>
                      <a:tailEnd type="none" w="med" len="med"/>
                    </a:lnB>
                    <a:solidFill>
                      <a:srgbClr val="D1ECFF"/>
                    </a:solidFill>
                  </a:tcPr>
                </a:tc>
                <a:tc>
                  <a:txBody>
                    <a:bodyPr/>
                    <a:lstStyle/>
                    <a:p>
                      <a:pPr algn="ctr"/>
                      <a:r>
                        <a:rPr kumimoji="1" lang="en-US" altLang="ja-JP" sz="1000" dirty="0"/>
                        <a:t>BCP</a:t>
                      </a:r>
                      <a:r>
                        <a:rPr kumimoji="1" lang="ja-JP" altLang="en-US" sz="1000" dirty="0"/>
                        <a:t>策定委員会</a:t>
                      </a:r>
                    </a:p>
                  </a:txBody>
                  <a:tcPr>
                    <a:lnB w="12700" cap="flat" cmpd="sng" algn="ctr">
                      <a:solidFill>
                        <a:srgbClr val="0099FF"/>
                      </a:solidFill>
                      <a:prstDash val="solid"/>
                      <a:round/>
                      <a:headEnd type="none" w="med" len="med"/>
                      <a:tailEnd type="none" w="med" len="med"/>
                    </a:lnB>
                    <a:solidFill>
                      <a:srgbClr val="D1ECFF"/>
                    </a:solidFill>
                  </a:tcPr>
                </a:tc>
                <a:tc>
                  <a:txBody>
                    <a:bodyPr/>
                    <a:lstStyle/>
                    <a:p>
                      <a:pPr algn="ctr"/>
                      <a:r>
                        <a:rPr kumimoji="1" lang="en-US" altLang="ja-JP" sz="1000" dirty="0"/>
                        <a:t>BCM</a:t>
                      </a:r>
                      <a:r>
                        <a:rPr kumimoji="1" lang="ja-JP" altLang="en-US" sz="1000" dirty="0"/>
                        <a:t>推進委員会</a:t>
                      </a:r>
                    </a:p>
                  </a:txBody>
                  <a:tcPr>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2056934147"/>
                  </a:ext>
                </a:extLst>
              </a:tr>
              <a:tr h="0">
                <a:tc>
                  <a:txBody>
                    <a:bodyPr/>
                    <a:lstStyle/>
                    <a:p>
                      <a:r>
                        <a:rPr kumimoji="1" lang="ja-JP" altLang="en-US" sz="1000" dirty="0"/>
                        <a:t>委員長</a:t>
                      </a:r>
                    </a:p>
                  </a:txBody>
                  <a:tcPr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7132150"/>
                  </a:ext>
                </a:extLst>
              </a:tr>
              <a:tr h="0">
                <a:tc>
                  <a:txBody>
                    <a:bodyPr/>
                    <a:lstStyle/>
                    <a:p>
                      <a:r>
                        <a:rPr kumimoji="1" lang="ja-JP" altLang="en-US" sz="1000" dirty="0"/>
                        <a:t>事務局</a:t>
                      </a:r>
                    </a:p>
                  </a:txBody>
                  <a:tcPr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0032539"/>
                  </a:ext>
                </a:extLst>
              </a:tr>
              <a:tr h="0">
                <a:tc rowSpan="4">
                  <a:txBody>
                    <a:bodyPr/>
                    <a:lstStyle/>
                    <a:p>
                      <a:r>
                        <a:rPr kumimoji="1" lang="ja-JP" altLang="en-US" sz="1000" dirty="0"/>
                        <a:t>委員</a:t>
                      </a:r>
                      <a:endParaRPr kumimoji="1" lang="en-US" altLang="ja-JP" sz="1000" dirty="0"/>
                    </a:p>
                    <a:p>
                      <a:r>
                        <a:rPr kumimoji="1" lang="ja-JP" altLang="en-US" sz="1000" dirty="0"/>
                        <a:t>（事業部門）</a:t>
                      </a:r>
                    </a:p>
                  </a:txBody>
                  <a:tcPr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92130252"/>
                  </a:ext>
                </a:extLst>
              </a:tr>
              <a:tr h="0">
                <a:tc vMerge="1">
                  <a:txBody>
                    <a:bodyPr/>
                    <a:lstStyle/>
                    <a:p>
                      <a:endParaRPr kumimoji="1" lang="ja-JP" altLang="en-US" sz="1000" dirty="0"/>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171450" indent="-171450">
                        <a:buFont typeface="Arial" panose="020B0604020202020204" pitchFamily="34" charset="0"/>
                        <a:buChar char="•"/>
                      </a:pPr>
                      <a:endParaRPr kumimoji="1" lang="ja-JP" altLang="en-US" sz="1000" dirty="0">
                        <a:solidFill>
                          <a:srgbClr val="FF0000"/>
                        </a:solidFill>
                      </a:endParaRPr>
                    </a:p>
                  </a:txBody>
                  <a:tcPr/>
                </a:tc>
                <a:tc vMerge="1">
                  <a:txBody>
                    <a:bodyPr/>
                    <a:lstStyle/>
                    <a:p>
                      <a:pPr marL="171450" indent="-171450">
                        <a:buFont typeface="Arial" panose="020B0604020202020204" pitchFamily="34" charset="0"/>
                        <a:buChar char="•"/>
                      </a:pPr>
                      <a:endParaRPr kumimoji="1" lang="ja-JP" altLang="en-US" sz="1000" dirty="0">
                        <a:solidFill>
                          <a:srgbClr val="FF0000"/>
                        </a:solidFill>
                      </a:endParaRPr>
                    </a:p>
                  </a:txBody>
                  <a:tcPr/>
                </a:tc>
                <a:extLst>
                  <a:ext uri="{0D108BD9-81ED-4DB2-BD59-A6C34878D82A}">
                    <a16:rowId xmlns:a16="http://schemas.microsoft.com/office/drawing/2014/main" val="46929763"/>
                  </a:ext>
                </a:extLst>
              </a:tr>
              <a:tr h="0">
                <a:tc vMerge="1">
                  <a:txBody>
                    <a:bodyPr/>
                    <a:lstStyle/>
                    <a:p>
                      <a:endParaRPr kumimoji="1" lang="ja-JP" altLang="en-US" sz="1000" dirty="0"/>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171450" indent="-171450">
                        <a:buFont typeface="Arial" panose="020B0604020202020204" pitchFamily="34" charset="0"/>
                        <a:buChar char="•"/>
                      </a:pPr>
                      <a:endParaRPr kumimoji="1" lang="ja-JP" altLang="en-US" sz="1000" dirty="0">
                        <a:solidFill>
                          <a:srgbClr val="FF0000"/>
                        </a:solidFill>
                      </a:endParaRPr>
                    </a:p>
                  </a:txBody>
                  <a:tcPr/>
                </a:tc>
                <a:tc vMerge="1">
                  <a:txBody>
                    <a:bodyPr/>
                    <a:lstStyle/>
                    <a:p>
                      <a:pPr marL="171450" indent="-171450">
                        <a:buFont typeface="Arial" panose="020B0604020202020204" pitchFamily="34" charset="0"/>
                        <a:buChar char="•"/>
                      </a:pPr>
                      <a:endParaRPr kumimoji="1" lang="ja-JP" altLang="en-US" sz="1000" dirty="0">
                        <a:solidFill>
                          <a:srgbClr val="FF0000"/>
                        </a:solidFill>
                      </a:endParaRPr>
                    </a:p>
                  </a:txBody>
                  <a:tcPr/>
                </a:tc>
                <a:extLst>
                  <a:ext uri="{0D108BD9-81ED-4DB2-BD59-A6C34878D82A}">
                    <a16:rowId xmlns:a16="http://schemas.microsoft.com/office/drawing/2014/main" val="1455718513"/>
                  </a:ext>
                </a:extLst>
              </a:tr>
              <a:tr h="0">
                <a:tc vMerge="1">
                  <a:txBody>
                    <a:bodyPr/>
                    <a:lstStyle/>
                    <a:p>
                      <a:endParaRPr kumimoji="1" lang="ja-JP" altLang="en-US" sz="1000" dirty="0"/>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171450" indent="-171450">
                        <a:buFont typeface="Arial" panose="020B0604020202020204" pitchFamily="34" charset="0"/>
                        <a:buChar char="•"/>
                      </a:pPr>
                      <a:endParaRPr kumimoji="1" lang="ja-JP" altLang="en-US" sz="1000" dirty="0">
                        <a:solidFill>
                          <a:srgbClr val="FF0000"/>
                        </a:solidFill>
                      </a:endParaRPr>
                    </a:p>
                  </a:txBody>
                  <a:tcPr/>
                </a:tc>
                <a:tc vMerge="1">
                  <a:txBody>
                    <a:bodyPr/>
                    <a:lstStyle/>
                    <a:p>
                      <a:pPr marL="171450" indent="-171450">
                        <a:buFont typeface="Arial" panose="020B0604020202020204" pitchFamily="34" charset="0"/>
                        <a:buChar char="•"/>
                      </a:pPr>
                      <a:endParaRPr kumimoji="1" lang="ja-JP" altLang="en-US" sz="1000" dirty="0">
                        <a:solidFill>
                          <a:srgbClr val="FF0000"/>
                        </a:solidFill>
                      </a:endParaRPr>
                    </a:p>
                  </a:txBody>
                  <a:tcPr/>
                </a:tc>
                <a:extLst>
                  <a:ext uri="{0D108BD9-81ED-4DB2-BD59-A6C34878D82A}">
                    <a16:rowId xmlns:a16="http://schemas.microsoft.com/office/drawing/2014/main" val="800562518"/>
                  </a:ext>
                </a:extLst>
              </a:tr>
            </a:tbl>
          </a:graphicData>
        </a:graphic>
      </p:graphicFrame>
      <p:sp>
        <p:nvSpPr>
          <p:cNvPr id="33" name="角丸四角形 5">
            <a:extLst>
              <a:ext uri="{FF2B5EF4-FFF2-40B4-BE49-F238E27FC236}">
                <a16:creationId xmlns:a16="http://schemas.microsoft.com/office/drawing/2014/main" id="{24A345B1-82A5-4194-9E9E-CC83F3DCF61A}"/>
              </a:ext>
            </a:extLst>
          </p:cNvPr>
          <p:cNvSpPr/>
          <p:nvPr/>
        </p:nvSpPr>
        <p:spPr>
          <a:xfrm>
            <a:off x="92564" y="1574706"/>
            <a:ext cx="5132426" cy="159406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策定時には、</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策定委員会を構成して策定を進めます。</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策定後、</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策定委員会は</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BCM</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推進委員会となり、</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BCM</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の運用管理を行う組織となります。　　　　　　　　　　　　　　　　　それぞれの委員会の具体的な役割は以下のとおりです。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4" name="表 33">
            <a:extLst>
              <a:ext uri="{FF2B5EF4-FFF2-40B4-BE49-F238E27FC236}">
                <a16:creationId xmlns:a16="http://schemas.microsoft.com/office/drawing/2014/main" id="{60F20947-3070-4B41-B101-84622E8FBE12}"/>
              </a:ext>
            </a:extLst>
          </p:cNvPr>
          <p:cNvGraphicFramePr>
            <a:graphicFrameLocks noGrp="1"/>
          </p:cNvGraphicFramePr>
          <p:nvPr>
            <p:extLst>
              <p:ext uri="{D42A27DB-BD31-4B8C-83A1-F6EECF244321}">
                <p14:modId xmlns:p14="http://schemas.microsoft.com/office/powerpoint/2010/main" val="3640722935"/>
              </p:ext>
            </p:extLst>
          </p:nvPr>
        </p:nvGraphicFramePr>
        <p:xfrm>
          <a:off x="234336" y="2156796"/>
          <a:ext cx="4918849" cy="897600"/>
        </p:xfrm>
        <a:graphic>
          <a:graphicData uri="http://schemas.openxmlformats.org/drawingml/2006/table">
            <a:tbl>
              <a:tblPr>
                <a:tableStyleId>{5C22544A-7EE6-4342-B048-85BDC9FD1C3A}</a:tableStyleId>
              </a:tblPr>
              <a:tblGrid>
                <a:gridCol w="269697">
                  <a:extLst>
                    <a:ext uri="{9D8B030D-6E8A-4147-A177-3AD203B41FA5}">
                      <a16:colId xmlns:a16="http://schemas.microsoft.com/office/drawing/2014/main" val="20000"/>
                    </a:ext>
                  </a:extLst>
                </a:gridCol>
                <a:gridCol w="2324576">
                  <a:extLst>
                    <a:ext uri="{9D8B030D-6E8A-4147-A177-3AD203B41FA5}">
                      <a16:colId xmlns:a16="http://schemas.microsoft.com/office/drawing/2014/main" val="20001"/>
                    </a:ext>
                  </a:extLst>
                </a:gridCol>
                <a:gridCol w="2324576">
                  <a:extLst>
                    <a:ext uri="{9D8B030D-6E8A-4147-A177-3AD203B41FA5}">
                      <a16:colId xmlns:a16="http://schemas.microsoft.com/office/drawing/2014/main" val="297929454"/>
                    </a:ext>
                  </a:extLst>
                </a:gridCol>
              </a:tblGrid>
              <a:tr h="138936">
                <a:tc>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策定委員会</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BCM</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推進委員会</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565500869"/>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35" name="角丸四角形 13">
            <a:extLst>
              <a:ext uri="{FF2B5EF4-FFF2-40B4-BE49-F238E27FC236}">
                <a16:creationId xmlns:a16="http://schemas.microsoft.com/office/drawing/2014/main" id="{D135C18C-5C7C-4C12-AC91-945B44B7BA0A}"/>
              </a:ext>
            </a:extLst>
          </p:cNvPr>
          <p:cNvSpPr/>
          <p:nvPr/>
        </p:nvSpPr>
        <p:spPr>
          <a:xfrm>
            <a:off x="92564" y="3304159"/>
            <a:ext cx="5419329"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策定委員会・</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BCM</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推進委員会の構成要員および役割</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54">
            <a:extLst>
              <a:ext uri="{FF2B5EF4-FFF2-40B4-BE49-F238E27FC236}">
                <a16:creationId xmlns:a16="http://schemas.microsoft.com/office/drawing/2014/main" id="{661BDB9D-3930-43F9-85E5-2845D0C8001B}"/>
              </a:ext>
            </a:extLst>
          </p:cNvPr>
          <p:cNvSpPr/>
          <p:nvPr/>
        </p:nvSpPr>
        <p:spPr>
          <a:xfrm>
            <a:off x="-16372" y="877078"/>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BCP</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の策定から</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BCM</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の運用まで</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a:extLst>
              <a:ext uri="{FF2B5EF4-FFF2-40B4-BE49-F238E27FC236}">
                <a16:creationId xmlns:a16="http://schemas.microsoft.com/office/drawing/2014/main" id="{3C45BB93-AD45-4431-A3CF-CA5BA94D485F}"/>
              </a:ext>
            </a:extLst>
          </p:cNvPr>
          <p:cNvGraphicFramePr>
            <a:graphicFrameLocks noGrp="1"/>
          </p:cNvGraphicFramePr>
          <p:nvPr>
            <p:extLst>
              <p:ext uri="{D42A27DB-BD31-4B8C-83A1-F6EECF244321}">
                <p14:modId xmlns:p14="http://schemas.microsoft.com/office/powerpoint/2010/main" val="4266189105"/>
              </p:ext>
            </p:extLst>
          </p:nvPr>
        </p:nvGraphicFramePr>
        <p:xfrm>
          <a:off x="5686318" y="1822489"/>
          <a:ext cx="4649152" cy="3777854"/>
        </p:xfrm>
        <a:graphic>
          <a:graphicData uri="http://schemas.openxmlformats.org/drawingml/2006/table">
            <a:tbl>
              <a:tblPr>
                <a:tableStyleId>{5C22544A-7EE6-4342-B048-85BDC9FD1C3A}</a:tableStyleId>
              </a:tblPr>
              <a:tblGrid>
                <a:gridCol w="1162288">
                  <a:extLst>
                    <a:ext uri="{9D8B030D-6E8A-4147-A177-3AD203B41FA5}">
                      <a16:colId xmlns:a16="http://schemas.microsoft.com/office/drawing/2014/main" val="20001"/>
                    </a:ext>
                  </a:extLst>
                </a:gridCol>
                <a:gridCol w="1958809">
                  <a:extLst>
                    <a:ext uri="{9D8B030D-6E8A-4147-A177-3AD203B41FA5}">
                      <a16:colId xmlns:a16="http://schemas.microsoft.com/office/drawing/2014/main" val="3979200704"/>
                    </a:ext>
                  </a:extLst>
                </a:gridCol>
                <a:gridCol w="1528055">
                  <a:extLst>
                    <a:ext uri="{9D8B030D-6E8A-4147-A177-3AD203B41FA5}">
                      <a16:colId xmlns:a16="http://schemas.microsoft.com/office/drawing/2014/main" val="297929454"/>
                    </a:ext>
                  </a:extLst>
                </a:gridCol>
              </a:tblGrid>
              <a:tr h="239059">
                <a:tc grid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タスク</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スケジュール</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565500869"/>
                  </a:ext>
                </a:extLst>
              </a:tr>
              <a:tr h="239059">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実施事項</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詳細</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5201406"/>
                  </a:ext>
                </a:extLst>
              </a:tr>
              <a:tr h="401415">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56377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2086126"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7810456"/>
                  </a:ext>
                </a:extLst>
              </a:tr>
              <a:tr h="297776">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8">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99659891"/>
                  </a:ext>
                </a:extLst>
              </a:tr>
              <a:tr h="65411">
                <a:tc row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c v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36244294"/>
                  </a:ext>
                </a:extLst>
              </a:tr>
              <a:tr h="318149">
                <a:tc vMerge="1">
                  <a:txBody>
                    <a:bodyPr/>
                    <a:lstStyle/>
                    <a:p>
                      <a:r>
                        <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地震版策定</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65411">
                <a:tc row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c v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42680366"/>
                  </a:ext>
                </a:extLst>
              </a:tr>
              <a:tr h="318149">
                <a:tc v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感染症版策定</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65411">
                <a:tc row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c v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6713783"/>
                  </a:ext>
                </a:extLst>
              </a:tr>
              <a:tr h="239059">
                <a:tc v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風水害版策定</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6148523"/>
                  </a:ext>
                </a:extLst>
              </a:tr>
              <a:tr h="401415">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171450" indent="-171450">
                        <a:buFont typeface="Arial" panose="020B0604020202020204" pitchFamily="34" charset="0"/>
                        <a:buChar cha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3742981"/>
                  </a:ext>
                </a:extLst>
              </a:tr>
              <a:tr h="56377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2086126"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2211874"/>
                  </a:ext>
                </a:extLst>
              </a:tr>
            </a:tbl>
          </a:graphicData>
        </a:graphic>
      </p:graphicFrame>
      <p:sp>
        <p:nvSpPr>
          <p:cNvPr id="41" name="角丸四角形 54">
            <a:extLst>
              <a:ext uri="{FF2B5EF4-FFF2-40B4-BE49-F238E27FC236}">
                <a16:creationId xmlns:a16="http://schemas.microsoft.com/office/drawing/2014/main" id="{4F426503-A7DE-4908-9408-FB3A1E37402F}"/>
              </a:ext>
            </a:extLst>
          </p:cNvPr>
          <p:cNvSpPr/>
          <p:nvPr/>
        </p:nvSpPr>
        <p:spPr>
          <a:xfrm>
            <a:off x="-21838" y="6337126"/>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．文書体系と維持管理</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13">
            <a:extLst>
              <a:ext uri="{FF2B5EF4-FFF2-40B4-BE49-F238E27FC236}">
                <a16:creationId xmlns:a16="http://schemas.microsoft.com/office/drawing/2014/main" id="{A8175FB6-C10B-4BD3-817D-F8FC2A9969D0}"/>
              </a:ext>
            </a:extLst>
          </p:cNvPr>
          <p:cNvSpPr/>
          <p:nvPr/>
        </p:nvSpPr>
        <p:spPr>
          <a:xfrm>
            <a:off x="56070" y="6715296"/>
            <a:ext cx="4918849"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１．文書体系</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他の規程との関連</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1" name="角丸四角形 13">
            <a:extLst>
              <a:ext uri="{FF2B5EF4-FFF2-40B4-BE49-F238E27FC236}">
                <a16:creationId xmlns:a16="http://schemas.microsoft.com/office/drawing/2014/main" id="{D85470CE-F097-49D1-AB9B-1B23DF26F3A7}"/>
              </a:ext>
            </a:extLst>
          </p:cNvPr>
          <p:cNvSpPr/>
          <p:nvPr/>
        </p:nvSpPr>
        <p:spPr>
          <a:xfrm>
            <a:off x="3070868" y="6706185"/>
            <a:ext cx="4724103" cy="577121"/>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２．定期見直し・不定期見直し</a:t>
            </a: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のタイミング</a:t>
            </a:r>
          </a:p>
        </p:txBody>
      </p:sp>
      <p:graphicFrame>
        <p:nvGraphicFramePr>
          <p:cNvPr id="243" name="表 242">
            <a:extLst>
              <a:ext uri="{FF2B5EF4-FFF2-40B4-BE49-F238E27FC236}">
                <a16:creationId xmlns:a16="http://schemas.microsoft.com/office/drawing/2014/main" id="{AA10023A-2BF4-46D8-9AAC-01F46BCDF228}"/>
              </a:ext>
            </a:extLst>
          </p:cNvPr>
          <p:cNvGraphicFramePr>
            <a:graphicFrameLocks noGrp="1"/>
          </p:cNvGraphicFramePr>
          <p:nvPr>
            <p:extLst>
              <p:ext uri="{D42A27DB-BD31-4B8C-83A1-F6EECF244321}">
                <p14:modId xmlns:p14="http://schemas.microsoft.com/office/powerpoint/2010/main" val="3191407437"/>
              </p:ext>
            </p:extLst>
          </p:nvPr>
        </p:nvGraphicFramePr>
        <p:xfrm>
          <a:off x="3386125" y="7141313"/>
          <a:ext cx="2291236" cy="1346400"/>
        </p:xfrm>
        <a:graphic>
          <a:graphicData uri="http://schemas.openxmlformats.org/drawingml/2006/table">
            <a:tbl>
              <a:tblPr>
                <a:tableStyleId>{5C22544A-7EE6-4342-B048-85BDC9FD1C3A}</a:tableStyleId>
              </a:tblPr>
              <a:tblGrid>
                <a:gridCol w="1145618">
                  <a:extLst>
                    <a:ext uri="{9D8B030D-6E8A-4147-A177-3AD203B41FA5}">
                      <a16:colId xmlns:a16="http://schemas.microsoft.com/office/drawing/2014/main" val="20001"/>
                    </a:ext>
                  </a:extLst>
                </a:gridCol>
                <a:gridCol w="1145618">
                  <a:extLst>
                    <a:ext uri="{9D8B030D-6E8A-4147-A177-3AD203B41FA5}">
                      <a16:colId xmlns:a16="http://schemas.microsoft.com/office/drawing/2014/main" val="297929454"/>
                    </a:ext>
                  </a:extLst>
                </a:gridCol>
              </a:tblGrid>
              <a:tr h="0">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定期見直し</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不定期見直し</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565500869"/>
                  </a:ext>
                </a:extLst>
              </a:tr>
              <a:tr h="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99155348"/>
                  </a:ext>
                </a:extLst>
              </a:tr>
              <a:tr h="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9515306"/>
                  </a:ext>
                </a:extLst>
              </a:tr>
            </a:tbl>
          </a:graphicData>
        </a:graphic>
      </p:graphicFrame>
      <p:sp>
        <p:nvSpPr>
          <p:cNvPr id="245" name="角丸四角形 54">
            <a:extLst>
              <a:ext uri="{FF2B5EF4-FFF2-40B4-BE49-F238E27FC236}">
                <a16:creationId xmlns:a16="http://schemas.microsoft.com/office/drawing/2014/main" id="{F8552BEC-2C95-4B10-9083-9E8235E7DCC4}"/>
              </a:ext>
            </a:extLst>
          </p:cNvPr>
          <p:cNvSpPr/>
          <p:nvPr/>
        </p:nvSpPr>
        <p:spPr>
          <a:xfrm>
            <a:off x="-21838" y="9073430"/>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．年間活動計画</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6" name="角丸四角形 13">
            <a:extLst>
              <a:ext uri="{FF2B5EF4-FFF2-40B4-BE49-F238E27FC236}">
                <a16:creationId xmlns:a16="http://schemas.microsoft.com/office/drawing/2014/main" id="{67D7380C-BD36-461F-BF91-34C4985DE3D7}"/>
              </a:ext>
            </a:extLst>
          </p:cNvPr>
          <p:cNvSpPr/>
          <p:nvPr/>
        </p:nvSpPr>
        <p:spPr>
          <a:xfrm>
            <a:off x="96175" y="9521413"/>
            <a:ext cx="3165276"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１．分析・対策の見直しの観点</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9" name="角丸四角形 5">
            <a:extLst>
              <a:ext uri="{FF2B5EF4-FFF2-40B4-BE49-F238E27FC236}">
                <a16:creationId xmlns:a16="http://schemas.microsoft.com/office/drawing/2014/main" id="{96D45911-FC76-4621-836B-037D7FD9752E}"/>
              </a:ext>
            </a:extLst>
          </p:cNvPr>
          <p:cNvSpPr/>
          <p:nvPr/>
        </p:nvSpPr>
        <p:spPr>
          <a:xfrm>
            <a:off x="232326" y="9838215"/>
            <a:ext cx="2490431" cy="275139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定期見直し・不定期見直しでは、以下の内容を確認する必要があります。</a:t>
            </a:r>
          </a:p>
        </p:txBody>
      </p:sp>
      <p:graphicFrame>
        <p:nvGraphicFramePr>
          <p:cNvPr id="248" name="表 247">
            <a:extLst>
              <a:ext uri="{FF2B5EF4-FFF2-40B4-BE49-F238E27FC236}">
                <a16:creationId xmlns:a16="http://schemas.microsoft.com/office/drawing/2014/main" id="{0440E24B-662C-4793-B903-1744B7D833E2}"/>
              </a:ext>
            </a:extLst>
          </p:cNvPr>
          <p:cNvGraphicFramePr>
            <a:graphicFrameLocks noGrp="1"/>
          </p:cNvGraphicFramePr>
          <p:nvPr>
            <p:extLst>
              <p:ext uri="{D42A27DB-BD31-4B8C-83A1-F6EECF244321}">
                <p14:modId xmlns:p14="http://schemas.microsoft.com/office/powerpoint/2010/main" val="1545377201"/>
              </p:ext>
            </p:extLst>
          </p:nvPr>
        </p:nvGraphicFramePr>
        <p:xfrm>
          <a:off x="320281" y="10328652"/>
          <a:ext cx="2291236" cy="2071608"/>
        </p:xfrm>
        <a:graphic>
          <a:graphicData uri="http://schemas.openxmlformats.org/drawingml/2006/table">
            <a:tbl>
              <a:tblPr>
                <a:tableStyleId>{5C22544A-7EE6-4342-B048-85BDC9FD1C3A}</a:tableStyleId>
              </a:tblPr>
              <a:tblGrid>
                <a:gridCol w="2291236">
                  <a:extLst>
                    <a:ext uri="{9D8B030D-6E8A-4147-A177-3AD203B41FA5}">
                      <a16:colId xmlns:a16="http://schemas.microsoft.com/office/drawing/2014/main" val="20001"/>
                    </a:ext>
                  </a:extLst>
                </a:gridCol>
              </a:tblGrid>
              <a:tr h="345268">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分析・見直しの内容</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565500869"/>
                  </a:ext>
                </a:extLst>
              </a:tr>
              <a:tr h="345268">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45268">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45268">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45268">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99155348"/>
                  </a:ext>
                </a:extLst>
              </a:tr>
              <a:tr h="345268">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9515306"/>
                  </a:ext>
                </a:extLst>
              </a:tr>
            </a:tbl>
          </a:graphicData>
        </a:graphic>
      </p:graphicFrame>
      <p:sp>
        <p:nvSpPr>
          <p:cNvPr id="250" name="角丸四角形 13">
            <a:extLst>
              <a:ext uri="{FF2B5EF4-FFF2-40B4-BE49-F238E27FC236}">
                <a16:creationId xmlns:a16="http://schemas.microsoft.com/office/drawing/2014/main" id="{2C426444-B976-4A27-8B95-D5C8FC990B10}"/>
              </a:ext>
            </a:extLst>
          </p:cNvPr>
          <p:cNvSpPr/>
          <p:nvPr/>
        </p:nvSpPr>
        <p:spPr>
          <a:xfrm>
            <a:off x="2853511" y="9521413"/>
            <a:ext cx="3165276"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．事前対策等の進捗管理</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1" name="角丸四角形 5">
            <a:extLst>
              <a:ext uri="{FF2B5EF4-FFF2-40B4-BE49-F238E27FC236}">
                <a16:creationId xmlns:a16="http://schemas.microsoft.com/office/drawing/2014/main" id="{30AED45F-B4E6-4048-8DF4-6B6A2E7A127B}"/>
              </a:ext>
            </a:extLst>
          </p:cNvPr>
          <p:cNvSpPr/>
          <p:nvPr/>
        </p:nvSpPr>
        <p:spPr>
          <a:xfrm>
            <a:off x="2823341" y="9805585"/>
            <a:ext cx="3124925" cy="286824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必要な備品の準備や、関係部門等との事前の調整、関係する担当者への事前通達等、予定した事前対策は期限までに実施する必要があります</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3" name="角丸四角形 13">
            <a:extLst>
              <a:ext uri="{FF2B5EF4-FFF2-40B4-BE49-F238E27FC236}">
                <a16:creationId xmlns:a16="http://schemas.microsoft.com/office/drawing/2014/main" id="{E7D0CA69-F75A-475A-A44B-CD025EAA8988}"/>
              </a:ext>
            </a:extLst>
          </p:cNvPr>
          <p:cNvSpPr/>
          <p:nvPr/>
        </p:nvSpPr>
        <p:spPr>
          <a:xfrm>
            <a:off x="6093871" y="9509121"/>
            <a:ext cx="3165276"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．教育・訓練</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4" name="角丸四角形 5">
            <a:extLst>
              <a:ext uri="{FF2B5EF4-FFF2-40B4-BE49-F238E27FC236}">
                <a16:creationId xmlns:a16="http://schemas.microsoft.com/office/drawing/2014/main" id="{46FDAD67-95FF-4A77-A873-3AF6A3A2C42D}"/>
              </a:ext>
            </a:extLst>
          </p:cNvPr>
          <p:cNvSpPr/>
          <p:nvPr/>
        </p:nvSpPr>
        <p:spPr>
          <a:xfrm>
            <a:off x="6071557" y="9770400"/>
            <a:ext cx="4581563" cy="2831421"/>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策定後は、</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の内容を確認する教育・研修に始まり、実際の動きを確認するシミュレーション訓練へと段階的にレベルアップさせていく教育・訓練の実施が必要です。</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の策定状況や、これまでの教育・訓練の実施状況を踏まえ、　　　　　　　　　　　実施する教育・訓練内容を検討・計画することが肝要です。</a:t>
            </a:r>
          </a:p>
        </p:txBody>
      </p:sp>
      <p:graphicFrame>
        <p:nvGraphicFramePr>
          <p:cNvPr id="302" name="図表 301">
            <a:extLst>
              <a:ext uri="{FF2B5EF4-FFF2-40B4-BE49-F238E27FC236}">
                <a16:creationId xmlns:a16="http://schemas.microsoft.com/office/drawing/2014/main" id="{C1904D74-BBC1-40EA-89E3-CEFEE672FD9F}"/>
              </a:ext>
            </a:extLst>
          </p:cNvPr>
          <p:cNvGraphicFramePr/>
          <p:nvPr>
            <p:extLst>
              <p:ext uri="{D42A27DB-BD31-4B8C-83A1-F6EECF244321}">
                <p14:modId xmlns:p14="http://schemas.microsoft.com/office/powerpoint/2010/main" val="2577965080"/>
              </p:ext>
            </p:extLst>
          </p:nvPr>
        </p:nvGraphicFramePr>
        <p:xfrm>
          <a:off x="6265924" y="10168012"/>
          <a:ext cx="4289367" cy="21805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03" name="表 302">
            <a:extLst>
              <a:ext uri="{FF2B5EF4-FFF2-40B4-BE49-F238E27FC236}">
                <a16:creationId xmlns:a16="http://schemas.microsoft.com/office/drawing/2014/main" id="{E0A8280E-3804-4705-9BA4-F1762FC5BD87}"/>
              </a:ext>
            </a:extLst>
          </p:cNvPr>
          <p:cNvGraphicFramePr>
            <a:graphicFrameLocks noGrp="1"/>
          </p:cNvGraphicFramePr>
          <p:nvPr>
            <p:extLst>
              <p:ext uri="{D42A27DB-BD31-4B8C-83A1-F6EECF244321}">
                <p14:modId xmlns:p14="http://schemas.microsoft.com/office/powerpoint/2010/main" val="3722147101"/>
              </p:ext>
            </p:extLst>
          </p:nvPr>
        </p:nvGraphicFramePr>
        <p:xfrm>
          <a:off x="2922444" y="10437177"/>
          <a:ext cx="2885768" cy="1346400"/>
        </p:xfrm>
        <a:graphic>
          <a:graphicData uri="http://schemas.openxmlformats.org/drawingml/2006/table">
            <a:tbl>
              <a:tblPr>
                <a:tableStyleId>{5C22544A-7EE6-4342-B048-85BDC9FD1C3A}</a:tableStyleId>
              </a:tblPr>
              <a:tblGrid>
                <a:gridCol w="721442">
                  <a:extLst>
                    <a:ext uri="{9D8B030D-6E8A-4147-A177-3AD203B41FA5}">
                      <a16:colId xmlns:a16="http://schemas.microsoft.com/office/drawing/2014/main" val="20001"/>
                    </a:ext>
                  </a:extLst>
                </a:gridCol>
                <a:gridCol w="721442">
                  <a:extLst>
                    <a:ext uri="{9D8B030D-6E8A-4147-A177-3AD203B41FA5}">
                      <a16:colId xmlns:a16="http://schemas.microsoft.com/office/drawing/2014/main" val="966285089"/>
                    </a:ext>
                  </a:extLst>
                </a:gridCol>
                <a:gridCol w="721442">
                  <a:extLst>
                    <a:ext uri="{9D8B030D-6E8A-4147-A177-3AD203B41FA5}">
                      <a16:colId xmlns:a16="http://schemas.microsoft.com/office/drawing/2014/main" val="4246220133"/>
                    </a:ext>
                  </a:extLst>
                </a:gridCol>
                <a:gridCol w="721442">
                  <a:extLst>
                    <a:ext uri="{9D8B030D-6E8A-4147-A177-3AD203B41FA5}">
                      <a16:colId xmlns:a16="http://schemas.microsoft.com/office/drawing/2014/main" val="1277854421"/>
                    </a:ext>
                  </a:extLst>
                </a:gridCol>
              </a:tblGrid>
              <a:tr h="156501">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事前対策</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費用概算</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実施期限</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実施状況</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565500869"/>
                  </a:ext>
                </a:extLst>
              </a:tr>
              <a:tr h="195025">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95025">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95025">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56501">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99155348"/>
                  </a:ext>
                </a:extLst>
              </a:tr>
              <a:tr h="156501">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9515306"/>
                  </a:ext>
                </a:extLst>
              </a:tr>
            </a:tbl>
          </a:graphicData>
        </a:graphic>
      </p:graphicFrame>
      <p:sp>
        <p:nvSpPr>
          <p:cNvPr id="99" name="角丸四角形 1">
            <a:extLst>
              <a:ext uri="{FF2B5EF4-FFF2-40B4-BE49-F238E27FC236}">
                <a16:creationId xmlns:a16="http://schemas.microsoft.com/office/drawing/2014/main" id="{A09818A0-9C17-47BE-8763-60A3CC2ECC3E}"/>
              </a:ext>
            </a:extLst>
          </p:cNvPr>
          <p:cNvSpPr/>
          <p:nvPr/>
        </p:nvSpPr>
        <p:spPr>
          <a:xfrm>
            <a:off x="8083004" y="6768584"/>
            <a:ext cx="2371463" cy="2133924"/>
          </a:xfrm>
          <a:prstGeom prst="roundRect">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0" name="表 12">
            <a:extLst>
              <a:ext uri="{FF2B5EF4-FFF2-40B4-BE49-F238E27FC236}">
                <a16:creationId xmlns:a16="http://schemas.microsoft.com/office/drawing/2014/main" id="{B1759AB0-4E68-40B0-B224-1E2EB2DF5EA4}"/>
              </a:ext>
            </a:extLst>
          </p:cNvPr>
          <p:cNvGraphicFramePr>
            <a:graphicFrameLocks noGrp="1"/>
          </p:cNvGraphicFramePr>
          <p:nvPr>
            <p:extLst>
              <p:ext uri="{D42A27DB-BD31-4B8C-83A1-F6EECF244321}">
                <p14:modId xmlns:p14="http://schemas.microsoft.com/office/powerpoint/2010/main" val="876447330"/>
              </p:ext>
            </p:extLst>
          </p:nvPr>
        </p:nvGraphicFramePr>
        <p:xfrm>
          <a:off x="8132594" y="7753915"/>
          <a:ext cx="2291235" cy="944880"/>
        </p:xfrm>
        <a:graphic>
          <a:graphicData uri="http://schemas.openxmlformats.org/drawingml/2006/table">
            <a:tbl>
              <a:tblPr firstRow="1" bandRow="1">
                <a:tableStyleId>{2D5ABB26-0587-4C30-8999-92F81FD0307C}</a:tableStyleId>
              </a:tblPr>
              <a:tblGrid>
                <a:gridCol w="585224">
                  <a:extLst>
                    <a:ext uri="{9D8B030D-6E8A-4147-A177-3AD203B41FA5}">
                      <a16:colId xmlns:a16="http://schemas.microsoft.com/office/drawing/2014/main" val="3808209421"/>
                    </a:ext>
                  </a:extLst>
                </a:gridCol>
                <a:gridCol w="1706011">
                  <a:extLst>
                    <a:ext uri="{9D8B030D-6E8A-4147-A177-3AD203B41FA5}">
                      <a16:colId xmlns:a16="http://schemas.microsoft.com/office/drawing/2014/main" val="3414103354"/>
                    </a:ext>
                  </a:extLst>
                </a:gridCol>
              </a:tblGrid>
              <a:tr h="257831">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電子版</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改定前の旧資料と、改定後の最新資料を別ファイルで保管する。</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563805570"/>
                  </a:ext>
                </a:extLst>
              </a:tr>
              <a:tr h="151666">
                <a:tc>
                  <a:txBody>
                    <a:bodyPr/>
                    <a:lstStyle/>
                    <a:p>
                      <a:r>
                        <a:rPr kumimoji="1" lang="ja-JP" altLang="en-US" sz="1000" dirty="0">
                          <a:latin typeface="Meiryo UI" panose="020B0604030504040204" pitchFamily="50" charset="-128"/>
                          <a:ea typeface="Meiryo UI" panose="020B0604030504040204" pitchFamily="50" charset="-128"/>
                        </a:rPr>
                        <a:t>紙資料</a:t>
                      </a: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最新版のものを印刷して手元に置いておく。</a:t>
                      </a:r>
                    </a:p>
                  </a:txBody>
                  <a:tcP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60956638"/>
                  </a:ext>
                </a:extLst>
              </a:tr>
            </a:tbl>
          </a:graphicData>
        </a:graphic>
      </p:graphicFrame>
      <p:sp>
        <p:nvSpPr>
          <p:cNvPr id="101" name="角丸四角形 13">
            <a:extLst>
              <a:ext uri="{FF2B5EF4-FFF2-40B4-BE49-F238E27FC236}">
                <a16:creationId xmlns:a16="http://schemas.microsoft.com/office/drawing/2014/main" id="{9F24F4B9-DC87-4DE8-8445-3F8BA04724D7}"/>
              </a:ext>
            </a:extLst>
          </p:cNvPr>
          <p:cNvSpPr/>
          <p:nvPr/>
        </p:nvSpPr>
        <p:spPr>
          <a:xfrm>
            <a:off x="8303071" y="6778341"/>
            <a:ext cx="1709587" cy="247254"/>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保管の際のポイント</a:t>
            </a:r>
          </a:p>
        </p:txBody>
      </p:sp>
      <p:graphicFrame>
        <p:nvGraphicFramePr>
          <p:cNvPr id="102" name="表 101">
            <a:extLst>
              <a:ext uri="{FF2B5EF4-FFF2-40B4-BE49-F238E27FC236}">
                <a16:creationId xmlns:a16="http://schemas.microsoft.com/office/drawing/2014/main" id="{58A9757C-C58A-41BD-AE82-1EEA98014485}"/>
              </a:ext>
            </a:extLst>
          </p:cNvPr>
          <p:cNvGraphicFramePr>
            <a:graphicFrameLocks noGrp="1"/>
          </p:cNvGraphicFramePr>
          <p:nvPr>
            <p:extLst>
              <p:ext uri="{D42A27DB-BD31-4B8C-83A1-F6EECF244321}">
                <p14:modId xmlns:p14="http://schemas.microsoft.com/office/powerpoint/2010/main" val="3393592507"/>
              </p:ext>
            </p:extLst>
          </p:nvPr>
        </p:nvGraphicFramePr>
        <p:xfrm>
          <a:off x="367541" y="7140387"/>
          <a:ext cx="2291236" cy="1651199"/>
        </p:xfrm>
        <a:graphic>
          <a:graphicData uri="http://schemas.openxmlformats.org/drawingml/2006/table">
            <a:tbl>
              <a:tblPr>
                <a:tableStyleId>{5C22544A-7EE6-4342-B048-85BDC9FD1C3A}</a:tableStyleId>
              </a:tblPr>
              <a:tblGrid>
                <a:gridCol w="1145618">
                  <a:extLst>
                    <a:ext uri="{9D8B030D-6E8A-4147-A177-3AD203B41FA5}">
                      <a16:colId xmlns:a16="http://schemas.microsoft.com/office/drawing/2014/main" val="20001"/>
                    </a:ext>
                  </a:extLst>
                </a:gridCol>
                <a:gridCol w="1145618">
                  <a:extLst>
                    <a:ext uri="{9D8B030D-6E8A-4147-A177-3AD203B41FA5}">
                      <a16:colId xmlns:a16="http://schemas.microsoft.com/office/drawing/2014/main" val="297929454"/>
                    </a:ext>
                  </a:extLst>
                </a:gridCol>
              </a:tblGrid>
              <a:tr h="245839">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上位規程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関連規程・文書</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565500869"/>
                  </a:ext>
                </a:extLst>
              </a:tr>
              <a:tr h="746721">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412800">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45839">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37" name="角丸四角形 13">
            <a:extLst>
              <a:ext uri="{FF2B5EF4-FFF2-40B4-BE49-F238E27FC236}">
                <a16:creationId xmlns:a16="http://schemas.microsoft.com/office/drawing/2014/main" id="{C654D8F5-2A14-4B51-AAAA-BBE924A1DEB3}"/>
              </a:ext>
            </a:extLst>
          </p:cNvPr>
          <p:cNvSpPr/>
          <p:nvPr/>
        </p:nvSpPr>
        <p:spPr>
          <a:xfrm>
            <a:off x="8083004" y="6985198"/>
            <a:ext cx="2303271" cy="749071"/>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電子版での保管に加え、停電等で電子ファイルにアクセスできない場合に備えて紙資料でも文書が保管されていることが望ましいです。</a:t>
            </a:r>
          </a:p>
        </p:txBody>
      </p:sp>
      <p:graphicFrame>
        <p:nvGraphicFramePr>
          <p:cNvPr id="38" name="表 37">
            <a:extLst>
              <a:ext uri="{FF2B5EF4-FFF2-40B4-BE49-F238E27FC236}">
                <a16:creationId xmlns:a16="http://schemas.microsoft.com/office/drawing/2014/main" id="{228DC630-66A4-479E-AD32-6B1E82D8E5BA}"/>
              </a:ext>
            </a:extLst>
          </p:cNvPr>
          <p:cNvGraphicFramePr>
            <a:graphicFrameLocks noGrp="1"/>
          </p:cNvGraphicFramePr>
          <p:nvPr>
            <p:extLst>
              <p:ext uri="{D42A27DB-BD31-4B8C-83A1-F6EECF244321}">
                <p14:modId xmlns:p14="http://schemas.microsoft.com/office/powerpoint/2010/main" val="1316980504"/>
              </p:ext>
            </p:extLst>
          </p:nvPr>
        </p:nvGraphicFramePr>
        <p:xfrm>
          <a:off x="232325" y="13035259"/>
          <a:ext cx="10322967" cy="1570800"/>
        </p:xfrm>
        <a:graphic>
          <a:graphicData uri="http://schemas.openxmlformats.org/drawingml/2006/table">
            <a:tbl>
              <a:tblPr>
                <a:tableStyleId>{5C22544A-7EE6-4342-B048-85BDC9FD1C3A}</a:tableStyleId>
              </a:tblPr>
              <a:tblGrid>
                <a:gridCol w="2580741">
                  <a:extLst>
                    <a:ext uri="{9D8B030D-6E8A-4147-A177-3AD203B41FA5}">
                      <a16:colId xmlns:a16="http://schemas.microsoft.com/office/drawing/2014/main" val="20001"/>
                    </a:ext>
                  </a:extLst>
                </a:gridCol>
                <a:gridCol w="645185">
                  <a:extLst>
                    <a:ext uri="{9D8B030D-6E8A-4147-A177-3AD203B41FA5}">
                      <a16:colId xmlns:a16="http://schemas.microsoft.com/office/drawing/2014/main" val="966285089"/>
                    </a:ext>
                  </a:extLst>
                </a:gridCol>
                <a:gridCol w="645186">
                  <a:extLst>
                    <a:ext uri="{9D8B030D-6E8A-4147-A177-3AD203B41FA5}">
                      <a16:colId xmlns:a16="http://schemas.microsoft.com/office/drawing/2014/main" val="3753031162"/>
                    </a:ext>
                  </a:extLst>
                </a:gridCol>
                <a:gridCol w="645186">
                  <a:extLst>
                    <a:ext uri="{9D8B030D-6E8A-4147-A177-3AD203B41FA5}">
                      <a16:colId xmlns:a16="http://schemas.microsoft.com/office/drawing/2014/main" val="1617810853"/>
                    </a:ext>
                  </a:extLst>
                </a:gridCol>
                <a:gridCol w="645185">
                  <a:extLst>
                    <a:ext uri="{9D8B030D-6E8A-4147-A177-3AD203B41FA5}">
                      <a16:colId xmlns:a16="http://schemas.microsoft.com/office/drawing/2014/main" val="4267129586"/>
                    </a:ext>
                  </a:extLst>
                </a:gridCol>
                <a:gridCol w="645185">
                  <a:extLst>
                    <a:ext uri="{9D8B030D-6E8A-4147-A177-3AD203B41FA5}">
                      <a16:colId xmlns:a16="http://schemas.microsoft.com/office/drawing/2014/main" val="4246220133"/>
                    </a:ext>
                  </a:extLst>
                </a:gridCol>
                <a:gridCol w="645186">
                  <a:extLst>
                    <a:ext uri="{9D8B030D-6E8A-4147-A177-3AD203B41FA5}">
                      <a16:colId xmlns:a16="http://schemas.microsoft.com/office/drawing/2014/main" val="41534582"/>
                    </a:ext>
                  </a:extLst>
                </a:gridCol>
                <a:gridCol w="645186">
                  <a:extLst>
                    <a:ext uri="{9D8B030D-6E8A-4147-A177-3AD203B41FA5}">
                      <a16:colId xmlns:a16="http://schemas.microsoft.com/office/drawing/2014/main" val="483253841"/>
                    </a:ext>
                  </a:extLst>
                </a:gridCol>
                <a:gridCol w="645185">
                  <a:extLst>
                    <a:ext uri="{9D8B030D-6E8A-4147-A177-3AD203B41FA5}">
                      <a16:colId xmlns:a16="http://schemas.microsoft.com/office/drawing/2014/main" val="1820834444"/>
                    </a:ext>
                  </a:extLst>
                </a:gridCol>
                <a:gridCol w="645185">
                  <a:extLst>
                    <a:ext uri="{9D8B030D-6E8A-4147-A177-3AD203B41FA5}">
                      <a16:colId xmlns:a16="http://schemas.microsoft.com/office/drawing/2014/main" val="1277854421"/>
                    </a:ext>
                  </a:extLst>
                </a:gridCol>
                <a:gridCol w="645186">
                  <a:extLst>
                    <a:ext uri="{9D8B030D-6E8A-4147-A177-3AD203B41FA5}">
                      <a16:colId xmlns:a16="http://schemas.microsoft.com/office/drawing/2014/main" val="3919935798"/>
                    </a:ext>
                  </a:extLst>
                </a:gridCol>
                <a:gridCol w="645186">
                  <a:extLst>
                    <a:ext uri="{9D8B030D-6E8A-4147-A177-3AD203B41FA5}">
                      <a16:colId xmlns:a16="http://schemas.microsoft.com/office/drawing/2014/main" val="3415735846"/>
                    </a:ext>
                  </a:extLst>
                </a:gridCol>
                <a:gridCol w="645185">
                  <a:extLst>
                    <a:ext uri="{9D8B030D-6E8A-4147-A177-3AD203B41FA5}">
                      <a16:colId xmlns:a16="http://schemas.microsoft.com/office/drawing/2014/main" val="2571368146"/>
                    </a:ext>
                  </a:extLst>
                </a:gridCol>
              </a:tblGrid>
              <a:tr h="166842">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実施項目</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565500869"/>
                  </a:ext>
                </a:extLst>
              </a:tr>
              <a:tr h="166842">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66842">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66842">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66842">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99155348"/>
                  </a:ext>
                </a:extLst>
              </a:tr>
              <a:tr h="166842">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9515306"/>
                  </a:ext>
                </a:extLst>
              </a:tr>
              <a:tr h="166842">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4886013"/>
                  </a:ext>
                </a:extLst>
              </a:tr>
            </a:tbl>
          </a:graphicData>
        </a:graphic>
      </p:graphicFrame>
      <p:sp>
        <p:nvSpPr>
          <p:cNvPr id="39" name="角丸四角形 13">
            <a:extLst>
              <a:ext uri="{FF2B5EF4-FFF2-40B4-BE49-F238E27FC236}">
                <a16:creationId xmlns:a16="http://schemas.microsoft.com/office/drawing/2014/main" id="{41068568-485E-4A3E-BB5C-E0E453ED7DE1}"/>
              </a:ext>
            </a:extLst>
          </p:cNvPr>
          <p:cNvSpPr/>
          <p:nvPr/>
        </p:nvSpPr>
        <p:spPr>
          <a:xfrm>
            <a:off x="232325" y="12673830"/>
            <a:ext cx="3165276" cy="323927"/>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．年間活動計画表例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矢印コネクタ 5">
            <a:extLst>
              <a:ext uri="{FF2B5EF4-FFF2-40B4-BE49-F238E27FC236}">
                <a16:creationId xmlns:a16="http://schemas.microsoft.com/office/drawing/2014/main" id="{45698E07-2D3C-4A1E-A9A0-8378E2154160}"/>
              </a:ext>
            </a:extLst>
          </p:cNvPr>
          <p:cNvCxnSpPr>
            <a:cxnSpLocks/>
          </p:cNvCxnSpPr>
          <p:nvPr/>
        </p:nvCxnSpPr>
        <p:spPr>
          <a:xfrm>
            <a:off x="3042444" y="13395299"/>
            <a:ext cx="1080120"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3B8D49BB-F671-41C8-8492-D14772797948}"/>
              </a:ext>
            </a:extLst>
          </p:cNvPr>
          <p:cNvCxnSpPr>
            <a:cxnSpLocks/>
          </p:cNvCxnSpPr>
          <p:nvPr/>
        </p:nvCxnSpPr>
        <p:spPr>
          <a:xfrm>
            <a:off x="4393905" y="13611323"/>
            <a:ext cx="1872019"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2262E7BF-CDDD-4D12-9D31-0AB99685A42B}"/>
              </a:ext>
            </a:extLst>
          </p:cNvPr>
          <p:cNvCxnSpPr>
            <a:cxnSpLocks/>
          </p:cNvCxnSpPr>
          <p:nvPr/>
        </p:nvCxnSpPr>
        <p:spPr>
          <a:xfrm>
            <a:off x="4122564" y="13827347"/>
            <a:ext cx="3096344"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星: 8 pt 15">
            <a:extLst>
              <a:ext uri="{FF2B5EF4-FFF2-40B4-BE49-F238E27FC236}">
                <a16:creationId xmlns:a16="http://schemas.microsoft.com/office/drawing/2014/main" id="{B069FD7D-9044-4381-9125-E2A209356D8D}"/>
              </a:ext>
            </a:extLst>
          </p:cNvPr>
          <p:cNvSpPr/>
          <p:nvPr/>
        </p:nvSpPr>
        <p:spPr>
          <a:xfrm>
            <a:off x="7362924" y="13738440"/>
            <a:ext cx="360040" cy="137922"/>
          </a:xfrm>
          <a:prstGeom prst="star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13">
            <a:extLst>
              <a:ext uri="{FF2B5EF4-FFF2-40B4-BE49-F238E27FC236}">
                <a16:creationId xmlns:a16="http://schemas.microsoft.com/office/drawing/2014/main" id="{1FEED2D3-EB7A-458C-89A3-583E4BF7C950}"/>
              </a:ext>
            </a:extLst>
          </p:cNvPr>
          <p:cNvSpPr/>
          <p:nvPr/>
        </p:nvSpPr>
        <p:spPr>
          <a:xfrm>
            <a:off x="7316941" y="13683379"/>
            <a:ext cx="499998" cy="287936"/>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a:t>
            </a:r>
            <a:endParaRPr kumimoji="1"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1" name="直線矢印コネクタ 50">
            <a:extLst>
              <a:ext uri="{FF2B5EF4-FFF2-40B4-BE49-F238E27FC236}">
                <a16:creationId xmlns:a16="http://schemas.microsoft.com/office/drawing/2014/main" id="{2AB0501D-D7D2-41B0-961D-DDF35E4250C6}"/>
              </a:ext>
            </a:extLst>
          </p:cNvPr>
          <p:cNvCxnSpPr>
            <a:cxnSpLocks/>
          </p:cNvCxnSpPr>
          <p:nvPr/>
        </p:nvCxnSpPr>
        <p:spPr>
          <a:xfrm>
            <a:off x="5808212" y="14060214"/>
            <a:ext cx="1410696"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1452BA90-1582-42EA-BC4A-4C558D18D722}"/>
              </a:ext>
            </a:extLst>
          </p:cNvPr>
          <p:cNvCxnSpPr>
            <a:cxnSpLocks/>
          </p:cNvCxnSpPr>
          <p:nvPr/>
        </p:nvCxnSpPr>
        <p:spPr>
          <a:xfrm>
            <a:off x="7747168" y="13395299"/>
            <a:ext cx="1410696"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51B7B212-39A8-41C5-90C0-E414C82A308B}"/>
              </a:ext>
            </a:extLst>
          </p:cNvPr>
          <p:cNvCxnSpPr>
            <a:cxnSpLocks/>
          </p:cNvCxnSpPr>
          <p:nvPr/>
        </p:nvCxnSpPr>
        <p:spPr>
          <a:xfrm>
            <a:off x="8947100" y="14259395"/>
            <a:ext cx="720080"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71A9D385-BAEC-4E96-AF23-50D973731CDF}"/>
              </a:ext>
            </a:extLst>
          </p:cNvPr>
          <p:cNvCxnSpPr>
            <a:cxnSpLocks/>
          </p:cNvCxnSpPr>
          <p:nvPr/>
        </p:nvCxnSpPr>
        <p:spPr>
          <a:xfrm>
            <a:off x="9595172" y="14475419"/>
            <a:ext cx="960119"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角丸四角形 1">
            <a:extLst>
              <a:ext uri="{FF2B5EF4-FFF2-40B4-BE49-F238E27FC236}">
                <a16:creationId xmlns:a16="http://schemas.microsoft.com/office/drawing/2014/main" id="{E46C57AC-92F7-4EFB-A41B-4ACF82519E16}"/>
              </a:ext>
            </a:extLst>
          </p:cNvPr>
          <p:cNvSpPr/>
          <p:nvPr/>
        </p:nvSpPr>
        <p:spPr>
          <a:xfrm>
            <a:off x="226202" y="14650789"/>
            <a:ext cx="8144833" cy="455966"/>
          </a:xfrm>
          <a:prstGeom prst="roundRect">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13">
            <a:extLst>
              <a:ext uri="{FF2B5EF4-FFF2-40B4-BE49-F238E27FC236}">
                <a16:creationId xmlns:a16="http://schemas.microsoft.com/office/drawing/2014/main" id="{BE1D2C48-415E-4EFB-B2C1-67BF2FAC3C6B}"/>
              </a:ext>
            </a:extLst>
          </p:cNvPr>
          <p:cNvSpPr/>
          <p:nvPr/>
        </p:nvSpPr>
        <p:spPr>
          <a:xfrm>
            <a:off x="234336" y="14667165"/>
            <a:ext cx="1709587" cy="247254"/>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計画作成のポイント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13">
            <a:extLst>
              <a:ext uri="{FF2B5EF4-FFF2-40B4-BE49-F238E27FC236}">
                <a16:creationId xmlns:a16="http://schemas.microsoft.com/office/drawing/2014/main" id="{3DB3EDD3-13C2-431C-A228-43DC3F9AD63F}"/>
              </a:ext>
            </a:extLst>
          </p:cNvPr>
          <p:cNvSpPr/>
          <p:nvPr/>
        </p:nvSpPr>
        <p:spPr>
          <a:xfrm>
            <a:off x="226202" y="14834111"/>
            <a:ext cx="8648889" cy="288414"/>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株主総会や、経営会議での実施事項・進捗発表の要否や、訓練実施時期を考慮した文書作成・改訂の期間を設けることが計画作成のポイントになります。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472610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662</Words>
  <Application>Microsoft Office PowerPoint</Application>
  <PresentationFormat>ユーザー設定</PresentationFormat>
  <Paragraphs>97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2020-10-20T11:04:36Z</dcterms:created>
  <dcterms:modified xsi:type="dcterms:W3CDTF">2021-03-18T10:08:26Z</dcterms:modified>
</cp:coreProperties>
</file>