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20" r:id="rId3"/>
    <p:sldMasterId id="2147483732" r:id="rId4"/>
    <p:sldMasterId id="2147483780" r:id="rId5"/>
    <p:sldMasterId id="2147483816" r:id="rId6"/>
  </p:sldMasterIdLst>
  <p:notesMasterIdLst>
    <p:notesMasterId r:id="rId16"/>
  </p:notesMasterIdLst>
  <p:handoutMasterIdLst>
    <p:handoutMasterId r:id="rId17"/>
  </p:handoutMasterIdLst>
  <p:sldIdLst>
    <p:sldId id="259" r:id="rId7"/>
    <p:sldId id="322" r:id="rId8"/>
    <p:sldId id="337" r:id="rId9"/>
    <p:sldId id="349" r:id="rId10"/>
    <p:sldId id="347" r:id="rId11"/>
    <p:sldId id="348" r:id="rId12"/>
    <p:sldId id="290" r:id="rId13"/>
    <p:sldId id="345" r:id="rId14"/>
    <p:sldId id="343" r:id="rId1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ADE7"/>
    <a:srgbClr val="DF11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294" autoAdjust="0"/>
    <p:restoredTop sz="94660"/>
  </p:normalViewPr>
  <p:slideViewPr>
    <p:cSldViewPr>
      <p:cViewPr varScale="1">
        <p:scale>
          <a:sx n="106" d="100"/>
          <a:sy n="106" d="100"/>
        </p:scale>
        <p:origin x="52" y="84"/>
      </p:cViewPr>
      <p:guideLst>
        <p:guide orient="horz" pos="2160"/>
        <p:guide pos="2880"/>
      </p:guideLst>
    </p:cSldViewPr>
  </p:slideViewPr>
  <p:notesTextViewPr>
    <p:cViewPr>
      <p:scale>
        <a:sx n="1" d="1"/>
        <a:sy n="1" d="1"/>
      </p:scale>
      <p:origin x="0" y="0"/>
    </p:cViewPr>
  </p:notesTextViewPr>
  <p:sorterViewPr>
    <p:cViewPr>
      <p:scale>
        <a:sx n="126" d="100"/>
        <a:sy n="126" d="100"/>
      </p:scale>
      <p:origin x="0" y="0"/>
    </p:cViewPr>
  </p:sorterViewPr>
  <p:notesViewPr>
    <p:cSldViewPr>
      <p:cViewPr varScale="1">
        <p:scale>
          <a:sx n="80" d="100"/>
          <a:sy n="80" d="100"/>
        </p:scale>
        <p:origin x="2748" y="6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5AF53D13-A5D3-4F1B-86FD-236C792D1AAD}" type="datetimeFigureOut">
              <a:rPr kumimoji="1" lang="ja-JP" altLang="en-US" smtClean="0"/>
              <a:t>2020/12/17</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AD4C32A5-4F9F-4159-9FB3-99396BFE878C}" type="slidenum">
              <a:rPr kumimoji="1" lang="ja-JP" altLang="en-US" smtClean="0"/>
              <a:t>‹#›</a:t>
            </a:fld>
            <a:endParaRPr kumimoji="1" lang="ja-JP" altLang="en-US"/>
          </a:p>
        </p:txBody>
      </p:sp>
    </p:spTree>
    <p:extLst>
      <p:ext uri="{BB962C8B-B14F-4D97-AF65-F5344CB8AC3E}">
        <p14:creationId xmlns:p14="http://schemas.microsoft.com/office/powerpoint/2010/main" val="2673439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3986CF7F-823B-47F8-A509-1E475B8EF82B}" type="datetimeFigureOut">
              <a:rPr kumimoji="1" lang="ja-JP" altLang="en-US" smtClean="0"/>
              <a:t>2020/12/17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9036B297-7789-48C2-BB08-FF24EF2C890B}" type="slidenum">
              <a:rPr kumimoji="1" lang="ja-JP" altLang="en-US" smtClean="0"/>
              <a:t>‹#›</a:t>
            </a:fld>
            <a:endParaRPr kumimoji="1" lang="ja-JP" altLang="en-US"/>
          </a:p>
        </p:txBody>
      </p:sp>
    </p:spTree>
    <p:extLst>
      <p:ext uri="{BB962C8B-B14F-4D97-AF65-F5344CB8AC3E}">
        <p14:creationId xmlns:p14="http://schemas.microsoft.com/office/powerpoint/2010/main" val="41332834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normAutofit/>
          </a:bodyPr>
          <a:lstStyle/>
          <a:p>
            <a:r>
              <a:rPr kumimoji="1" lang="ja-JP" altLang="en-US" dirty="0" smtClean="0"/>
              <a:t>では、今日は、</a:t>
            </a:r>
          </a:p>
          <a:p>
            <a:r>
              <a:rPr lang="ja-JP" altLang="en-US" dirty="0" smtClean="0"/>
              <a:t>「成年</a:t>
            </a:r>
            <a:r>
              <a:rPr lang="en-US" altLang="ja-JP" dirty="0" smtClean="0"/>
              <a:t>(</a:t>
            </a:r>
            <a:r>
              <a:rPr lang="ja-JP" altLang="en-US" dirty="0"/>
              <a:t>大人</a:t>
            </a:r>
            <a:r>
              <a:rPr lang="en-US" altLang="ja-JP" dirty="0" smtClean="0"/>
              <a:t>)</a:t>
            </a:r>
            <a:r>
              <a:rPr lang="ja-JP" altLang="en-US" dirty="0" smtClean="0"/>
              <a:t>」になるということ</a:t>
            </a:r>
          </a:p>
          <a:p>
            <a:r>
              <a:rPr lang="ja-JP" altLang="en-US" dirty="0" smtClean="0"/>
              <a:t>について、学びます。</a:t>
            </a:r>
          </a:p>
          <a:p>
            <a:endParaRPr kumimoji="1" lang="ja-JP" altLang="en-US" dirty="0"/>
          </a:p>
        </p:txBody>
      </p:sp>
      <p:sp>
        <p:nvSpPr>
          <p:cNvPr id="4" name="Slide Number Placeholder 3"/>
          <p:cNvSpPr>
            <a:spLocks noGrp="1"/>
          </p:cNvSpPr>
          <p:nvPr>
            <p:ph type="sldNum" sz="quarter" idx="10"/>
          </p:nvPr>
        </p:nvSpPr>
        <p:spPr/>
        <p:txBody>
          <a:bodyPr/>
          <a:lstStyle/>
          <a:p>
            <a:fld id="{1D2386A3-2E31-4C9B-B0BE-45709ADB9841}" type="slidenum">
              <a:rPr kumimoji="1" lang="en-US" altLang="ja-JP" smtClean="0">
                <a:solidFill>
                  <a:prstClr val="black"/>
                </a:solidFill>
              </a:rPr>
              <a:pPr/>
              <a:t>1</a:t>
            </a:fld>
            <a:endParaRPr kumimoji="1" lang="ja-JP" altLang="en-US">
              <a:solidFill>
                <a:prstClr val="black"/>
              </a:solidFill>
            </a:endParaRPr>
          </a:p>
        </p:txBody>
      </p:sp>
    </p:spTree>
    <p:extLst>
      <p:ext uri="{BB962C8B-B14F-4D97-AF65-F5344CB8AC3E}">
        <p14:creationId xmlns:p14="http://schemas.microsoft.com/office/powerpoint/2010/main" val="3498155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75225" cy="3732213"/>
          </a:xfrm>
        </p:spPr>
      </p:sp>
      <p:sp>
        <p:nvSpPr>
          <p:cNvPr id="3" name="ノート プレースホルダー 2"/>
          <p:cNvSpPr>
            <a:spLocks noGrp="1"/>
          </p:cNvSpPr>
          <p:nvPr>
            <p:ph type="body" idx="1"/>
          </p:nvPr>
        </p:nvSpPr>
        <p:spPr/>
        <p:txBody>
          <a:bodyPr/>
          <a:lstStyle/>
          <a:p>
            <a:r>
              <a:rPr lang="ja-JP" altLang="en-US" dirty="0" smtClean="0"/>
              <a:t>今のみなさんは、「未成年」という状態です。</a:t>
            </a:r>
          </a:p>
          <a:p>
            <a:endParaRPr kumimoji="1" lang="ja-JP" altLang="en-US"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2</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pPr lvl="0"/>
            <a:r>
              <a:rPr lang="ja-JP" altLang="en-US" dirty="0">
                <a:solidFill>
                  <a:prstClr val="black"/>
                </a:solidFill>
              </a:rPr>
              <a:t>では、こんなことを知っていますか</a:t>
            </a:r>
            <a:r>
              <a:rPr lang="en-US" altLang="ja-JP" dirty="0">
                <a:solidFill>
                  <a:prstClr val="black"/>
                </a:solidFill>
              </a:rPr>
              <a:t>?</a:t>
            </a:r>
          </a:p>
          <a:p>
            <a:pPr lvl="0"/>
            <a:endParaRPr lang="en-US" altLang="ja-JP" dirty="0">
              <a:solidFill>
                <a:prstClr val="black"/>
              </a:solidFill>
            </a:endParaRPr>
          </a:p>
          <a:p>
            <a:pPr lvl="0"/>
            <a:r>
              <a:rPr lang="ja-JP" altLang="en-US" dirty="0">
                <a:solidFill>
                  <a:prstClr val="black"/>
                </a:solidFill>
              </a:rPr>
              <a:t>「成年年齢」つまり、子どもから大人になる境目の年齢ですが、</a:t>
            </a:r>
          </a:p>
          <a:p>
            <a:pPr lvl="0"/>
            <a:r>
              <a:rPr lang="en-US" altLang="ja-JP" dirty="0">
                <a:solidFill>
                  <a:prstClr val="black"/>
                </a:solidFill>
              </a:rPr>
              <a:t>2022</a:t>
            </a:r>
            <a:r>
              <a:rPr lang="ja-JP" altLang="en-US" dirty="0">
                <a:solidFill>
                  <a:prstClr val="black"/>
                </a:solidFill>
              </a:rPr>
              <a:t>年の</a:t>
            </a:r>
            <a:r>
              <a:rPr lang="en-US" altLang="ja-JP" dirty="0">
                <a:solidFill>
                  <a:prstClr val="black"/>
                </a:solidFill>
              </a:rPr>
              <a:t>4</a:t>
            </a:r>
            <a:r>
              <a:rPr lang="ja-JP" altLang="en-US" dirty="0">
                <a:solidFill>
                  <a:prstClr val="black"/>
                </a:solidFill>
              </a:rPr>
              <a:t>月</a:t>
            </a:r>
            <a:r>
              <a:rPr lang="en-US" altLang="ja-JP" dirty="0">
                <a:solidFill>
                  <a:prstClr val="black"/>
                </a:solidFill>
              </a:rPr>
              <a:t>1</a:t>
            </a:r>
            <a:r>
              <a:rPr lang="ja-JP" altLang="en-US" dirty="0">
                <a:solidFill>
                  <a:prstClr val="black"/>
                </a:solidFill>
              </a:rPr>
              <a:t>日より、</a:t>
            </a:r>
          </a:p>
          <a:p>
            <a:pPr lvl="0"/>
            <a:r>
              <a:rPr lang="en-US" altLang="ja-JP" dirty="0">
                <a:solidFill>
                  <a:prstClr val="black"/>
                </a:solidFill>
              </a:rPr>
              <a:t>『20</a:t>
            </a:r>
            <a:r>
              <a:rPr lang="ja-JP" altLang="en-US" dirty="0">
                <a:solidFill>
                  <a:prstClr val="black"/>
                </a:solidFill>
              </a:rPr>
              <a:t>歳</a:t>
            </a:r>
            <a:r>
              <a:rPr lang="en-US" altLang="ja-JP" dirty="0">
                <a:solidFill>
                  <a:prstClr val="black"/>
                </a:solidFill>
              </a:rPr>
              <a:t>』</a:t>
            </a:r>
            <a:r>
              <a:rPr lang="ja-JP" altLang="en-US" dirty="0">
                <a:solidFill>
                  <a:prstClr val="black"/>
                </a:solidFill>
              </a:rPr>
              <a:t>から「</a:t>
            </a:r>
            <a:r>
              <a:rPr lang="en-US" altLang="ja-JP" dirty="0">
                <a:solidFill>
                  <a:prstClr val="black"/>
                </a:solidFill>
              </a:rPr>
              <a:t>18</a:t>
            </a:r>
            <a:r>
              <a:rPr lang="ja-JP" altLang="en-US" dirty="0">
                <a:solidFill>
                  <a:prstClr val="black"/>
                </a:solidFill>
              </a:rPr>
              <a:t>歳」に引き下げられることになりました</a:t>
            </a:r>
            <a:r>
              <a:rPr lang="ja-JP" altLang="en-US" dirty="0" smtClean="0">
                <a:solidFill>
                  <a:prstClr val="black"/>
                </a:solidFill>
              </a:rPr>
              <a:t>。</a:t>
            </a:r>
            <a:endParaRPr lang="ja-JP" altLang="en-US" dirty="0">
              <a:solidFill>
                <a:prstClr val="black"/>
              </a:solidFill>
            </a:endParaRPr>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kumimoji="1" lang="en-US" altLang="ja-JP" dirty="0" smtClean="0"/>
              <a:t>2022</a:t>
            </a:r>
            <a:r>
              <a:rPr kumimoji="1" lang="ja-JP" altLang="en-US" dirty="0" smtClean="0"/>
              <a:t>年</a:t>
            </a:r>
            <a:r>
              <a:rPr kumimoji="1" lang="en-US" altLang="ja-JP" dirty="0" smtClean="0"/>
              <a:t>4</a:t>
            </a:r>
            <a:r>
              <a:rPr kumimoji="1" lang="ja-JP" altLang="en-US" dirty="0" smtClean="0"/>
              <a:t>月</a:t>
            </a:r>
            <a:r>
              <a:rPr kumimoji="1" lang="en-US" altLang="ja-JP" dirty="0" smtClean="0"/>
              <a:t>1</a:t>
            </a:r>
            <a:r>
              <a:rPr kumimoji="1" lang="ja-JP" altLang="en-US" dirty="0" smtClean="0"/>
              <a:t>日の段階で、きりかわることになっていて、</a:t>
            </a:r>
          </a:p>
          <a:p>
            <a:r>
              <a:rPr lang="en-US" altLang="ja-JP" dirty="0" smtClean="0"/>
              <a:t>2022</a:t>
            </a:r>
            <a:r>
              <a:rPr lang="ja-JP" altLang="en-US" dirty="0" smtClean="0"/>
              <a:t>年</a:t>
            </a:r>
            <a:r>
              <a:rPr lang="en-US" altLang="ja-JP" dirty="0" smtClean="0"/>
              <a:t>4</a:t>
            </a:r>
            <a:r>
              <a:rPr lang="ja-JP" altLang="en-US" dirty="0" smtClean="0"/>
              <a:t>月</a:t>
            </a:r>
            <a:r>
              <a:rPr lang="en-US" altLang="ja-JP" dirty="0" smtClean="0"/>
              <a:t>1</a:t>
            </a:r>
            <a:r>
              <a:rPr lang="ja-JP" altLang="en-US" dirty="0" smtClean="0"/>
              <a:t>日からは、</a:t>
            </a:r>
            <a:r>
              <a:rPr lang="en-US" altLang="ja-JP" dirty="0" smtClean="0"/>
              <a:t>18</a:t>
            </a:r>
            <a:r>
              <a:rPr lang="ja-JP" altLang="en-US" dirty="0" smtClean="0"/>
              <a:t>歳になれば</a:t>
            </a:r>
            <a:r>
              <a:rPr lang="ja-JP" altLang="en-US" dirty="0"/>
              <a:t>、突然「</a:t>
            </a:r>
            <a:r>
              <a:rPr lang="ja-JP" altLang="en-US" dirty="0" smtClean="0"/>
              <a:t>成年」</a:t>
            </a:r>
            <a:r>
              <a:rPr lang="en-US" altLang="ja-JP" dirty="0" smtClean="0"/>
              <a:t>(</a:t>
            </a:r>
            <a:r>
              <a:rPr lang="ja-JP" altLang="en-US" dirty="0" smtClean="0"/>
              <a:t>大人</a:t>
            </a:r>
            <a:r>
              <a:rPr lang="en-US" altLang="ja-JP" dirty="0" smtClean="0"/>
              <a:t>)</a:t>
            </a:r>
            <a:r>
              <a:rPr lang="ja-JP" altLang="en-US" dirty="0" smtClean="0"/>
              <a:t>という事になります。</a:t>
            </a:r>
          </a:p>
          <a:p>
            <a:endParaRPr lang="ja-JP" altLang="en-US" dirty="0"/>
          </a:p>
          <a:p>
            <a:r>
              <a:rPr lang="ja-JP" altLang="en-US" dirty="0" smtClean="0"/>
              <a:t>具体的には、</a:t>
            </a:r>
          </a:p>
          <a:p>
            <a:r>
              <a:rPr lang="en-US" altLang="ja-JP" dirty="0"/>
              <a:t>2002</a:t>
            </a:r>
            <a:r>
              <a:rPr lang="ja-JP" altLang="en-US" dirty="0" smtClean="0"/>
              <a:t>年</a:t>
            </a:r>
            <a:r>
              <a:rPr lang="en-US" altLang="ja-JP" dirty="0" smtClean="0"/>
              <a:t>4</a:t>
            </a:r>
            <a:r>
              <a:rPr lang="ja-JP" altLang="en-US" dirty="0" smtClean="0"/>
              <a:t>月</a:t>
            </a:r>
            <a:r>
              <a:rPr lang="en-US" altLang="ja-JP" dirty="0" smtClean="0"/>
              <a:t>1</a:t>
            </a:r>
            <a:r>
              <a:rPr lang="ja-JP" altLang="en-US" dirty="0" smtClean="0"/>
              <a:t>日以前に生まれた人は、</a:t>
            </a:r>
            <a:r>
              <a:rPr lang="en-US" altLang="ja-JP" dirty="0" smtClean="0"/>
              <a:t>20</a:t>
            </a:r>
            <a:r>
              <a:rPr lang="ja-JP" altLang="en-US" dirty="0" smtClean="0"/>
              <a:t>歳の誕生日から成年</a:t>
            </a:r>
          </a:p>
          <a:p>
            <a:r>
              <a:rPr lang="en-US" altLang="ja-JP" dirty="0" smtClean="0"/>
              <a:t>2002</a:t>
            </a:r>
            <a:r>
              <a:rPr lang="ja-JP" altLang="en-US" dirty="0" smtClean="0"/>
              <a:t>年</a:t>
            </a:r>
            <a:r>
              <a:rPr lang="en-US" altLang="ja-JP" dirty="0" smtClean="0"/>
              <a:t>4</a:t>
            </a:r>
            <a:r>
              <a:rPr lang="ja-JP" altLang="en-US" dirty="0" smtClean="0"/>
              <a:t>月</a:t>
            </a:r>
            <a:r>
              <a:rPr lang="en-US" altLang="ja-JP" dirty="0" smtClean="0"/>
              <a:t>2</a:t>
            </a:r>
            <a:r>
              <a:rPr lang="ja-JP" altLang="en-US" dirty="0" smtClean="0"/>
              <a:t>日～</a:t>
            </a:r>
            <a:r>
              <a:rPr lang="en-US" altLang="ja-JP" dirty="0" smtClean="0"/>
              <a:t>2003</a:t>
            </a:r>
            <a:r>
              <a:rPr lang="ja-JP" altLang="en-US" dirty="0" smtClean="0"/>
              <a:t>年</a:t>
            </a:r>
            <a:r>
              <a:rPr lang="en-US" altLang="ja-JP" dirty="0" smtClean="0"/>
              <a:t>4</a:t>
            </a:r>
            <a:r>
              <a:rPr lang="ja-JP" altLang="en-US" dirty="0" smtClean="0"/>
              <a:t>月</a:t>
            </a:r>
            <a:r>
              <a:rPr lang="en-US" altLang="ja-JP" dirty="0" smtClean="0"/>
              <a:t>1</a:t>
            </a:r>
            <a:r>
              <a:rPr lang="ja-JP" altLang="en-US" dirty="0" smtClean="0"/>
              <a:t>日生まれの人は、</a:t>
            </a:r>
            <a:r>
              <a:rPr lang="en-US" altLang="ja-JP" dirty="0" smtClean="0"/>
              <a:t>2022</a:t>
            </a:r>
            <a:r>
              <a:rPr lang="ja-JP" altLang="en-US" dirty="0" smtClean="0"/>
              <a:t>年</a:t>
            </a:r>
            <a:r>
              <a:rPr lang="en-US" altLang="ja-JP" dirty="0" smtClean="0"/>
              <a:t>4</a:t>
            </a:r>
            <a:r>
              <a:rPr lang="ja-JP" altLang="en-US" dirty="0" smtClean="0"/>
              <a:t>月</a:t>
            </a:r>
            <a:r>
              <a:rPr lang="en-US" altLang="ja-JP" dirty="0" smtClean="0"/>
              <a:t>1</a:t>
            </a:r>
            <a:r>
              <a:rPr lang="ja-JP" altLang="en-US" dirty="0" smtClean="0"/>
              <a:t>日では、</a:t>
            </a:r>
            <a:r>
              <a:rPr lang="en-US" altLang="ja-JP" dirty="0" smtClean="0"/>
              <a:t>19</a:t>
            </a:r>
            <a:r>
              <a:rPr lang="ja-JP" altLang="en-US" dirty="0" smtClean="0"/>
              <a:t>歳ですが、成年になります。</a:t>
            </a:r>
          </a:p>
          <a:p>
            <a:r>
              <a:rPr lang="en-US" altLang="ja-JP" dirty="0"/>
              <a:t>2003</a:t>
            </a:r>
            <a:r>
              <a:rPr lang="ja-JP" altLang="en-US" dirty="0" smtClean="0"/>
              <a:t>年</a:t>
            </a:r>
            <a:r>
              <a:rPr lang="en-US" altLang="ja-JP" dirty="0" smtClean="0"/>
              <a:t>4</a:t>
            </a:r>
            <a:r>
              <a:rPr lang="ja-JP" altLang="en-US" dirty="0" smtClean="0"/>
              <a:t>月</a:t>
            </a:r>
            <a:r>
              <a:rPr lang="en-US" altLang="ja-JP" dirty="0" smtClean="0"/>
              <a:t>2</a:t>
            </a:r>
            <a:r>
              <a:rPr lang="ja-JP" altLang="en-US" dirty="0" smtClean="0"/>
              <a:t>日～</a:t>
            </a:r>
            <a:r>
              <a:rPr lang="en-US" altLang="ja-JP" dirty="0" smtClean="0"/>
              <a:t>2004</a:t>
            </a:r>
            <a:r>
              <a:rPr lang="ja-JP" altLang="en-US" dirty="0" smtClean="0"/>
              <a:t>年</a:t>
            </a:r>
            <a:r>
              <a:rPr lang="en-US" altLang="ja-JP" dirty="0" smtClean="0"/>
              <a:t>4</a:t>
            </a:r>
            <a:r>
              <a:rPr lang="ja-JP" altLang="en-US" dirty="0" smtClean="0"/>
              <a:t>月</a:t>
            </a:r>
            <a:r>
              <a:rPr lang="en-US" altLang="ja-JP" dirty="0" smtClean="0"/>
              <a:t>1</a:t>
            </a:r>
            <a:r>
              <a:rPr lang="ja-JP" altLang="en-US" dirty="0" smtClean="0"/>
              <a:t>日生まれの人は、</a:t>
            </a:r>
            <a:r>
              <a:rPr lang="en-US" altLang="ja-JP" dirty="0" smtClean="0"/>
              <a:t>2022</a:t>
            </a:r>
            <a:r>
              <a:rPr lang="ja-JP" altLang="en-US" dirty="0" smtClean="0"/>
              <a:t>年</a:t>
            </a:r>
            <a:r>
              <a:rPr lang="en-US" altLang="ja-JP" dirty="0" smtClean="0"/>
              <a:t>4</a:t>
            </a:r>
            <a:r>
              <a:rPr lang="ja-JP" altLang="en-US" dirty="0" smtClean="0"/>
              <a:t>月</a:t>
            </a:r>
            <a:r>
              <a:rPr lang="en-US" altLang="ja-JP" dirty="0" smtClean="0"/>
              <a:t>1</a:t>
            </a:r>
            <a:r>
              <a:rPr lang="ja-JP" altLang="en-US" dirty="0" smtClean="0"/>
              <a:t>日では、</a:t>
            </a:r>
            <a:r>
              <a:rPr lang="en-US" altLang="ja-JP" dirty="0" smtClean="0"/>
              <a:t>18</a:t>
            </a:r>
            <a:r>
              <a:rPr lang="ja-JP" altLang="en-US" dirty="0" smtClean="0"/>
              <a:t>歳ですが、成年になります。</a:t>
            </a:r>
          </a:p>
          <a:p>
            <a:r>
              <a:rPr lang="ja-JP" altLang="en-US" dirty="0"/>
              <a:t>そして</a:t>
            </a:r>
            <a:r>
              <a:rPr lang="ja-JP" altLang="en-US" dirty="0" smtClean="0"/>
              <a:t>、</a:t>
            </a:r>
            <a:r>
              <a:rPr lang="en-US" altLang="ja-JP" dirty="0" smtClean="0"/>
              <a:t>2004</a:t>
            </a:r>
            <a:r>
              <a:rPr lang="ja-JP" altLang="en-US" dirty="0" smtClean="0"/>
              <a:t>年</a:t>
            </a:r>
            <a:r>
              <a:rPr lang="en-US" altLang="ja-JP" dirty="0" smtClean="0"/>
              <a:t>4</a:t>
            </a:r>
            <a:r>
              <a:rPr lang="ja-JP" altLang="en-US" dirty="0" smtClean="0"/>
              <a:t>月</a:t>
            </a:r>
            <a:r>
              <a:rPr lang="en-US" altLang="ja-JP" dirty="0" smtClean="0"/>
              <a:t>2</a:t>
            </a:r>
            <a:r>
              <a:rPr lang="ja-JP" altLang="en-US" dirty="0" smtClean="0"/>
              <a:t>日以降に生まれた人は、</a:t>
            </a:r>
            <a:r>
              <a:rPr lang="en-US" altLang="ja-JP" dirty="0" smtClean="0"/>
              <a:t>18</a:t>
            </a:r>
            <a:r>
              <a:rPr lang="ja-JP" altLang="en-US" dirty="0" smtClean="0"/>
              <a:t>歳の誕生日が来た段階で、成年となります。</a:t>
            </a:r>
          </a:p>
          <a:p>
            <a:endParaRPr lang="ja-JP" altLang="en-US" dirty="0"/>
          </a:p>
          <a:p>
            <a:r>
              <a:rPr lang="ja-JP" altLang="en-US" dirty="0" smtClean="0"/>
              <a:t>みなさんは、どこに該当しますか</a:t>
            </a:r>
            <a:r>
              <a:rPr lang="en-US" altLang="ja-JP" dirty="0" smtClean="0"/>
              <a:t>?</a:t>
            </a:r>
          </a:p>
          <a:p>
            <a:r>
              <a:rPr lang="en-US" altLang="ja-JP" dirty="0" smtClean="0"/>
              <a:t>(</a:t>
            </a:r>
            <a:r>
              <a:rPr lang="ja-JP" altLang="en-US" dirty="0" smtClean="0"/>
              <a:t>おそらく、</a:t>
            </a:r>
            <a:r>
              <a:rPr lang="en-US" altLang="ja-JP" dirty="0" smtClean="0"/>
              <a:t>2004</a:t>
            </a:r>
            <a:r>
              <a:rPr lang="ja-JP" altLang="en-US" dirty="0" smtClean="0"/>
              <a:t>年</a:t>
            </a:r>
            <a:r>
              <a:rPr lang="en-US" altLang="ja-JP" dirty="0" smtClean="0"/>
              <a:t>4</a:t>
            </a:r>
            <a:r>
              <a:rPr lang="ja-JP" altLang="en-US" dirty="0" smtClean="0"/>
              <a:t>月</a:t>
            </a:r>
            <a:r>
              <a:rPr lang="en-US" altLang="ja-JP" dirty="0" smtClean="0"/>
              <a:t>2</a:t>
            </a:r>
            <a:r>
              <a:rPr lang="ja-JP" altLang="en-US" dirty="0" smtClean="0"/>
              <a:t>日以降の生まれだと思いますので、</a:t>
            </a:r>
          </a:p>
          <a:p>
            <a:r>
              <a:rPr lang="en-US" altLang="ja-JP" dirty="0"/>
              <a:t>18</a:t>
            </a:r>
            <a:r>
              <a:rPr lang="ja-JP" altLang="en-US" dirty="0"/>
              <a:t>歳</a:t>
            </a:r>
            <a:r>
              <a:rPr lang="ja-JP" altLang="en-US" dirty="0" smtClean="0"/>
              <a:t>の</a:t>
            </a:r>
            <a:r>
              <a:rPr lang="ja-JP" altLang="en-US" dirty="0"/>
              <a:t>誕生日</a:t>
            </a:r>
            <a:r>
              <a:rPr lang="ja-JP" altLang="en-US" dirty="0" smtClean="0"/>
              <a:t>から、成年となります。</a:t>
            </a:r>
            <a:r>
              <a:rPr lang="en-US" altLang="ja-JP" dirty="0" smtClean="0"/>
              <a:t>)</a:t>
            </a:r>
            <a:endParaRPr lang="ja-JP" altLang="en-US" dirty="0" smtClean="0"/>
          </a:p>
          <a:p>
            <a:endParaRPr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kumimoji="1" lang="ja-JP" altLang="en-US" dirty="0" smtClean="0"/>
              <a:t>さて、確認です。</a:t>
            </a:r>
          </a:p>
          <a:p>
            <a:endParaRPr lang="ja-JP" altLang="en-US" dirty="0"/>
          </a:p>
          <a:p>
            <a:r>
              <a:rPr kumimoji="1" lang="ja-JP" altLang="en-US" dirty="0" smtClean="0"/>
              <a:t>みなさんは、成年になるまで、あと何か月あるでしょうか。</a:t>
            </a:r>
          </a:p>
          <a:p>
            <a:r>
              <a:rPr lang="ja-JP" altLang="en-US" dirty="0" smtClean="0"/>
              <a:t>一度計算してみましょう。</a:t>
            </a:r>
            <a:endParaRPr kumimoji="1" lang="ja-JP" altLang="en-US" dirty="0" smtClean="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kumimoji="1" lang="ja-JP" altLang="en-US" dirty="0" smtClean="0"/>
              <a:t>さて、確認です。</a:t>
            </a:r>
          </a:p>
          <a:p>
            <a:endParaRPr lang="ja-JP" altLang="en-US" dirty="0"/>
          </a:p>
          <a:p>
            <a:r>
              <a:rPr kumimoji="1" lang="ja-JP" altLang="en-US" dirty="0" smtClean="0"/>
              <a:t>みなさんは、成年になるまで、あと何か月あるでしょうか。</a:t>
            </a:r>
          </a:p>
          <a:p>
            <a:r>
              <a:rPr lang="ja-JP" altLang="en-US" dirty="0" smtClean="0"/>
              <a:t>一度計算してみましょう。</a:t>
            </a:r>
            <a:endParaRPr kumimoji="1" lang="ja-JP" altLang="en-US" dirty="0" smtClean="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5988" y="742950"/>
            <a:ext cx="4975225" cy="3732213"/>
          </a:xfrm>
        </p:spPr>
      </p:sp>
      <p:sp>
        <p:nvSpPr>
          <p:cNvPr id="3" name="ノート プレースホルダ 2"/>
          <p:cNvSpPr>
            <a:spLocks noGrp="1"/>
          </p:cNvSpPr>
          <p:nvPr>
            <p:ph type="body" idx="1"/>
          </p:nvPr>
        </p:nvSpPr>
        <p:spPr/>
        <p:txBody>
          <a:bodyPr>
            <a:normAutofit/>
          </a:bodyPr>
          <a:lstStyle/>
          <a:p>
            <a:r>
              <a:rPr lang="en-US" altLang="ja-JP" dirty="0" smtClean="0"/>
              <a:t>A</a:t>
            </a:r>
            <a:r>
              <a:rPr lang="ja-JP" altLang="en-US" dirty="0" smtClean="0"/>
              <a:t>パターン画面</a:t>
            </a:r>
          </a:p>
          <a:p>
            <a:endParaRPr lang="ja-JP" altLang="en-US" dirty="0" smtClean="0"/>
          </a:p>
          <a:p>
            <a:r>
              <a:rPr lang="ja-JP" altLang="en-US" dirty="0" smtClean="0"/>
              <a:t>では、</a:t>
            </a:r>
            <a:r>
              <a:rPr lang="en-US" altLang="ja-JP" dirty="0" smtClean="0"/>
              <a:t>2022</a:t>
            </a:r>
            <a:r>
              <a:rPr lang="ja-JP" altLang="en-US" dirty="0" smtClean="0"/>
              <a:t>年</a:t>
            </a:r>
            <a:r>
              <a:rPr lang="en-US" altLang="ja-JP" dirty="0" smtClean="0"/>
              <a:t>4</a:t>
            </a:r>
            <a:r>
              <a:rPr lang="ja-JP" altLang="en-US" dirty="0" smtClean="0"/>
              <a:t>月</a:t>
            </a:r>
            <a:r>
              <a:rPr lang="en-US" altLang="ja-JP" dirty="0" smtClean="0"/>
              <a:t>1</a:t>
            </a:r>
            <a:r>
              <a:rPr lang="ja-JP" altLang="en-US" dirty="0" smtClean="0"/>
              <a:t>日か</a:t>
            </a:r>
            <a:r>
              <a:rPr lang="ja-JP" altLang="en-US" dirty="0"/>
              <a:t>ら</a:t>
            </a:r>
            <a:r>
              <a:rPr lang="ja-JP" altLang="en-US" dirty="0" smtClean="0"/>
              <a:t>、</a:t>
            </a:r>
            <a:r>
              <a:rPr lang="en-US" altLang="ja-JP" dirty="0" smtClean="0"/>
              <a:t>18</a:t>
            </a:r>
            <a:r>
              <a:rPr lang="ja-JP" altLang="en-US" dirty="0" smtClean="0"/>
              <a:t>歳で成年</a:t>
            </a:r>
            <a:r>
              <a:rPr lang="en-US" altLang="ja-JP" dirty="0" smtClean="0"/>
              <a:t>(</a:t>
            </a:r>
            <a:r>
              <a:rPr lang="ja-JP" altLang="en-US" dirty="0" smtClean="0"/>
              <a:t>大人</a:t>
            </a:r>
            <a:r>
              <a:rPr lang="en-US" altLang="ja-JP" dirty="0" smtClean="0"/>
              <a:t>)</a:t>
            </a:r>
            <a:r>
              <a:rPr lang="ja-JP" altLang="en-US" dirty="0" smtClean="0"/>
              <a:t>という事になりますが、</a:t>
            </a:r>
          </a:p>
          <a:p>
            <a:r>
              <a:rPr lang="en-US" altLang="ja-JP" dirty="0"/>
              <a:t>18</a:t>
            </a:r>
            <a:r>
              <a:rPr lang="ja-JP" altLang="en-US" dirty="0"/>
              <a:t>歳</a:t>
            </a:r>
            <a:r>
              <a:rPr lang="ja-JP" altLang="en-US" dirty="0" smtClean="0"/>
              <a:t>になったら出来ることは何か見てみましょう。</a:t>
            </a:r>
          </a:p>
          <a:p>
            <a:endParaRPr lang="ja-JP" altLang="en-US" dirty="0"/>
          </a:p>
          <a:p>
            <a:r>
              <a:rPr lang="ja-JP" altLang="en-US" dirty="0" smtClean="0"/>
              <a:t>まず、</a:t>
            </a:r>
          </a:p>
          <a:p>
            <a:r>
              <a:rPr lang="ja-JP" altLang="en-US" dirty="0" smtClean="0"/>
              <a:t>①</a:t>
            </a:r>
            <a:r>
              <a:rPr lang="en-US" altLang="ja-JP" dirty="0" smtClean="0"/>
              <a:t>18</a:t>
            </a:r>
            <a:r>
              <a:rPr lang="ja-JP" altLang="en-US" dirty="0" smtClean="0"/>
              <a:t>歳で親の同意がなくても一人で契約できるようになります。</a:t>
            </a:r>
          </a:p>
          <a:p>
            <a:r>
              <a:rPr lang="ja-JP" altLang="en-US" dirty="0" smtClean="0"/>
              <a:t>②そして、これまで、婚姻開始年齢は、男性が</a:t>
            </a:r>
            <a:r>
              <a:rPr lang="en-US" altLang="ja-JP" dirty="0" smtClean="0"/>
              <a:t>18</a:t>
            </a:r>
            <a:r>
              <a:rPr lang="ja-JP" altLang="en-US" dirty="0" smtClean="0"/>
              <a:t>歳、女性が</a:t>
            </a:r>
            <a:r>
              <a:rPr lang="en-US" altLang="ja-JP" dirty="0" smtClean="0"/>
              <a:t>16</a:t>
            </a:r>
            <a:r>
              <a:rPr lang="ja-JP" altLang="en-US" dirty="0" smtClean="0"/>
              <a:t>歳でした。</a:t>
            </a:r>
          </a:p>
          <a:p>
            <a:r>
              <a:rPr lang="ja-JP" altLang="en-US" dirty="0"/>
              <a:t>しかし</a:t>
            </a:r>
            <a:r>
              <a:rPr lang="ja-JP" altLang="en-US" dirty="0" smtClean="0"/>
              <a:t>、これが、男女共に</a:t>
            </a:r>
            <a:r>
              <a:rPr lang="en-US" altLang="ja-JP" dirty="0" smtClean="0"/>
              <a:t>18</a:t>
            </a:r>
            <a:r>
              <a:rPr lang="ja-JP" altLang="en-US" dirty="0" smtClean="0"/>
              <a:t>歳となりました。</a:t>
            </a:r>
          </a:p>
          <a:p>
            <a:endParaRPr lang="ja-JP" altLang="en-US" dirty="0" smtClean="0"/>
          </a:p>
          <a:p>
            <a:r>
              <a:rPr lang="ja-JP" altLang="en-US" dirty="0" smtClean="0"/>
              <a:t>飲酒や喫煙、競馬等のギャンブルはこれまでと変わらず、</a:t>
            </a:r>
            <a:r>
              <a:rPr lang="en-US" altLang="ja-JP" dirty="0" smtClean="0"/>
              <a:t>20</a:t>
            </a:r>
            <a:r>
              <a:rPr lang="ja-JP" altLang="en-US" dirty="0" smtClean="0"/>
              <a:t>歳</a:t>
            </a:r>
            <a:r>
              <a:rPr lang="ja-JP" altLang="en-US" smtClean="0"/>
              <a:t>からしか</a:t>
            </a:r>
          </a:p>
          <a:p>
            <a:r>
              <a:rPr lang="ja-JP" altLang="en-US" smtClean="0"/>
              <a:t>できません</a:t>
            </a:r>
            <a:r>
              <a:rPr lang="ja-JP" altLang="en-US" dirty="0" smtClean="0"/>
              <a:t>。</a:t>
            </a:r>
          </a:p>
          <a:p>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7</a:t>
            </a:fld>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2672180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pPr lvl="0"/>
            <a:r>
              <a:rPr lang="ja-JP" altLang="en-US" dirty="0">
                <a:solidFill>
                  <a:prstClr val="black"/>
                </a:solidFill>
              </a:rPr>
              <a:t>こういったトラブルへの対処方法ですが、</a:t>
            </a:r>
          </a:p>
          <a:p>
            <a:pPr lvl="0"/>
            <a:r>
              <a:rPr lang="ja-JP" altLang="en-US" dirty="0">
                <a:solidFill>
                  <a:prstClr val="black"/>
                </a:solidFill>
              </a:rPr>
              <a:t>まず未成年であった場合、「民法での未成年者契約の取り消し」という方法が</a:t>
            </a:r>
          </a:p>
          <a:p>
            <a:pPr lvl="0"/>
            <a:r>
              <a:rPr lang="ja-JP" altLang="en-US" dirty="0">
                <a:solidFill>
                  <a:prstClr val="black"/>
                </a:solidFill>
              </a:rPr>
              <a:t>あります。</a:t>
            </a:r>
          </a:p>
          <a:p>
            <a:pPr lvl="0"/>
            <a:endParaRPr lang="ja-JP" altLang="en-US" dirty="0">
              <a:solidFill>
                <a:prstClr val="black"/>
              </a:solidFill>
            </a:endParaRPr>
          </a:p>
          <a:p>
            <a:pPr lvl="0"/>
            <a:r>
              <a:rPr lang="ja-JP" altLang="en-US" dirty="0">
                <a:solidFill>
                  <a:prstClr val="black"/>
                </a:solidFill>
              </a:rPr>
              <a:t>これは、未成年者が契約を締結するには、父母の同意が必要です。</a:t>
            </a:r>
          </a:p>
          <a:p>
            <a:pPr lvl="0"/>
            <a:r>
              <a:rPr lang="ja-JP" altLang="en-US" dirty="0">
                <a:solidFill>
                  <a:prstClr val="black"/>
                </a:solidFill>
              </a:rPr>
              <a:t>同意がなく締結した契約は、後から取り消すことが出来ます。</a:t>
            </a:r>
          </a:p>
          <a:p>
            <a:pPr lvl="0"/>
            <a:endParaRPr lang="ja-JP" altLang="en-US" dirty="0" smtClean="0">
              <a:solidFill>
                <a:prstClr val="black"/>
              </a:solidFill>
            </a:endParaRPr>
          </a:p>
          <a:p>
            <a:pPr lvl="0"/>
            <a:r>
              <a:rPr lang="ja-JP" altLang="en-US" dirty="0" smtClean="0">
                <a:solidFill>
                  <a:prstClr val="black"/>
                </a:solidFill>
              </a:rPr>
              <a:t>但し</a:t>
            </a:r>
            <a:r>
              <a:rPr lang="ja-JP" altLang="en-US" dirty="0">
                <a:solidFill>
                  <a:prstClr val="black"/>
                </a:solidFill>
              </a:rPr>
              <a:t>、取り消しができない場合も定められています。</a:t>
            </a:r>
          </a:p>
          <a:p>
            <a:pPr lvl="0"/>
            <a:endParaRPr lang="ja-JP" altLang="en-US" dirty="0">
              <a:solidFill>
                <a:prstClr val="black"/>
              </a:solidFill>
            </a:endParaRPr>
          </a:p>
          <a:p>
            <a:pPr lvl="0"/>
            <a:r>
              <a:rPr lang="ja-JP" altLang="en-US" dirty="0">
                <a:solidFill>
                  <a:prstClr val="black"/>
                </a:solidFill>
              </a:rPr>
              <a:t>①契約の金額が小遣いの範囲内だった場合。</a:t>
            </a:r>
          </a:p>
          <a:p>
            <a:pPr lvl="0"/>
            <a:r>
              <a:rPr lang="ja-JP" altLang="en-US" dirty="0">
                <a:solidFill>
                  <a:prstClr val="black"/>
                </a:solidFill>
              </a:rPr>
              <a:t>②</a:t>
            </a:r>
            <a:r>
              <a:rPr lang="en-US" altLang="ja-JP" dirty="0">
                <a:solidFill>
                  <a:prstClr val="black"/>
                </a:solidFill>
              </a:rPr>
              <a:t>20</a:t>
            </a:r>
            <a:r>
              <a:rPr lang="ja-JP" altLang="en-US" dirty="0">
                <a:solidFill>
                  <a:prstClr val="black"/>
                </a:solidFill>
              </a:rPr>
              <a:t>歳以上だと年齢を偽っていた場合。</a:t>
            </a:r>
          </a:p>
          <a:p>
            <a:pPr lvl="0"/>
            <a:r>
              <a:rPr lang="ja-JP" altLang="en-US" dirty="0">
                <a:solidFill>
                  <a:prstClr val="black"/>
                </a:solidFill>
              </a:rPr>
              <a:t>③契約書の法定代理人の承認欄に無断で記入するなど偽って契約した場合。</a:t>
            </a:r>
          </a:p>
          <a:p>
            <a:pPr lvl="0"/>
            <a:r>
              <a:rPr lang="ja-JP" altLang="en-US" dirty="0">
                <a:solidFill>
                  <a:prstClr val="black"/>
                </a:solidFill>
              </a:rPr>
              <a:t>④結婚している場合。</a:t>
            </a:r>
          </a:p>
          <a:p>
            <a:pPr lvl="0"/>
            <a:endParaRPr lang="ja-JP" altLang="en-US" dirty="0">
              <a:solidFill>
                <a:prstClr val="black"/>
              </a:solidFill>
            </a:endParaRPr>
          </a:p>
          <a:p>
            <a:pPr lvl="0"/>
            <a:r>
              <a:rPr lang="ja-JP" altLang="en-US" dirty="0">
                <a:solidFill>
                  <a:prstClr val="black"/>
                </a:solidFill>
              </a:rPr>
              <a:t>具体的なそれぞれ個別の状況によって判断されます。</a:t>
            </a:r>
          </a:p>
          <a:p>
            <a:pPr lvl="0"/>
            <a:endParaRPr lang="ja-JP" altLang="en-US"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8</a:t>
            </a:fld>
            <a:endParaRPr lang="ja-JP" altLang="en-US" dirty="0">
              <a:solidFill>
                <a:prstClr val="black"/>
              </a:solidFill>
            </a:endParaRPr>
          </a:p>
        </p:txBody>
      </p:sp>
    </p:spTree>
    <p:extLst>
      <p:ext uri="{BB962C8B-B14F-4D97-AF65-F5344CB8AC3E}">
        <p14:creationId xmlns:p14="http://schemas.microsoft.com/office/powerpoint/2010/main" val="451440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9300"/>
            <a:ext cx="4965700" cy="3725863"/>
          </a:xfrm>
        </p:spPr>
      </p:sp>
      <p:sp>
        <p:nvSpPr>
          <p:cNvPr id="3" name="ノート プレースホルダー 2"/>
          <p:cNvSpPr>
            <a:spLocks noGrp="1"/>
          </p:cNvSpPr>
          <p:nvPr>
            <p:ph type="body" idx="1"/>
          </p:nvPr>
        </p:nvSpPr>
        <p:spPr/>
        <p:txBody>
          <a:bodyPr/>
          <a:lstStyle/>
          <a:p>
            <a:r>
              <a:rPr kumimoji="1" lang="ja-JP" altLang="en-US" dirty="0" smtClean="0"/>
              <a:t>では、「未成年者契約の取り消し」は</a:t>
            </a:r>
          </a:p>
          <a:p>
            <a:r>
              <a:rPr lang="ja-JP" altLang="en-US" dirty="0" smtClean="0"/>
              <a:t>本人または、親権者から申し出を行います。</a:t>
            </a:r>
          </a:p>
          <a:p>
            <a:endParaRPr lang="ja-JP" altLang="en-US" dirty="0" smtClean="0"/>
          </a:p>
          <a:p>
            <a:r>
              <a:rPr lang="ja-JP" altLang="en-US" dirty="0" smtClean="0"/>
              <a:t>そう</a:t>
            </a:r>
            <a:r>
              <a:rPr kumimoji="1" lang="ja-JP" altLang="en-US" dirty="0" smtClean="0"/>
              <a:t>する</a:t>
            </a:r>
            <a:r>
              <a:rPr kumimoji="1" lang="ja-JP" altLang="en-US" dirty="0"/>
              <a:t>こと</a:t>
            </a:r>
            <a:r>
              <a:rPr kumimoji="1" lang="ja-JP" altLang="en-US" dirty="0" smtClean="0"/>
              <a:t>で、契約が取り消されます。</a:t>
            </a:r>
          </a:p>
          <a:p>
            <a:r>
              <a:rPr lang="ja-JP" altLang="en-US" dirty="0" smtClean="0"/>
              <a:t>契約した時にさかのぼって、なくなると考えるとわかりやすいでしょう。</a:t>
            </a:r>
          </a:p>
          <a:p>
            <a:endParaRPr lang="ja-JP" altLang="en-US" dirty="0"/>
          </a:p>
          <a:p>
            <a:r>
              <a:rPr lang="ja-JP" altLang="en-US" dirty="0" smtClean="0"/>
              <a:t>そうすると、元に戻すという事で、現状で返せるものを返すという事になります。</a:t>
            </a:r>
          </a:p>
          <a:p>
            <a:r>
              <a:rPr lang="ja-JP" altLang="en-US" dirty="0" smtClean="0"/>
              <a:t>例えば、</a:t>
            </a:r>
            <a:r>
              <a:rPr lang="en-US" altLang="ja-JP" dirty="0" smtClean="0"/>
              <a:t>100</a:t>
            </a:r>
            <a:r>
              <a:rPr lang="ja-JP" altLang="en-US" dirty="0" smtClean="0"/>
              <a:t>本あった健康ドリンクで、</a:t>
            </a:r>
            <a:r>
              <a:rPr lang="en-US" altLang="ja-JP" dirty="0" smtClean="0"/>
              <a:t>10</a:t>
            </a:r>
            <a:r>
              <a:rPr lang="ja-JP" altLang="en-US" dirty="0" smtClean="0"/>
              <a:t>本を飲んでしまっていたら、</a:t>
            </a:r>
          </a:p>
          <a:p>
            <a:r>
              <a:rPr lang="ja-JP" altLang="en-US" dirty="0"/>
              <a:t>残って</a:t>
            </a:r>
            <a:r>
              <a:rPr lang="ja-JP" altLang="en-US" dirty="0" smtClean="0"/>
              <a:t>いる</a:t>
            </a:r>
            <a:r>
              <a:rPr lang="en-US" altLang="ja-JP" dirty="0" smtClean="0"/>
              <a:t>90</a:t>
            </a:r>
            <a:r>
              <a:rPr lang="ja-JP" altLang="en-US" dirty="0" smtClean="0"/>
              <a:t>本を返せばよいという事になります。</a:t>
            </a:r>
          </a:p>
          <a:p>
            <a:r>
              <a:rPr lang="ja-JP" altLang="en-US" dirty="0"/>
              <a:t>そして</a:t>
            </a:r>
            <a:r>
              <a:rPr lang="ja-JP" altLang="en-US" dirty="0" smtClean="0"/>
              <a:t>、相手からは、支払った代金全額を戻してもらうことになります。</a:t>
            </a:r>
            <a:endParaRPr lang="ja-JP" altLang="en-US" dirty="0"/>
          </a:p>
          <a:p>
            <a:endParaRPr lang="ja-JP" altLang="en-US" dirty="0" smtClean="0"/>
          </a:p>
        </p:txBody>
      </p:sp>
      <p:sp>
        <p:nvSpPr>
          <p:cNvPr id="4" name="スライド番号プレースホルダー 3"/>
          <p:cNvSpPr>
            <a:spLocks noGrp="1"/>
          </p:cNvSpPr>
          <p:nvPr>
            <p:ph type="sldNum" sz="quarter" idx="10"/>
          </p:nvPr>
        </p:nvSpPr>
        <p:spPr/>
        <p:txBody>
          <a:bodyPr/>
          <a:lstStyle/>
          <a:p>
            <a:fld id="{9036B297-7789-48C2-BB08-FF24EF2C890B}"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2975191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8" y="1600200"/>
            <a:ext cx="7085013" cy="1066800"/>
          </a:xfrm>
        </p:spPr>
        <p:txBody>
          <a:bodyPr/>
          <a:lstStyle>
            <a:lvl1pPr>
              <a:defRPr/>
            </a:lvl1pPr>
          </a:lstStyle>
          <a:p>
            <a:pPr lvl="0"/>
            <a:r>
              <a:rPr lang="ja-JP" altLang="en-US" noProof="0" smtClean="0"/>
              <a:t>マスター タイトルの書式設定</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r>
              <a:rPr lang="ja-JP" altLang="en-US" noProof="0" smtClean="0"/>
              <a:t>マスター サブタイトルの書式設定</a:t>
            </a:r>
          </a:p>
        </p:txBody>
      </p:sp>
      <p:sp>
        <p:nvSpPr>
          <p:cNvPr id="3076" name="Rectangle 4"/>
          <p:cNvSpPr>
            <a:spLocks noGrp="1" noChangeArrowheads="1"/>
          </p:cNvSpPr>
          <p:nvPr>
            <p:ph type="dt" sz="half" idx="2"/>
          </p:nvPr>
        </p:nvSpPr>
        <p:spPr/>
        <p:txBody>
          <a:bodyPr/>
          <a:lstStyle>
            <a:lvl1pPr>
              <a:defRPr/>
            </a:lvl1pPr>
          </a:lstStyle>
          <a:p>
            <a:fld id="{A06A65F0-BDD3-4022-BE0E-46296ADE8E14}" type="datetime1">
              <a:rPr lang="ja-JP" altLang="en-US" smtClean="0">
                <a:solidFill>
                  <a:srgbClr val="000000"/>
                </a:solidFill>
              </a:rPr>
              <a:t>2020/12/17</a:t>
            </a:fld>
            <a:endParaRPr lang="en-US" altLang="ja-JP">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B1DC1F64-7691-4BB9-87A3-A589A3CC211B}"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48403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E0E95E70-323F-4C4F-B49E-37A2C4543243}" type="datetime1">
              <a:rPr lang="ja-JP" altLang="en-US" smtClean="0">
                <a:solidFill>
                  <a:srgbClr val="000000"/>
                </a:solidFill>
              </a:rPr>
              <a:t>2020/12/17</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B8A43D3B-9B1D-4CE4-94F4-1E9798B3CE5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255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94475" y="685841"/>
            <a:ext cx="1771650" cy="544036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279525" y="685841"/>
            <a:ext cx="5162550" cy="544036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A1FAF1DC-A52A-4B6F-A9CF-6189A76CA5FE}" type="datetime1">
              <a:rPr lang="ja-JP" altLang="en-US" smtClean="0">
                <a:solidFill>
                  <a:srgbClr val="000000"/>
                </a:solidFill>
              </a:rPr>
              <a:t>2020/12/17</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BEE1D49-A042-4296-B143-040DF069381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2070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 name="Shape 13"/>
          <p:cNvSpPr>
            <a:spLocks noGrp="1"/>
          </p:cNvSpPr>
          <p:nvPr>
            <p:ph type="ctrTitle"/>
          </p:nvPr>
        </p:nvSpPr>
        <p:spPr>
          <a:xfrm>
            <a:off x="1435608" y="435936"/>
            <a:ext cx="7406640" cy="1472184"/>
          </a:xfrm>
        </p:spPr>
        <p:txBody>
          <a:bodyPr anchor="b"/>
          <a:lstStyle>
            <a:lvl1pPr algn="l" latinLnBrk="0">
              <a:defRPr kumimoji="1" lang="ja-JP"/>
            </a:lvl1pPr>
            <a:extLst/>
          </a:lstStyle>
          <a:p>
            <a:r>
              <a:rPr kumimoji="1" lang="ja-JP" altLang="en-US" smtClean="0"/>
              <a:t>マスター タイトルの書式設定</a:t>
            </a:r>
            <a:endParaRPr kumimoji="1" lang="ja-JP"/>
          </a:p>
        </p:txBody>
      </p:sp>
      <p:sp>
        <p:nvSpPr>
          <p:cNvPr id="22" name="Shape 21"/>
          <p:cNvSpPr>
            <a:spLocks noGrp="1"/>
          </p:cNvSpPr>
          <p:nvPr>
            <p:ph type="subTitle" idx="1"/>
          </p:nvPr>
        </p:nvSpPr>
        <p:spPr>
          <a:xfrm>
            <a:off x="1432560" y="1850064"/>
            <a:ext cx="7406640" cy="1752600"/>
          </a:xfrm>
        </p:spPr>
        <p:txBody>
          <a:bodyPr/>
          <a:lstStyle>
            <a:lvl1pPr marL="73152" indent="0" algn="l" latinLnBrk="0">
              <a:buNone/>
              <a:defRPr kumimoji="1" lang="ja-JP"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1" lang="ja-JP" altLang="en-US" smtClean="0"/>
              <a:t>マスター サブタイトルの書式設定</a:t>
            </a:r>
            <a:endParaRPr kumimoji="1" lang="ja-JP"/>
          </a:p>
        </p:txBody>
      </p:sp>
      <p:sp>
        <p:nvSpPr>
          <p:cNvPr id="7" name="Shape 6"/>
          <p:cNvSpPr>
            <a:spLocks noGrp="1"/>
          </p:cNvSpPr>
          <p:nvPr>
            <p:ph type="dt" sz="half" idx="10"/>
          </p:nvPr>
        </p:nvSpPr>
        <p:spPr/>
        <p:txBody>
          <a:bodyPr/>
          <a:lstStyle>
            <a:extLst/>
          </a:lstStyle>
          <a:p>
            <a:fld id="{651E39DD-A257-4510-BE7A-30CF4D85948F}"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20" name="Shape 19"/>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10" name="Shape 9"/>
          <p:cNvSpPr>
            <a:spLocks noGrp="1"/>
          </p:cNvSpPr>
          <p:nvPr>
            <p:ph type="sldNum" sz="quarter" idx="12"/>
          </p:nvPr>
        </p:nvSpPr>
        <p:spPr/>
        <p:txBody>
          <a:bodyPr/>
          <a:lstStyle>
            <a:extLst/>
          </a:lstStyle>
          <a:p>
            <a:fld id="{E5C7EF4D-DD50-400C-9F04-EB20CB99416E}" type="slidenum">
              <a:rPr lang="en-US" altLang="ja-JP" sz="2800">
                <a:solidFill>
                  <a:srgbClr val="69676D"/>
                </a:solidFill>
              </a:rPr>
              <a:pPr/>
              <a:t>‹#›</a:t>
            </a:fld>
            <a:endParaRPr altLang="en-US">
              <a:solidFill>
                <a:srgbClr val="C9C2D1">
                  <a:shade val="50000"/>
                  <a:satMod val="200000"/>
                </a:srgbClr>
              </a:solidFill>
            </a:endParaRPr>
          </a:p>
        </p:txBody>
      </p:sp>
      <p:sp>
        <p:nvSpPr>
          <p:cNvPr id="8" name="Oval 7"/>
          <p:cNvSpPr/>
          <p:nvPr/>
        </p:nvSpPr>
        <p:spPr>
          <a:xfrm>
            <a:off x="921433" y="1413803"/>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ja-JP" alt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ja-JP" altLang="en-US">
              <a:solidFill>
                <a:prstClr val="black"/>
              </a:solidFill>
            </a:endParaRPr>
          </a:p>
        </p:txBody>
      </p:sp>
    </p:spTree>
    <p:extLst>
      <p:ext uri="{BB962C8B-B14F-4D97-AF65-F5344CB8AC3E}">
        <p14:creationId xmlns:p14="http://schemas.microsoft.com/office/powerpoint/2010/main" val="1716406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extLst/>
          </a:lstStyle>
          <a:p>
            <a:r>
              <a:rPr kumimoji="1" lang="ja-JP" altLang="en-US" smtClean="0"/>
              <a:t>マスター タイトルの書式設定</a:t>
            </a:r>
            <a:endParaRPr kumimoji="1" lang="ja-JP"/>
          </a:p>
        </p:txBody>
      </p:sp>
      <p:sp>
        <p:nvSpPr>
          <p:cNvPr id="3" name="Shape 2"/>
          <p:cNvSpPr>
            <a:spLocks noGrp="1"/>
          </p:cNvSpPr>
          <p:nvPr>
            <p:ph idx="1"/>
          </p:nvPr>
        </p:nvSpPr>
        <p:spPr/>
        <p:txBody>
          <a:bodyPr/>
          <a:lstStyle>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Shape 3"/>
          <p:cNvSpPr>
            <a:spLocks noGrp="1"/>
          </p:cNvSpPr>
          <p:nvPr>
            <p:ph type="dt" sz="half" idx="10"/>
          </p:nvPr>
        </p:nvSpPr>
        <p:spPr/>
        <p:txBody>
          <a:bodyPr/>
          <a:lstStyle>
            <a:extLst/>
          </a:lstStyle>
          <a:p>
            <a:fld id="{4073F27F-913E-4419-8FC5-F29421BD71B4}"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5" name="Shape 4"/>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6" name="Shape 5"/>
          <p:cNvSpPr>
            <a:spLocks noGrp="1"/>
          </p:cNvSpPr>
          <p:nvPr>
            <p:ph type="sldNum" sz="quarter" idx="12"/>
          </p:nvPr>
        </p:nvSpPr>
        <p:spPr/>
        <p:txBody>
          <a:bodyPr/>
          <a:lstStyle>
            <a:extLst/>
          </a:lstStyle>
          <a:p>
            <a:fld id="{E5C7EF4D-DD50-400C-9F04-EB20CB99416E}" type="slidenum">
              <a:rPr lang="en-US" altLang="ja-JP" sz="2800">
                <a:solidFill>
                  <a:srgbClr val="69676D"/>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424809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sp>
        <p:nvSpPr>
          <p:cNvPr id="7" name="Rectangle 6"/>
          <p:cNvSpPr/>
          <p:nvPr/>
        </p:nvSpPr>
        <p:spPr>
          <a:xfrm>
            <a:off x="2282890" y="-54"/>
            <a:ext cx="6858000"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2" name="Shape 1"/>
          <p:cNvSpPr>
            <a:spLocks noGrp="1"/>
          </p:cNvSpPr>
          <p:nvPr>
            <p:ph type="title"/>
          </p:nvPr>
        </p:nvSpPr>
        <p:spPr>
          <a:xfrm>
            <a:off x="2578392" y="2600325"/>
            <a:ext cx="6400800" cy="2286000"/>
          </a:xfrm>
        </p:spPr>
        <p:txBody>
          <a:bodyPr anchor="t"/>
          <a:lstStyle>
            <a:lvl1pPr algn="l" latinLnBrk="0">
              <a:lnSpc>
                <a:spcPts val="4500"/>
              </a:lnSpc>
              <a:buNone/>
              <a:defRPr kumimoji="1" lang="ja-JP" sz="4000" b="1" cap="all"/>
            </a:lvl1pPr>
            <a:extLst/>
          </a:lstStyle>
          <a:p>
            <a:r>
              <a:rPr kumimoji="1" lang="ja-JP" altLang="en-US" smtClean="0"/>
              <a:t>マスター タイトルの書式設定</a:t>
            </a:r>
            <a:endParaRPr kumimoji="1" lang="ja-JP"/>
          </a:p>
        </p:txBody>
      </p:sp>
      <p:sp>
        <p:nvSpPr>
          <p:cNvPr id="3" name="Shape 2"/>
          <p:cNvSpPr>
            <a:spLocks noGrp="1"/>
          </p:cNvSpPr>
          <p:nvPr>
            <p:ph type="body" idx="1"/>
          </p:nvPr>
        </p:nvSpPr>
        <p:spPr>
          <a:xfrm>
            <a:off x="2578392" y="1100139"/>
            <a:ext cx="6400800" cy="1509712"/>
          </a:xfrm>
        </p:spPr>
        <p:txBody>
          <a:bodyPr anchor="b"/>
          <a:lstStyle>
            <a:lvl1pPr marL="27432" indent="0" latinLnBrk="0">
              <a:lnSpc>
                <a:spcPts val="2300"/>
              </a:lnSpc>
              <a:spcBef>
                <a:spcPts val="0"/>
              </a:spcBef>
              <a:buNone/>
              <a:defRPr kumimoji="1" lang="ja-JP" sz="2000">
                <a:solidFill>
                  <a:schemeClr val="tx2">
                    <a:shade val="30000"/>
                    <a:satMod val="150000"/>
                  </a:schemeClr>
                </a:solidFill>
              </a:defRPr>
            </a:lvl1pPr>
            <a:lvl2pPr>
              <a:buNone/>
              <a:defRPr kumimoji="1" lang="ja-JP" sz="1800">
                <a:solidFill>
                  <a:schemeClr val="tx1">
                    <a:tint val="75000"/>
                  </a:schemeClr>
                </a:solidFill>
              </a:defRPr>
            </a:lvl2pPr>
            <a:lvl3pPr>
              <a:buNone/>
              <a:defRPr kumimoji="1" lang="ja-JP" sz="1600">
                <a:solidFill>
                  <a:schemeClr val="tx1">
                    <a:tint val="75000"/>
                  </a:schemeClr>
                </a:solidFill>
              </a:defRPr>
            </a:lvl3pPr>
            <a:lvl4pPr>
              <a:buNone/>
              <a:defRPr kumimoji="1" lang="ja-JP" sz="1400">
                <a:solidFill>
                  <a:schemeClr val="tx1">
                    <a:tint val="75000"/>
                  </a:schemeClr>
                </a:solidFill>
              </a:defRPr>
            </a:lvl4pPr>
            <a:lvl5pPr>
              <a:buNone/>
              <a:defRPr kumimoji="1" lang="ja-JP" sz="1400">
                <a:solidFill>
                  <a:schemeClr val="tx1">
                    <a:tint val="75000"/>
                  </a:schemeClr>
                </a:solidFill>
              </a:defRPr>
            </a:lvl5pPr>
            <a:extLst/>
          </a:lstStyle>
          <a:p>
            <a:pPr lvl="0"/>
            <a:r>
              <a:rPr kumimoji="1" lang="ja-JP" altLang="en-US" smtClean="0"/>
              <a:t>マスター テキストの書式設定</a:t>
            </a:r>
          </a:p>
        </p:txBody>
      </p:sp>
      <p:sp>
        <p:nvSpPr>
          <p:cNvPr id="4" name="Shape 3"/>
          <p:cNvSpPr>
            <a:spLocks noGrp="1"/>
          </p:cNvSpPr>
          <p:nvPr>
            <p:ph type="dt" sz="half" idx="10"/>
          </p:nvPr>
        </p:nvSpPr>
        <p:spPr/>
        <p:txBody>
          <a:bodyPr/>
          <a:lstStyle>
            <a:extLst/>
          </a:lstStyle>
          <a:p>
            <a:fld id="{915E0273-074C-409E-89F2-CE472746160D}"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5" name="Shape 4"/>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6" name="Shape 5"/>
          <p:cNvSpPr>
            <a:spLocks noGrp="1"/>
          </p:cNvSpPr>
          <p:nvPr>
            <p:ph type="sldNum" sz="quarter" idx="12"/>
          </p:nvPr>
        </p:nvSpPr>
        <p:spPr/>
        <p:txBody>
          <a:bodyPr/>
          <a:lstStyle>
            <a:extLst/>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
        <p:nvSpPr>
          <p:cNvPr id="10" name="Rectangle 9"/>
          <p:cNvSpPr/>
          <p:nvPr/>
        </p:nvSpPr>
        <p:spPr bwMode="invGray">
          <a:xfrm>
            <a:off x="2286000" y="1"/>
            <a:ext cx="76200"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ja-JP" altLang="en-US">
              <a:solidFill>
                <a:prstClr val="black"/>
              </a:solidFill>
            </a:endParaRPr>
          </a:p>
        </p:txBody>
      </p:sp>
      <p:sp>
        <p:nvSpPr>
          <p:cNvPr id="9" name="Oval 8"/>
          <p:cNvSpPr/>
          <p:nvPr/>
        </p:nvSpPr>
        <p:spPr>
          <a:xfrm>
            <a:off x="2408064" y="2745871"/>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ja-JP" altLang="en-US">
              <a:solidFill>
                <a:prstClr val="black"/>
              </a:solidFill>
            </a:endParaRPr>
          </a:p>
        </p:txBody>
      </p:sp>
    </p:spTree>
    <p:extLst>
      <p:ext uri="{BB962C8B-B14F-4D97-AF65-F5344CB8AC3E}">
        <p14:creationId xmlns:p14="http://schemas.microsoft.com/office/powerpoint/2010/main" val="1601764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9" name="Pie 8"/>
          <p:cNvSpPr/>
          <p:nvPr/>
        </p:nvSpPr>
        <p:spPr>
          <a:xfrm>
            <a:off x="-815925" y="-815921"/>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0" name="Oval 9"/>
          <p:cNvSpPr/>
          <p:nvPr/>
        </p:nvSpPr>
        <p:spPr>
          <a:xfrm>
            <a:off x="168820" y="21107"/>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1" name="Donut 10"/>
          <p:cNvSpPr/>
          <p:nvPr/>
        </p:nvSpPr>
        <p:spPr>
          <a:xfrm rot="2315675">
            <a:off x="182884"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2" name="Rectangle 11"/>
          <p:cNvSpPr/>
          <p:nvPr/>
        </p:nvSpPr>
        <p:spPr>
          <a:xfrm>
            <a:off x="1033980" y="-54"/>
            <a:ext cx="8131127"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2" name="Shape 1"/>
          <p:cNvSpPr>
            <a:spLocks noGrp="1"/>
          </p:cNvSpPr>
          <p:nvPr>
            <p:ph type="title"/>
          </p:nvPr>
        </p:nvSpPr>
        <p:spPr>
          <a:xfrm>
            <a:off x="1435608" y="274320"/>
            <a:ext cx="7498080" cy="1143000"/>
          </a:xfrm>
        </p:spPr>
        <p:txBody>
          <a:bodyPr/>
          <a:lstStyle>
            <a:extLst/>
          </a:lstStyle>
          <a:p>
            <a:r>
              <a:rPr kumimoji="1" lang="ja-JP" altLang="en-US" smtClean="0"/>
              <a:t>マスター タイトルの書式設定</a:t>
            </a:r>
            <a:endParaRPr kumimoji="1" lang="ja-JP"/>
          </a:p>
        </p:txBody>
      </p:sp>
      <p:sp>
        <p:nvSpPr>
          <p:cNvPr id="3" name="Shape 2"/>
          <p:cNvSpPr>
            <a:spLocks noGrp="1"/>
          </p:cNvSpPr>
          <p:nvPr>
            <p:ph sz="half" idx="1"/>
          </p:nvPr>
        </p:nvSpPr>
        <p:spPr>
          <a:xfrm>
            <a:off x="1435608" y="1524000"/>
            <a:ext cx="3657600" cy="4663440"/>
          </a:xfrm>
        </p:spPr>
        <p:txBody>
          <a:bodyPr/>
          <a:lstStyle>
            <a:lvl1pPr latinLnBrk="0">
              <a:defRPr kumimoji="1" lang="ja-JP" sz="2800"/>
            </a:lvl1pPr>
            <a:lvl2pPr>
              <a:defRPr kumimoji="1" lang="ja-JP" sz="2400"/>
            </a:lvl2pPr>
            <a:lvl3pPr>
              <a:defRPr kumimoji="1" lang="ja-JP" sz="2000"/>
            </a:lvl3pPr>
            <a:lvl4pPr>
              <a:defRPr kumimoji="1" lang="ja-JP" sz="1800"/>
            </a:lvl4pPr>
            <a:lvl5pPr>
              <a:defRPr kumimoji="1" lang="ja-JP" sz="1800"/>
            </a:lvl5pPr>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Shape 3"/>
          <p:cNvSpPr>
            <a:spLocks noGrp="1"/>
          </p:cNvSpPr>
          <p:nvPr>
            <p:ph sz="half" idx="2"/>
          </p:nvPr>
        </p:nvSpPr>
        <p:spPr>
          <a:xfrm>
            <a:off x="5276088" y="1524000"/>
            <a:ext cx="3657600" cy="4663440"/>
          </a:xfrm>
        </p:spPr>
        <p:txBody>
          <a:bodyPr/>
          <a:lstStyle>
            <a:lvl1pPr latinLnBrk="0">
              <a:defRPr kumimoji="1" lang="ja-JP" sz="2800"/>
            </a:lvl1pPr>
            <a:lvl2pPr>
              <a:defRPr kumimoji="1" lang="ja-JP" sz="2400"/>
            </a:lvl2pPr>
            <a:lvl3pPr>
              <a:defRPr kumimoji="1" lang="ja-JP" sz="2000"/>
            </a:lvl3pPr>
            <a:lvl4pPr>
              <a:defRPr kumimoji="1" lang="ja-JP" sz="1800"/>
            </a:lvl4pPr>
            <a:lvl5pPr>
              <a:defRPr kumimoji="1" lang="ja-JP" sz="1800"/>
            </a:lvl5pPr>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5" name="Shape 4"/>
          <p:cNvSpPr>
            <a:spLocks noGrp="1"/>
          </p:cNvSpPr>
          <p:nvPr>
            <p:ph type="dt" sz="half" idx="10"/>
          </p:nvPr>
        </p:nvSpPr>
        <p:spPr/>
        <p:txBody>
          <a:bodyPr/>
          <a:lstStyle>
            <a:extLst/>
          </a:lstStyle>
          <a:p>
            <a:fld id="{EE62D9CE-478E-4C61-B84F-E3B2A2F54FF4}"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6" name="Shape 5"/>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7" name="Shape 6"/>
          <p:cNvSpPr>
            <a:spLocks noGrp="1"/>
          </p:cNvSpPr>
          <p:nvPr>
            <p:ph type="sldNum" sz="quarter" idx="12"/>
          </p:nvPr>
        </p:nvSpPr>
        <p:spPr/>
        <p:txBody>
          <a:bodyPr/>
          <a:lstStyle>
            <a:extLst/>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321460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Shape 1"/>
          <p:cNvSpPr>
            <a:spLocks noGrp="1"/>
          </p:cNvSpPr>
          <p:nvPr>
            <p:ph type="title"/>
          </p:nvPr>
        </p:nvSpPr>
        <p:spPr>
          <a:xfrm>
            <a:off x="457200" y="5160336"/>
            <a:ext cx="8229600" cy="1143000"/>
          </a:xfrm>
        </p:spPr>
        <p:txBody>
          <a:bodyPr anchor="ctr"/>
          <a:lstStyle>
            <a:lvl1pPr algn="ctr" latinLnBrk="0">
              <a:defRPr kumimoji="1" lang="ja-JP" sz="4500" b="1" cap="none" baseline="0"/>
            </a:lvl1pPr>
            <a:extLst/>
          </a:lstStyle>
          <a:p>
            <a:r>
              <a:rPr kumimoji="1" lang="ja-JP" altLang="en-US" smtClean="0"/>
              <a:t>マスター タイトルの書式設定</a:t>
            </a:r>
            <a:endParaRPr kumimoji="1" lang="ja-JP"/>
          </a:p>
        </p:txBody>
      </p:sp>
      <p:sp>
        <p:nvSpPr>
          <p:cNvPr id="3" name="Shape 2"/>
          <p:cNvSpPr>
            <a:spLocks noGrp="1"/>
          </p:cNvSpPr>
          <p:nvPr>
            <p:ph type="body" idx="1"/>
          </p:nvPr>
        </p:nvSpPr>
        <p:spPr>
          <a:xfrm>
            <a:off x="457200" y="328279"/>
            <a:ext cx="4023360" cy="640080"/>
          </a:xfrm>
          <a:solidFill>
            <a:schemeClr val="bg1"/>
          </a:solidFill>
          <a:ln w="10795">
            <a:solidFill>
              <a:schemeClr val="bg1"/>
            </a:solidFill>
            <a:miter lim="800000"/>
          </a:ln>
        </p:spPr>
        <p:txBody>
          <a:bodyPr anchor="ctr"/>
          <a:lstStyle>
            <a:lvl1pPr marL="283464" algn="l" latinLnBrk="0">
              <a:lnSpc>
                <a:spcPct val="100000"/>
              </a:lnSpc>
              <a:spcBef>
                <a:spcPts val="100"/>
              </a:spcBef>
              <a:buNone/>
              <a:defRPr kumimoji="1" lang="ja-JP" sz="1900" b="0">
                <a:solidFill>
                  <a:schemeClr val="tx1"/>
                </a:solidFill>
              </a:defRPr>
            </a:lvl1pPr>
            <a:lvl2pPr>
              <a:buNone/>
              <a:defRPr kumimoji="1" lang="ja-JP" sz="2000" b="1"/>
            </a:lvl2pPr>
            <a:lvl3pPr>
              <a:buNone/>
              <a:defRPr kumimoji="1" lang="ja-JP" sz="1800" b="1"/>
            </a:lvl3pPr>
            <a:lvl4pPr>
              <a:buNone/>
              <a:defRPr kumimoji="1" lang="ja-JP" sz="1600" b="1"/>
            </a:lvl4pPr>
            <a:lvl5pPr>
              <a:buNone/>
              <a:defRPr kumimoji="1" lang="ja-JP" sz="1600" b="1"/>
            </a:lvl5pPr>
            <a:extLst/>
          </a:lstStyle>
          <a:p>
            <a:pPr lvl="0"/>
            <a:r>
              <a:rPr kumimoji="1" lang="ja-JP" altLang="en-US" smtClean="0"/>
              <a:t>マスター テキストの書式設定</a:t>
            </a:r>
          </a:p>
        </p:txBody>
      </p:sp>
      <p:sp>
        <p:nvSpPr>
          <p:cNvPr id="4" name="Shape 3"/>
          <p:cNvSpPr>
            <a:spLocks noGrp="1"/>
          </p:cNvSpPr>
          <p:nvPr>
            <p:ph type="body" sz="half" idx="3"/>
          </p:nvPr>
        </p:nvSpPr>
        <p:spPr>
          <a:xfrm>
            <a:off x="4663440" y="328279"/>
            <a:ext cx="4023360" cy="640080"/>
          </a:xfrm>
          <a:solidFill>
            <a:schemeClr val="bg1"/>
          </a:solidFill>
          <a:ln w="10795">
            <a:solidFill>
              <a:schemeClr val="bg1"/>
            </a:solidFill>
            <a:miter lim="800000"/>
          </a:ln>
        </p:spPr>
        <p:txBody>
          <a:bodyPr anchor="ctr"/>
          <a:lstStyle>
            <a:lvl1pPr marL="283464" algn="l" latinLnBrk="0">
              <a:lnSpc>
                <a:spcPct val="100000"/>
              </a:lnSpc>
              <a:spcBef>
                <a:spcPts val="100"/>
              </a:spcBef>
              <a:buNone/>
              <a:defRPr kumimoji="1" lang="ja-JP" sz="1900" b="0">
                <a:solidFill>
                  <a:schemeClr val="tx1"/>
                </a:solidFill>
              </a:defRPr>
            </a:lvl1pPr>
            <a:lvl2pPr>
              <a:buNone/>
              <a:defRPr kumimoji="1" lang="ja-JP" sz="2000" b="1"/>
            </a:lvl2pPr>
            <a:lvl3pPr>
              <a:buNone/>
              <a:defRPr kumimoji="1" lang="ja-JP" sz="1800" b="1"/>
            </a:lvl3pPr>
            <a:lvl4pPr>
              <a:buNone/>
              <a:defRPr kumimoji="1" lang="ja-JP" sz="1600" b="1"/>
            </a:lvl4pPr>
            <a:lvl5pPr>
              <a:buNone/>
              <a:defRPr kumimoji="1" lang="ja-JP" sz="1600" b="1"/>
            </a:lvl5pPr>
            <a:extLst/>
          </a:lstStyle>
          <a:p>
            <a:pPr lvl="0"/>
            <a:r>
              <a:rPr kumimoji="1" lang="ja-JP" altLang="en-US" smtClean="0"/>
              <a:t>マスター テキストの書式設定</a:t>
            </a:r>
          </a:p>
        </p:txBody>
      </p:sp>
      <p:sp>
        <p:nvSpPr>
          <p:cNvPr id="5" name="Shape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latinLnBrk="0">
              <a:lnSpc>
                <a:spcPct val="100000"/>
              </a:lnSpc>
              <a:spcBef>
                <a:spcPts val="700"/>
              </a:spcBef>
              <a:defRPr kumimoji="1" lang="ja-JP" sz="2400"/>
            </a:lvl1pPr>
            <a:lvl2pPr>
              <a:lnSpc>
                <a:spcPct val="100000"/>
              </a:lnSpc>
              <a:spcBef>
                <a:spcPts val="700"/>
              </a:spcBef>
              <a:defRPr kumimoji="1" lang="ja-JP" sz="2000"/>
            </a:lvl2pPr>
            <a:lvl3pPr>
              <a:lnSpc>
                <a:spcPct val="100000"/>
              </a:lnSpc>
              <a:spcBef>
                <a:spcPts val="700"/>
              </a:spcBef>
              <a:defRPr kumimoji="1" lang="ja-JP" sz="1800"/>
            </a:lvl3pPr>
            <a:lvl4pPr>
              <a:lnSpc>
                <a:spcPct val="100000"/>
              </a:lnSpc>
              <a:spcBef>
                <a:spcPts val="700"/>
              </a:spcBef>
              <a:defRPr kumimoji="1" lang="ja-JP" sz="1600"/>
            </a:lvl4pPr>
            <a:lvl5pPr>
              <a:lnSpc>
                <a:spcPct val="100000"/>
              </a:lnSpc>
              <a:spcBef>
                <a:spcPts val="700"/>
              </a:spcBef>
              <a:defRPr kumimoji="1" lang="ja-JP" sz="1600"/>
            </a:lvl5pPr>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6" name="Shape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latinLnBrk="0">
              <a:lnSpc>
                <a:spcPct val="100000"/>
              </a:lnSpc>
              <a:spcBef>
                <a:spcPts val="700"/>
              </a:spcBef>
              <a:defRPr kumimoji="1" lang="ja-JP" sz="2400"/>
            </a:lvl1pPr>
            <a:lvl2pPr>
              <a:lnSpc>
                <a:spcPct val="100000"/>
              </a:lnSpc>
              <a:spcBef>
                <a:spcPts val="700"/>
              </a:spcBef>
              <a:defRPr kumimoji="1" lang="ja-JP" sz="2000"/>
            </a:lvl2pPr>
            <a:lvl3pPr>
              <a:lnSpc>
                <a:spcPct val="100000"/>
              </a:lnSpc>
              <a:spcBef>
                <a:spcPts val="700"/>
              </a:spcBef>
              <a:defRPr kumimoji="1" lang="ja-JP" sz="1800"/>
            </a:lvl3pPr>
            <a:lvl4pPr>
              <a:lnSpc>
                <a:spcPct val="100000"/>
              </a:lnSpc>
              <a:spcBef>
                <a:spcPts val="700"/>
              </a:spcBef>
              <a:defRPr kumimoji="1" lang="ja-JP" sz="1600"/>
            </a:lvl4pPr>
            <a:lvl5pPr>
              <a:lnSpc>
                <a:spcPct val="100000"/>
              </a:lnSpc>
              <a:spcBef>
                <a:spcPts val="700"/>
              </a:spcBef>
              <a:defRPr kumimoji="1" lang="ja-JP" sz="1600"/>
            </a:lvl5pPr>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7" name="Shape 6"/>
          <p:cNvSpPr>
            <a:spLocks noGrp="1"/>
          </p:cNvSpPr>
          <p:nvPr>
            <p:ph type="dt" sz="half" idx="10"/>
          </p:nvPr>
        </p:nvSpPr>
        <p:spPr/>
        <p:txBody>
          <a:bodyPr/>
          <a:lstStyle>
            <a:extLst/>
          </a:lstStyle>
          <a:p>
            <a:fld id="{ACF4F85E-CB18-4786-9398-EBD8E218DD6E}"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8" name="Shape 7"/>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9" name="Shape 8"/>
          <p:cNvSpPr>
            <a:spLocks noGrp="1"/>
          </p:cNvSpPr>
          <p:nvPr>
            <p:ph type="sldNum" sz="quarter" idx="12"/>
          </p:nvPr>
        </p:nvSpPr>
        <p:spPr/>
        <p:txBody>
          <a:bodyPr/>
          <a:lstStyle>
            <a:extLst/>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18621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Shape 1"/>
          <p:cNvSpPr>
            <a:spLocks noGrp="1"/>
          </p:cNvSpPr>
          <p:nvPr>
            <p:ph type="title"/>
          </p:nvPr>
        </p:nvSpPr>
        <p:spPr>
          <a:xfrm>
            <a:off x="1435608" y="274320"/>
            <a:ext cx="7498080" cy="1143000"/>
          </a:xfrm>
        </p:spPr>
        <p:txBody>
          <a:bodyPr anchor="ctr"/>
          <a:lstStyle>
            <a:extLst/>
          </a:lstStyle>
          <a:p>
            <a:r>
              <a:rPr kumimoji="1" lang="ja-JP" altLang="en-US" smtClean="0"/>
              <a:t>マスター タイトルの書式設定</a:t>
            </a:r>
            <a:endParaRPr kumimoji="1" lang="ja-JP"/>
          </a:p>
        </p:txBody>
      </p:sp>
      <p:sp>
        <p:nvSpPr>
          <p:cNvPr id="3" name="Shape 2"/>
          <p:cNvSpPr>
            <a:spLocks noGrp="1"/>
          </p:cNvSpPr>
          <p:nvPr>
            <p:ph type="dt" sz="half" idx="10"/>
          </p:nvPr>
        </p:nvSpPr>
        <p:spPr/>
        <p:txBody>
          <a:bodyPr/>
          <a:lstStyle>
            <a:extLst/>
          </a:lstStyle>
          <a:p>
            <a:fld id="{73166150-93F0-48BE-95B3-78FA78B9A6B7}"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4" name="Shape 3"/>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5" name="Shape 4"/>
          <p:cNvSpPr>
            <a:spLocks noGrp="1"/>
          </p:cNvSpPr>
          <p:nvPr>
            <p:ph type="sldNum" sz="quarter" idx="12"/>
          </p:nvPr>
        </p:nvSpPr>
        <p:spPr/>
        <p:txBody>
          <a:bodyPr/>
          <a:lstStyle>
            <a:extLst/>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957023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2" name="Shape 1"/>
          <p:cNvSpPr>
            <a:spLocks noGrp="1"/>
          </p:cNvSpPr>
          <p:nvPr>
            <p:ph type="dt" sz="half" idx="10"/>
          </p:nvPr>
        </p:nvSpPr>
        <p:spPr/>
        <p:txBody>
          <a:bodyPr/>
          <a:lstStyle>
            <a:extLst/>
          </a:lstStyle>
          <a:p>
            <a:fld id="{66307579-9C70-4099-8811-BD3393CB2CD6}"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3" name="Shape 2"/>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4" name="Shape 3"/>
          <p:cNvSpPr>
            <a:spLocks noGrp="1"/>
          </p:cNvSpPr>
          <p:nvPr>
            <p:ph type="sldNum" sz="quarter" idx="12"/>
          </p:nvPr>
        </p:nvSpPr>
        <p:spPr/>
        <p:txBody>
          <a:bodyPr/>
          <a:lstStyle>
            <a:extLst/>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
        <p:nvSpPr>
          <p:cNvPr id="6" name="Rectangle 5"/>
          <p:cNvSpPr/>
          <p:nvPr/>
        </p:nvSpPr>
        <p:spPr bwMode="invGray">
          <a:xfrm>
            <a:off x="1014984" y="-54"/>
            <a:ext cx="73152"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Tree>
    <p:extLst>
      <p:ext uri="{BB962C8B-B14F-4D97-AF65-F5344CB8AC3E}">
        <p14:creationId xmlns:p14="http://schemas.microsoft.com/office/powerpoint/2010/main" val="203835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Shape 1"/>
          <p:cNvSpPr>
            <a:spLocks noGrp="1"/>
          </p:cNvSpPr>
          <p:nvPr>
            <p:ph type="title"/>
          </p:nvPr>
        </p:nvSpPr>
        <p:spPr>
          <a:xfrm>
            <a:off x="457200" y="273049"/>
            <a:ext cx="3810000" cy="1162051"/>
          </a:xfrm>
          <a:ln>
            <a:noFill/>
          </a:ln>
        </p:spPr>
        <p:txBody>
          <a:bodyPr anchor="b"/>
          <a:lstStyle>
            <a:lvl1pPr algn="l" latinLnBrk="0">
              <a:lnSpc>
                <a:spcPts val="2000"/>
              </a:lnSpc>
              <a:buNone/>
              <a:defRPr kumimoji="1" lang="ja-JP" sz="2200" b="1" cap="all" baseline="0"/>
            </a:lvl1pPr>
            <a:extLst/>
          </a:lstStyle>
          <a:p>
            <a:r>
              <a:rPr kumimoji="1" lang="ja-JP" altLang="en-US" smtClean="0"/>
              <a:t>マスター タイトルの書式設定</a:t>
            </a:r>
            <a:endParaRPr kumimoji="1" lang="ja-JP"/>
          </a:p>
        </p:txBody>
      </p:sp>
      <p:sp>
        <p:nvSpPr>
          <p:cNvPr id="3" name="Shape 2"/>
          <p:cNvSpPr>
            <a:spLocks noGrp="1"/>
          </p:cNvSpPr>
          <p:nvPr>
            <p:ph type="body" idx="2"/>
          </p:nvPr>
        </p:nvSpPr>
        <p:spPr>
          <a:xfrm>
            <a:off x="457200" y="1435101"/>
            <a:ext cx="3810000" cy="698500"/>
          </a:xfrm>
        </p:spPr>
        <p:txBody>
          <a:bodyPr/>
          <a:lstStyle>
            <a:lvl1pPr marL="0" latinLnBrk="0">
              <a:lnSpc>
                <a:spcPct val="100000"/>
              </a:lnSpc>
              <a:spcBef>
                <a:spcPts val="0"/>
              </a:spcBef>
              <a:buNone/>
              <a:defRPr kumimoji="1" lang="ja-JP" sz="1400"/>
            </a:lvl1pPr>
            <a:lvl2pPr>
              <a:buNone/>
              <a:defRPr kumimoji="1" lang="ja-JP" sz="1200"/>
            </a:lvl2pPr>
            <a:lvl3pPr>
              <a:buNone/>
              <a:defRPr kumimoji="1" lang="ja-JP" sz="1000"/>
            </a:lvl3pPr>
            <a:lvl4pPr>
              <a:buNone/>
              <a:defRPr kumimoji="1" lang="ja-JP" sz="900"/>
            </a:lvl4pPr>
            <a:lvl5pPr>
              <a:buNone/>
              <a:defRPr kumimoji="1" lang="ja-JP" sz="900"/>
            </a:lvl5pPr>
            <a:extLst/>
          </a:lstStyle>
          <a:p>
            <a:pPr lvl="0"/>
            <a:r>
              <a:rPr kumimoji="1" lang="ja-JP" altLang="en-US" smtClean="0"/>
              <a:t>マスター テキストの書式設定</a:t>
            </a:r>
          </a:p>
        </p:txBody>
      </p:sp>
      <p:sp>
        <p:nvSpPr>
          <p:cNvPr id="4" name="Shape 3"/>
          <p:cNvSpPr>
            <a:spLocks noGrp="1"/>
          </p:cNvSpPr>
          <p:nvPr>
            <p:ph sz="half" idx="1"/>
          </p:nvPr>
        </p:nvSpPr>
        <p:spPr>
          <a:xfrm>
            <a:off x="457200" y="2133604"/>
            <a:ext cx="8153400" cy="3992563"/>
          </a:xfrm>
        </p:spPr>
        <p:txBody>
          <a:bodyPr/>
          <a:lstStyle>
            <a:lvl1pPr latinLnBrk="0">
              <a:defRPr kumimoji="1" lang="ja-JP" sz="3200"/>
            </a:lvl1pPr>
            <a:lvl2pPr>
              <a:defRPr kumimoji="1" lang="ja-JP" sz="2800"/>
            </a:lvl2pPr>
            <a:lvl3pPr>
              <a:defRPr kumimoji="1" lang="ja-JP" sz="2400"/>
            </a:lvl3pPr>
            <a:lvl4pPr>
              <a:defRPr kumimoji="1" lang="ja-JP" sz="2000"/>
            </a:lvl4pPr>
            <a:lvl5pPr>
              <a:defRPr kumimoji="1" lang="ja-JP" sz="2000"/>
            </a:lvl5pPr>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5" name="Shape 4"/>
          <p:cNvSpPr>
            <a:spLocks noGrp="1"/>
          </p:cNvSpPr>
          <p:nvPr>
            <p:ph type="dt" sz="half" idx="10"/>
          </p:nvPr>
        </p:nvSpPr>
        <p:spPr/>
        <p:txBody>
          <a:bodyPr/>
          <a:lstStyle>
            <a:extLst/>
          </a:lstStyle>
          <a:p>
            <a:fld id="{C762E203-B25E-4724-A7E7-8A7213338774}"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6" name="Shape 5"/>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7" name="Shape 6"/>
          <p:cNvSpPr>
            <a:spLocks noGrp="1"/>
          </p:cNvSpPr>
          <p:nvPr>
            <p:ph type="sldNum" sz="quarter" idx="12"/>
          </p:nvPr>
        </p:nvSpPr>
        <p:spPr/>
        <p:txBody>
          <a:bodyPr/>
          <a:lstStyle>
            <a:extLst/>
          </a:lstStyle>
          <a:p>
            <a:fld id="{A86442B7-F7A6-44F5-A940-BF91B5A1AE3C}" type="slidenum">
              <a:rPr lang="en-US" altLang="ja-JP">
                <a:solidFill>
                  <a:srgbClr val="FFFFFF"/>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142281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006AB12C-4581-43E0-827E-C6874C8CA70C}" type="datetime1">
              <a:rPr lang="ja-JP" altLang="en-US" smtClean="0">
                <a:solidFill>
                  <a:srgbClr val="000000"/>
                </a:solidFill>
              </a:rPr>
              <a:t>2020/12/17</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F1B0B3F-6A8B-4C47-B6CA-DDD8723D360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63486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Shape 1"/>
          <p:cNvSpPr>
            <a:spLocks noGrp="1"/>
          </p:cNvSpPr>
          <p:nvPr>
            <p:ph type="title"/>
          </p:nvPr>
        </p:nvSpPr>
        <p:spPr>
          <a:xfrm>
            <a:off x="5886896" y="1066800"/>
            <a:ext cx="2743200" cy="1981200"/>
          </a:xfrm>
        </p:spPr>
        <p:txBody>
          <a:bodyPr anchor="b">
            <a:noAutofit/>
          </a:bodyPr>
          <a:lstStyle>
            <a:lvl1pPr algn="l" latinLnBrk="0">
              <a:buNone/>
              <a:defRPr kumimoji="1" lang="ja-JP" sz="2100" b="1">
                <a:effectLst/>
              </a:defRPr>
            </a:lvl1pPr>
            <a:extLst/>
          </a:lstStyle>
          <a:p>
            <a:r>
              <a:rPr kumimoji="1" lang="ja-JP" altLang="en-US" smtClean="0"/>
              <a:t>マスター タイトルの書式設定</a:t>
            </a:r>
            <a:endParaRPr kumimoji="1" lang="ja-JP"/>
          </a:p>
        </p:txBody>
      </p:sp>
      <p:sp>
        <p:nvSpPr>
          <p:cNvPr id="5" name="Shape 4"/>
          <p:cNvSpPr>
            <a:spLocks noGrp="1"/>
          </p:cNvSpPr>
          <p:nvPr>
            <p:ph type="dt" sz="half" idx="10"/>
          </p:nvPr>
        </p:nvSpPr>
        <p:spPr/>
        <p:txBody>
          <a:bodyPr/>
          <a:lstStyle>
            <a:extLst/>
          </a:lstStyle>
          <a:p>
            <a:fld id="{ABC196E6-AD1C-45E3-8AFC-7361320CAFE5}"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6" name="Shape 5"/>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7" name="Shape 6"/>
          <p:cNvSpPr>
            <a:spLocks noGrp="1"/>
          </p:cNvSpPr>
          <p:nvPr>
            <p:ph type="sldNum" sz="quarter" idx="12"/>
          </p:nvPr>
        </p:nvSpPr>
        <p:spPr/>
        <p:txBody>
          <a:bodyPr/>
          <a:lstStyle>
            <a:extLst/>
          </a:lstStyle>
          <a:p>
            <a:fld id="{A86442B7-F7A6-44F5-A940-BF91B5A1AE3C}" type="slidenum">
              <a:rPr lang="en-US" altLang="ja-JP">
                <a:solidFill>
                  <a:srgbClr val="FFFFFF"/>
                </a:solidFill>
              </a:rPr>
              <a:pPr/>
              <a:t>‹#›</a:t>
            </a:fld>
            <a:endParaRPr altLang="en-US">
              <a:solidFill>
                <a:srgbClr val="C9C2D1">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CEB966"/>
              </a:buClr>
              <a:buSzPct val="80000"/>
              <a:buFont typeface="Wingdings 2"/>
              <a:buNone/>
            </a:pPr>
            <a:endParaRPr lang="ja-JP" altLang="en-US" sz="3200">
              <a:solidFill>
                <a:prstClr val="black"/>
              </a:solidFill>
            </a:endParaRPr>
          </a:p>
        </p:txBody>
      </p:sp>
      <p:sp>
        <p:nvSpPr>
          <p:cNvPr id="3" name="Shape 2"/>
          <p:cNvSpPr>
            <a:spLocks noGrp="1"/>
          </p:cNvSpPr>
          <p:nvPr>
            <p:ph type="pic" idx="1"/>
          </p:nvPr>
        </p:nvSpPr>
        <p:spPr>
          <a:xfrm>
            <a:off x="838200" y="1143045"/>
            <a:ext cx="4419600" cy="3514531"/>
          </a:xfrm>
          <a:prstGeom prst="roundRect">
            <a:avLst>
              <a:gd name="adj" fmla="val 783"/>
            </a:avLst>
          </a:prstGeom>
          <a:solidFill>
            <a:schemeClr val="bg2"/>
          </a:solidFill>
          <a:ln w="127000">
            <a:noFill/>
            <a:miter lim="800000"/>
          </a:ln>
          <a:effectLst/>
        </p:spPr>
        <p:txBody>
          <a:bodyPr lIns="91440" tIns="274320" anchor="t"/>
          <a:lstStyle>
            <a:lvl1pPr indent="0" latinLnBrk="0">
              <a:buNone/>
              <a:defRPr kumimoji="1" lang="ja-JP" sz="3200"/>
            </a:lvl1pPr>
            <a:extLst/>
          </a:lstStyle>
          <a:p>
            <a:pPr marL="0" algn="l"/>
            <a:r>
              <a:rPr kumimoji="1" lang="ja-JP" altLang="en-US" smtClean="0"/>
              <a:t>アイコンをクリックして図を追加</a:t>
            </a:r>
            <a:endParaRPr kumimoji="1" lang="ja-JP"/>
          </a:p>
        </p:txBody>
      </p:sp>
      <p:sp>
        <p:nvSpPr>
          <p:cNvPr id="9" name="Flowchart: Process 8"/>
          <p:cNvSpPr/>
          <p:nvPr/>
        </p:nvSpPr>
        <p:spPr>
          <a:xfrm rot="19468671">
            <a:off x="396725" y="954342"/>
            <a:ext cx="685800"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0" name="Flowchart: Process 9"/>
          <p:cNvSpPr/>
          <p:nvPr/>
        </p:nvSpPr>
        <p:spPr>
          <a:xfrm rot="2103354" flipH="1">
            <a:off x="5003667" y="936786"/>
            <a:ext cx="649224"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4" name="Shape 3"/>
          <p:cNvSpPr>
            <a:spLocks noGrp="1"/>
          </p:cNvSpPr>
          <p:nvPr>
            <p:ph type="body" sz="half" idx="2"/>
          </p:nvPr>
        </p:nvSpPr>
        <p:spPr>
          <a:xfrm>
            <a:off x="838200" y="4800600"/>
            <a:ext cx="4419600" cy="762000"/>
          </a:xfrm>
        </p:spPr>
        <p:txBody>
          <a:bodyPr/>
          <a:lstStyle>
            <a:lvl1pPr marL="0" indent="0" algn="l" latinLnBrk="0">
              <a:lnSpc>
                <a:spcPts val="1600"/>
              </a:lnSpc>
              <a:spcBef>
                <a:spcPts val="0"/>
              </a:spcBef>
              <a:buNone/>
              <a:defRPr kumimoji="1" lang="ja-JP" sz="1400">
                <a:solidFill>
                  <a:srgbClr val="777777"/>
                </a:solidFill>
              </a:defRPr>
            </a:lvl1pPr>
            <a:lvl2pPr>
              <a:defRPr kumimoji="1" lang="ja-JP" sz="1200"/>
            </a:lvl2pPr>
            <a:lvl3pPr>
              <a:defRPr kumimoji="1" lang="ja-JP" sz="1000"/>
            </a:lvl3pPr>
            <a:lvl4pPr>
              <a:defRPr kumimoji="1" lang="ja-JP" sz="900"/>
            </a:lvl4pPr>
            <a:lvl5pPr>
              <a:defRPr kumimoji="1" lang="ja-JP" sz="900"/>
            </a:lvl5pPr>
            <a:extLst/>
          </a:lstStyle>
          <a:p>
            <a:pPr lvl="0"/>
            <a:r>
              <a:rPr kumimoji="1" lang="ja-JP" altLang="en-US" smtClean="0"/>
              <a:t>マスター テキストの書式設定</a:t>
            </a:r>
          </a:p>
        </p:txBody>
      </p:sp>
    </p:spTree>
    <p:extLst>
      <p:ext uri="{BB962C8B-B14F-4D97-AF65-F5344CB8AC3E}">
        <p14:creationId xmlns:p14="http://schemas.microsoft.com/office/powerpoint/2010/main" val="282917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extLst/>
          </a:lstStyle>
          <a:p>
            <a:r>
              <a:rPr kumimoji="1" lang="ja-JP" altLang="en-US" smtClean="0"/>
              <a:t>マスター タイトルの書式設定</a:t>
            </a:r>
            <a:endParaRPr kumimoji="1" lang="ja-JP"/>
          </a:p>
        </p:txBody>
      </p:sp>
      <p:sp>
        <p:nvSpPr>
          <p:cNvPr id="3" name="Shape 2"/>
          <p:cNvSpPr>
            <a:spLocks noGrp="1"/>
          </p:cNvSpPr>
          <p:nvPr>
            <p:ph type="body" orient="vert" idx="1"/>
          </p:nvPr>
        </p:nvSpPr>
        <p:spPr/>
        <p:txBody>
          <a:bodyPr vert="eaVert"/>
          <a:lstStyle>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Shape 3"/>
          <p:cNvSpPr>
            <a:spLocks noGrp="1"/>
          </p:cNvSpPr>
          <p:nvPr>
            <p:ph type="dt" sz="half" idx="10"/>
          </p:nvPr>
        </p:nvSpPr>
        <p:spPr/>
        <p:txBody>
          <a:bodyPr/>
          <a:lstStyle>
            <a:extLst/>
          </a:lstStyle>
          <a:p>
            <a:fld id="{CCEE66B4-8E66-4B94-A1D2-EAD44DDF9F89}"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5" name="Shape 4"/>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6" name="Shape 5"/>
          <p:cNvSpPr>
            <a:spLocks noGrp="1"/>
          </p:cNvSpPr>
          <p:nvPr>
            <p:ph type="sldNum" sz="quarter" idx="12"/>
          </p:nvPr>
        </p:nvSpPr>
        <p:spPr/>
        <p:txBody>
          <a:bodyPr/>
          <a:lstStyle>
            <a:extLst/>
          </a:lstStyle>
          <a:p>
            <a:fld id="{E5C7EF4D-DD50-400C-9F04-EB20CB99416E}" type="slidenum">
              <a:rPr lang="en-US" altLang="ja-JP" sz="2800">
                <a:solidFill>
                  <a:srgbClr val="69676D"/>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1002692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Shape 1"/>
          <p:cNvSpPr>
            <a:spLocks noGrp="1"/>
          </p:cNvSpPr>
          <p:nvPr>
            <p:ph type="title" orient="vert"/>
          </p:nvPr>
        </p:nvSpPr>
        <p:spPr>
          <a:xfrm>
            <a:off x="6858000" y="274680"/>
            <a:ext cx="1828800" cy="5851525"/>
          </a:xfrm>
        </p:spPr>
        <p:txBody>
          <a:bodyPr vert="eaVert"/>
          <a:lstStyle>
            <a:extLst/>
          </a:lstStyle>
          <a:p>
            <a:r>
              <a:rPr kumimoji="1" lang="ja-JP" altLang="en-US" smtClean="0"/>
              <a:t>マスター タイトルの書式設定</a:t>
            </a:r>
            <a:endParaRPr kumimoji="1" lang="ja-JP"/>
          </a:p>
        </p:txBody>
      </p:sp>
      <p:sp>
        <p:nvSpPr>
          <p:cNvPr id="3" name="Shape 2"/>
          <p:cNvSpPr>
            <a:spLocks noGrp="1"/>
          </p:cNvSpPr>
          <p:nvPr>
            <p:ph type="body" orient="vert" idx="1"/>
          </p:nvPr>
        </p:nvSpPr>
        <p:spPr>
          <a:xfrm>
            <a:off x="1143000" y="274680"/>
            <a:ext cx="5562600" cy="5851525"/>
          </a:xfrm>
        </p:spPr>
        <p:txBody>
          <a:bodyPr vert="eaVert"/>
          <a:lstStyle>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Shape 3"/>
          <p:cNvSpPr>
            <a:spLocks noGrp="1"/>
          </p:cNvSpPr>
          <p:nvPr>
            <p:ph type="dt" sz="half" idx="10"/>
          </p:nvPr>
        </p:nvSpPr>
        <p:spPr/>
        <p:txBody>
          <a:bodyPr/>
          <a:lstStyle>
            <a:extLst/>
          </a:lstStyle>
          <a:p>
            <a:fld id="{E0B31080-93C5-436F-AD93-0B288788387C}"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5" name="Shape 4"/>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6" name="Shape 5"/>
          <p:cNvSpPr>
            <a:spLocks noGrp="1"/>
          </p:cNvSpPr>
          <p:nvPr>
            <p:ph type="sldNum" sz="quarter" idx="12"/>
          </p:nvPr>
        </p:nvSpPr>
        <p:spPr/>
        <p:txBody>
          <a:bodyPr/>
          <a:lstStyle>
            <a:extLst/>
          </a:lstStyle>
          <a:p>
            <a:fld id="{E5C7EF4D-DD50-400C-9F04-EB20CB99416E}" type="slidenum">
              <a:rPr lang="en-US" altLang="ja-JP" sz="2800">
                <a:solidFill>
                  <a:srgbClr val="69676D"/>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766457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6"/>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A5901D0A-BCF2-4382-8E81-476C63D9EE16}"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3996216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DD6D07DD-F457-4A7C-99FF-18ABB1F4F004}"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1167904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9"/>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16EA27FC-0965-4A7E-B016-2DCF90F78300}"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1467758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C17CE166-3205-4D2D-BDA9-7AB0A4483B98}"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821154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53" y="1535113"/>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5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DB2E6A29-BF79-400E-9207-452F13FD78B1}" type="datetime1">
              <a:rPr lang="ja-JP" altLang="en-US" smtClean="0">
                <a:solidFill>
                  <a:prstClr val="black">
                    <a:tint val="75000"/>
                  </a:prstClr>
                </a:solidFill>
              </a:rPr>
              <a:t>2020/12/17</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798728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2F4F5DBE-7ACE-4673-A1B5-596EB99FA722}" type="datetime1">
              <a:rPr lang="ja-JP" altLang="en-US" smtClean="0">
                <a:solidFill>
                  <a:prstClr val="black">
                    <a:tint val="75000"/>
                  </a:prstClr>
                </a:solidFill>
              </a:rPr>
              <a:t>2020/12/17</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4118404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B0BEE59F-6EF7-4F0F-B2D6-826CEC96C89B}" type="datetime1">
              <a:rPr lang="ja-JP" altLang="en-US" smtClean="0">
                <a:solidFill>
                  <a:prstClr val="black">
                    <a:tint val="75000"/>
                  </a:prstClr>
                </a:solidFill>
              </a:rPr>
              <a:t>2020/12/17</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357983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BF386975-FD94-47EE-906A-0EED518216B9}" type="datetime1">
              <a:rPr lang="ja-JP" altLang="en-US" smtClean="0">
                <a:solidFill>
                  <a:srgbClr val="000000"/>
                </a:solidFill>
              </a:rPr>
              <a:t>2020/12/17</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46A79F43-515E-4380-9F95-E9183684161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2461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49"/>
            <a:ext cx="3008313" cy="1162051"/>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9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7" y="1435104"/>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60C2956-5575-4AE3-BEA1-7C0B22863436}"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1587900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E230F74-78A3-404A-8E41-B24113CF239C}"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933099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335F02AF-CF87-46D1-BF69-464E19FD1D2A}"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644155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8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8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1F51F4E-DC03-4839-A740-171D81B9B9FC}"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1627372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1"/>
            <a:ext cx="6858000" cy="2387600"/>
          </a:xfrm>
        </p:spPr>
        <p:txBody>
          <a:bodyPr anchor="b">
            <a:normAutofit/>
          </a:bodyPr>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7"/>
            <a:ext cx="6858000" cy="1655763"/>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80D5994-3567-4CCB-9B15-F694AC366C10}"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12131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43695FF-78DF-4D51-959B-12703BCF3BD5}"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73513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60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52675"/>
            <a:ext cx="78867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D8B8892-C420-436A-BB38-9D5BB3EDB03C}"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23445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33845" y="1828805"/>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8805"/>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BFD884D-382D-46D5-B1E5-E7F13F0D0524}"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122793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3"/>
            <a:ext cx="386715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33845" y="2507592"/>
            <a:ext cx="386715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72" y="1681851"/>
            <a:ext cx="3886201" cy="825699"/>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72" y="2507592"/>
            <a:ext cx="38862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EF9DC4FF-6E88-41DF-8B2A-F52FF9A49495}"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3499281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434F869-5F55-46C4-8B15-8439744CB93D}"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185647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279525" y="1600206"/>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984625" y="1600206"/>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fld id="{B9A56726-E7AB-4D1A-85CF-264B84CAF037}" type="datetime1">
              <a:rPr lang="ja-JP" altLang="en-US" smtClean="0">
                <a:solidFill>
                  <a:srgbClr val="000000"/>
                </a:solidFill>
              </a:rPr>
              <a:t>2020/12/17</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39E18D5-361D-47FB-84DC-061FBD7A5B2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223793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BB1E2-E16E-4E9C-BC71-F7DBB7555A6E}"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66748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42"/>
            <a:ext cx="2948940" cy="1600197"/>
          </a:xfrm>
        </p:spPr>
        <p:txBody>
          <a:bodyPr anchor="b">
            <a:normAutofit/>
          </a:bodyPr>
          <a:lstStyle>
            <a:lvl1pPr>
              <a:defRPr sz="32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A3BC1FB-6737-4EBA-B20D-86BD3726DB5E}"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6933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32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8243BAD-24E9-4347-8C35-AC6AF99C23F9}"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644726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1ABF055-E31B-4C1A-8108-5E3EE49E2676}"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35098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0362"/>
            <a:ext cx="1971675" cy="5811839"/>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628654" y="360404"/>
            <a:ext cx="5800725"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730F9DA0-477D-4843-AC85-EC07D2499ABD}"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566354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04"/>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07CD55D-AA87-4FBE-91CC-015E84E5A2BE}"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18244110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6CB5442-EACF-42DB-BD92-81BA2AFBF6D7}"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24688891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77"/>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C147141-C203-49A1-8962-6221F7BA1F63}"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26619873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A238696-0337-4840-8633-7C709ECE1237}"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22204746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17" y="1535113"/>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1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9763F2AA-65F3-44E5-80CA-3A7CC7FF8C55}" type="datetime1">
              <a:rPr lang="ja-JP" altLang="en-US" smtClean="0">
                <a:solidFill>
                  <a:prstClr val="black">
                    <a:tint val="75000"/>
                  </a:prstClr>
                </a:solidFill>
              </a:rPr>
              <a:t>2020/12/17</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906057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4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fld id="{EC75F8C9-FAA2-405C-AC5F-1EA488E1E83F}" type="datetime1">
              <a:rPr lang="ja-JP" altLang="en-US" smtClean="0">
                <a:solidFill>
                  <a:srgbClr val="000000"/>
                </a:solidFill>
              </a:rPr>
              <a:t>2020/12/17</a:t>
            </a:fld>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C1C2BA6E-BCAC-495A-A85B-8879C0C21B56}"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42956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7E138104-E8E5-47F1-A6E4-FD94B5294636}" type="datetime1">
              <a:rPr lang="ja-JP" altLang="en-US" smtClean="0">
                <a:solidFill>
                  <a:prstClr val="black">
                    <a:tint val="75000"/>
                  </a:prstClr>
                </a:solidFill>
              </a:rPr>
              <a:t>2020/12/17</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9689441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63979072-4D90-49B8-B06F-86CA735A158A}" type="datetime1">
              <a:rPr lang="ja-JP" altLang="en-US" smtClean="0">
                <a:solidFill>
                  <a:prstClr val="black">
                    <a:tint val="75000"/>
                  </a:prstClr>
                </a:solidFill>
              </a:rPr>
              <a:t>2020/12/17</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8535705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49"/>
            <a:ext cx="3008313" cy="1162051"/>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14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7" y="1435104"/>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C86DD654-AAB3-43B6-A29B-145544E8ECB1}"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22703641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3A688F3-2398-4295-A932-BF730AF9E2BA}"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35803439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F4D1D0D-5A30-4A9E-A1F9-8774B5F2DA38}"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5954620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740"/>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740"/>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12E2845-1550-4AAA-B173-B687A8791C18}"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31787635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6"/>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672E964-EB31-493F-B344-CED9D417CBC7}"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26176438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F7B8404-31BF-4570-8528-124FC9FA5DBB}"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25518928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78B9B321-A2B0-446B-8BBA-76F0FD2C723D}"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2103389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F156ED30-73B2-488F-8D88-C9092427992C}"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234274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fld id="{764C87B3-40C1-4E58-9D89-2E037BA6267C}" type="datetime1">
              <a:rPr lang="ja-JP" altLang="en-US" smtClean="0">
                <a:solidFill>
                  <a:srgbClr val="000000"/>
                </a:solidFill>
              </a:rPr>
              <a:t>2020/12/17</a:t>
            </a:fld>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B4D9266B-3AC5-41DF-A274-25891425CB65}"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056220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2FE9FCC4-3A0C-422F-8DD2-7ED1BBFF076B}" type="datetime1">
              <a:rPr lang="ja-JP" altLang="en-US" smtClean="0">
                <a:solidFill>
                  <a:prstClr val="black">
                    <a:tint val="75000"/>
                  </a:prstClr>
                </a:solidFill>
              </a:rPr>
              <a:t>2020/12/17</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7974059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F4447C2F-D769-4848-A9DD-7055E887A268}" type="datetime1">
              <a:rPr lang="ja-JP" altLang="en-US" smtClean="0">
                <a:solidFill>
                  <a:prstClr val="black">
                    <a:tint val="75000"/>
                  </a:prstClr>
                </a:solidFill>
              </a:rPr>
              <a:t>2020/12/17</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19060576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3CC3A29A-ABAE-40A4-9DDA-DD2112CCA05B}" type="datetime1">
              <a:rPr lang="ja-JP" altLang="en-US" smtClean="0">
                <a:solidFill>
                  <a:prstClr val="black">
                    <a:tint val="75000"/>
                  </a:prstClr>
                </a:solidFill>
              </a:rPr>
              <a:t>2020/12/17</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12469629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6" y="273049"/>
            <a:ext cx="3008313" cy="1162051"/>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6" y="1435104"/>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C781D9B-4357-46FC-A9AA-C0F47DBC2FE5}"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28464730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13957D4-9EF2-4A85-A15B-E98E12E2DB08}"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6745931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905E5AD-D04E-405D-9FD5-EEA3C97AA123}"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27924843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79C48B6-8A06-4AD7-90E7-E30734C812EB}"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362972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DBA6EE34-3A73-4A89-949A-F4439EC70030}" type="datetime1">
              <a:rPr lang="ja-JP" altLang="en-US" smtClean="0">
                <a:solidFill>
                  <a:srgbClr val="000000"/>
                </a:solidFill>
              </a:rPr>
              <a:t>2020/12/17</a:t>
            </a:fld>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B6EF1A76-9EEF-4FA8-A753-FFB9B702F8D8}"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0578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49"/>
            <a:ext cx="3008313" cy="1162051"/>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2D826180-48C6-4E65-BDB7-FA4D861B7C39}" type="datetime1">
              <a:rPr lang="ja-JP" altLang="en-US" smtClean="0">
                <a:solidFill>
                  <a:srgbClr val="000000"/>
                </a:solidFill>
              </a:rPr>
              <a:t>2020/12/17</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11562985-C70A-4139-8FF8-FB7B1329C419}"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8161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64572336-16A7-46A1-AE95-EF9C113F11AE}" type="datetime1">
              <a:rPr lang="ja-JP" altLang="en-US" smtClean="0">
                <a:solidFill>
                  <a:srgbClr val="000000"/>
                </a:solidFill>
              </a:rPr>
              <a:t>2020/12/17</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2B37F47-6343-4824-AFE0-D393045058F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2558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1"/>
            <a:ext cx="7086600" cy="73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1279525" y="1600206"/>
            <a:ext cx="525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1" name="Rectangle 7"/>
          <p:cNvSpPr>
            <a:spLocks noGrp="1" noChangeArrowheads="1"/>
          </p:cNvSpPr>
          <p:nvPr>
            <p:ph type="dt" sz="half" idx="2"/>
          </p:nvPr>
        </p:nvSpPr>
        <p:spPr bwMode="auto">
          <a:xfrm>
            <a:off x="457200" y="6429375"/>
            <a:ext cx="2133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ea typeface="+mn-ea"/>
              </a:defRPr>
            </a:lvl1pPr>
          </a:lstStyle>
          <a:p>
            <a:pPr fontAlgn="base">
              <a:spcBef>
                <a:spcPct val="0"/>
              </a:spcBef>
              <a:spcAft>
                <a:spcPct val="0"/>
              </a:spcAft>
            </a:pPr>
            <a:fld id="{4DA7FE7A-F574-4F63-A56C-08BE3584D133}" type="datetime1">
              <a:rPr kumimoji="0" lang="ja-JP" altLang="en-US" smtClean="0">
                <a:solidFill>
                  <a:srgbClr val="000000"/>
                </a:solidFill>
              </a:rPr>
              <a:t>2020/12/17</a:t>
            </a:fld>
            <a:endParaRPr kumimoji="0" lang="en-US" altLang="ja-JP">
              <a:solidFill>
                <a:srgbClr val="000000"/>
              </a:solidFill>
            </a:endParaRPr>
          </a:p>
        </p:txBody>
      </p:sp>
      <p:sp>
        <p:nvSpPr>
          <p:cNvPr id="1032" name="Rectangle 8"/>
          <p:cNvSpPr>
            <a:spLocks noGrp="1" noChangeArrowheads="1"/>
          </p:cNvSpPr>
          <p:nvPr>
            <p:ph type="ftr" sz="quarter" idx="3"/>
          </p:nvPr>
        </p:nvSpPr>
        <p:spPr bwMode="auto">
          <a:xfrm>
            <a:off x="3124200" y="6429375"/>
            <a:ext cx="2895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ea typeface="+mn-ea"/>
              </a:defRPr>
            </a:lvl1pPr>
          </a:lstStyle>
          <a:p>
            <a:pPr fontAlgn="base">
              <a:spcBef>
                <a:spcPct val="0"/>
              </a:spcBef>
              <a:spcAft>
                <a:spcPct val="0"/>
              </a:spcAft>
            </a:pPr>
            <a:r>
              <a:rPr kumimoji="0" lang="en-US" altLang="ja-JP" smtClean="0">
                <a:solidFill>
                  <a:srgbClr val="000000"/>
                </a:solidFill>
              </a:rPr>
              <a:t>©2020</a:t>
            </a:r>
            <a:r>
              <a:rPr kumimoji="0" lang="ja-JP" altLang="en-US" smtClean="0">
                <a:solidFill>
                  <a:srgbClr val="000000"/>
                </a:solidFill>
              </a:rPr>
              <a:t>滋賀県消費生活センター</a:t>
            </a:r>
            <a:endParaRPr kumimoji="0" lang="en-US" altLang="ja-JP">
              <a:solidFill>
                <a:srgbClr val="000000"/>
              </a:solidFill>
            </a:endParaRPr>
          </a:p>
        </p:txBody>
      </p:sp>
      <p:sp>
        <p:nvSpPr>
          <p:cNvPr id="1033" name="Rectangle 9"/>
          <p:cNvSpPr>
            <a:spLocks noGrp="1" noChangeArrowheads="1"/>
          </p:cNvSpPr>
          <p:nvPr>
            <p:ph type="sldNum" sz="quarter" idx="4"/>
          </p:nvPr>
        </p:nvSpPr>
        <p:spPr bwMode="auto">
          <a:xfrm>
            <a:off x="6553200" y="6429375"/>
            <a:ext cx="2133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ea typeface="+mn-ea"/>
              </a:defRPr>
            </a:lvl1pPr>
          </a:lstStyle>
          <a:p>
            <a:pPr fontAlgn="base">
              <a:spcBef>
                <a:spcPct val="0"/>
              </a:spcBef>
              <a:spcAft>
                <a:spcPct val="0"/>
              </a:spcAft>
            </a:pPr>
            <a:fld id="{3B9FC6DA-BF7E-4044-ACA7-D2E27D890EC4}" type="slidenum">
              <a:rPr kumimoji="0" lang="ja-JP" altLang="en-US">
                <a:solidFill>
                  <a:srgbClr val="000000"/>
                </a:solidFill>
              </a:rPr>
              <a:pPr fontAlgn="base">
                <a:spcBef>
                  <a:spcPct val="0"/>
                </a:spcBef>
                <a:spcAft>
                  <a:spcPct val="0"/>
                </a:spcAft>
              </a:pPr>
              <a:t>‹#›</a:t>
            </a:fld>
            <a:endParaRPr kumimoji="0" lang="en-US" altLang="ja-JP">
              <a:solidFill>
                <a:srgbClr val="000000"/>
              </a:solidFill>
            </a:endParaRPr>
          </a:p>
        </p:txBody>
      </p:sp>
    </p:spTree>
    <p:extLst>
      <p:ext uri="{BB962C8B-B14F-4D97-AF65-F5344CB8AC3E}">
        <p14:creationId xmlns:p14="http://schemas.microsoft.com/office/powerpoint/2010/main" val="1351785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fontAlgn="base" hangingPunct="1">
        <a:spcBef>
          <a:spcPct val="0"/>
        </a:spcBef>
        <a:spcAft>
          <a:spcPct val="0"/>
        </a:spcAft>
        <a:defRPr kumimoji="1" sz="360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2pPr>
      <a:lvl3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3pPr>
      <a:lvl4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4pPr>
      <a:lvl5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5pPr>
      <a:lvl6pPr marL="4572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6pPr>
      <a:lvl7pPr marL="9144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7pPr>
      <a:lvl8pPr marL="13716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8pPr>
      <a:lvl9pPr marL="18288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1600">
          <a:solidFill>
            <a:schemeClr val="tx1"/>
          </a:solidFill>
          <a:latin typeface="+mn-lt"/>
          <a:ea typeface="+mn-ea"/>
        </a:defRPr>
      </a:lvl6pPr>
      <a:lvl7pPr marL="2971800" indent="-228600" algn="l" rtl="0" eaLnBrk="1" fontAlgn="base" hangingPunct="1">
        <a:spcBef>
          <a:spcPct val="20000"/>
        </a:spcBef>
        <a:spcAft>
          <a:spcPct val="0"/>
        </a:spcAft>
        <a:buChar char="»"/>
        <a:defRPr kumimoji="1" sz="1600">
          <a:solidFill>
            <a:schemeClr val="tx1"/>
          </a:solidFill>
          <a:latin typeface="+mn-lt"/>
          <a:ea typeface="+mn-ea"/>
        </a:defRPr>
      </a:lvl7pPr>
      <a:lvl8pPr marL="3429000" indent="-228600" algn="l" rtl="0" eaLnBrk="1" fontAlgn="base" hangingPunct="1">
        <a:spcBef>
          <a:spcPct val="20000"/>
        </a:spcBef>
        <a:spcAft>
          <a:spcPct val="0"/>
        </a:spcAft>
        <a:buChar char="»"/>
        <a:defRPr kumimoji="1" sz="1600">
          <a:solidFill>
            <a:schemeClr val="tx1"/>
          </a:solidFill>
          <a:latin typeface="+mn-lt"/>
          <a:ea typeface="+mn-ea"/>
        </a:defRPr>
      </a:lvl8pPr>
      <a:lvl9pPr marL="3886200" indent="-228600" algn="l" rtl="0" eaLnBrk="1" fontAlgn="base" hangingPunct="1">
        <a:spcBef>
          <a:spcPct val="20000"/>
        </a:spcBef>
        <a:spcAft>
          <a:spcPct val="0"/>
        </a:spcAft>
        <a:buChar char="»"/>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5" y="-815921"/>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8" name="Oval 7"/>
          <p:cNvSpPr/>
          <p:nvPr/>
        </p:nvSpPr>
        <p:spPr>
          <a:xfrm>
            <a:off x="168820" y="21107"/>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1" name="Donut 10"/>
          <p:cNvSpPr/>
          <p:nvPr/>
        </p:nvSpPr>
        <p:spPr>
          <a:xfrm rot="2315675">
            <a:off x="182884"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2" name="Rectangle 11"/>
          <p:cNvSpPr/>
          <p:nvPr/>
        </p:nvSpPr>
        <p:spPr>
          <a:xfrm>
            <a:off x="1040266" y="-55"/>
            <a:ext cx="8131127"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5" name="Rectangle 4"/>
          <p:cNvSpPr>
            <a:spLocks noGrp="1"/>
          </p:cNvSpPr>
          <p:nvPr>
            <p:ph type="title"/>
          </p:nvPr>
        </p:nvSpPr>
        <p:spPr>
          <a:xfrm>
            <a:off x="1435608" y="274639"/>
            <a:ext cx="7498080" cy="1143000"/>
          </a:xfrm>
          <a:prstGeom prst="rect">
            <a:avLst/>
          </a:prstGeom>
        </p:spPr>
        <p:txBody>
          <a:bodyPr anchor="ctr">
            <a:normAutofit/>
          </a:bodyPr>
          <a:lstStyle>
            <a:extLst/>
          </a:lstStyle>
          <a:p>
            <a:r>
              <a:rPr kumimoji="1" lang="ja-JP"/>
              <a:t>マスタ タイトルの書式設定</a:t>
            </a:r>
          </a:p>
        </p:txBody>
      </p:sp>
      <p:sp>
        <p:nvSpPr>
          <p:cNvPr id="9" name="Rectangle 8"/>
          <p:cNvSpPr>
            <a:spLocks noGrp="1"/>
          </p:cNvSpPr>
          <p:nvPr>
            <p:ph type="body" idx="1"/>
          </p:nvPr>
        </p:nvSpPr>
        <p:spPr>
          <a:xfrm>
            <a:off x="1435608" y="1447800"/>
            <a:ext cx="7498080" cy="4800600"/>
          </a:xfrm>
          <a:prstGeom prst="rect">
            <a:avLst/>
          </a:prstGeom>
        </p:spPr>
        <p:txBody>
          <a:bodyPr>
            <a:normAutofit/>
          </a:bodyPr>
          <a:lstStyle>
            <a:extLst/>
          </a:lstStyle>
          <a:p>
            <a:pPr lvl="0"/>
            <a:r>
              <a:rPr kumimoji="1" lang="ja-JP"/>
              <a:t>マスタ テキストの書式設定</a:t>
            </a:r>
          </a:p>
          <a:p>
            <a:pPr lvl="1"/>
            <a:r>
              <a:rPr kumimoji="1" lang="ja-JP"/>
              <a:t>第 2 レベル</a:t>
            </a:r>
          </a:p>
          <a:p>
            <a:pPr lvl="2"/>
            <a:r>
              <a:rPr kumimoji="1" lang="ja-JP"/>
              <a:t>第 3 レベル</a:t>
            </a:r>
          </a:p>
          <a:p>
            <a:pPr lvl="3"/>
            <a:r>
              <a:rPr kumimoji="1" lang="ja-JP"/>
              <a:t>第 4 レベル</a:t>
            </a:r>
          </a:p>
          <a:p>
            <a:pPr lvl="4"/>
            <a:r>
              <a:rPr kumimoji="1" lang="ja-JP"/>
              <a:t>第 5 レベル</a:t>
            </a:r>
          </a:p>
          <a:p>
            <a:pPr lvl="5"/>
            <a:r>
              <a:rPr kumimoji="1" lang="ja-JP"/>
              <a:t>第 6 レベル</a:t>
            </a:r>
          </a:p>
          <a:p>
            <a:pPr lvl="6"/>
            <a:r>
              <a:rPr kumimoji="1" lang="ja-JP"/>
              <a:t>第 7 レベル</a:t>
            </a:r>
          </a:p>
          <a:p>
            <a:pPr lvl="7"/>
            <a:r>
              <a:rPr kumimoji="1" lang="ja-JP"/>
              <a:t>第 8 レベル</a:t>
            </a:r>
          </a:p>
          <a:p>
            <a:pPr lvl="8"/>
            <a:r>
              <a:rPr kumimoji="1" lang="ja-JP"/>
              <a:t>第 9 レベル</a:t>
            </a:r>
          </a:p>
        </p:txBody>
      </p:sp>
      <p:sp>
        <p:nvSpPr>
          <p:cNvPr id="24" name="Rectangle 23"/>
          <p:cNvSpPr>
            <a:spLocks noGrp="1"/>
          </p:cNvSpPr>
          <p:nvPr>
            <p:ph type="dt" sz="half" idx="2"/>
          </p:nvPr>
        </p:nvSpPr>
        <p:spPr>
          <a:xfrm>
            <a:off x="3581400" y="6305549"/>
            <a:ext cx="2133600" cy="476251"/>
          </a:xfrm>
          <a:prstGeom prst="rect">
            <a:avLst/>
          </a:prstGeom>
        </p:spPr>
        <p:txBody>
          <a:bodyPr anchor="b"/>
          <a:lstStyle>
            <a:lvl1pPr algn="r" latinLnBrk="0">
              <a:defRPr kumimoji="1" lang="ja-JP" sz="1200">
                <a:solidFill>
                  <a:schemeClr val="bg2">
                    <a:shade val="50000"/>
                    <a:satMod val="200000"/>
                  </a:schemeClr>
                </a:solidFill>
              </a:defRPr>
            </a:lvl1pPr>
            <a:extLst/>
          </a:lstStyle>
          <a:p>
            <a:fld id="{A1B1F51B-4C42-41B0-9883-5F8FF6979AC4}" type="datetime1">
              <a:rPr lang="ja-JP" altLang="en-US" smtClean="0">
                <a:solidFill>
                  <a:srgbClr val="C9C2D1">
                    <a:shade val="50000"/>
                    <a:satMod val="200000"/>
                  </a:srgbClr>
                </a:solidFill>
              </a:rPr>
              <a:t>2020/12/17</a:t>
            </a:fld>
            <a:endParaRPr altLang="en-US">
              <a:solidFill>
                <a:srgbClr val="C9C2D1">
                  <a:shade val="50000"/>
                </a:srgbClr>
              </a:solidFill>
            </a:endParaRPr>
          </a:p>
        </p:txBody>
      </p:sp>
      <p:sp>
        <p:nvSpPr>
          <p:cNvPr id="10" name="Rectangle 9"/>
          <p:cNvSpPr>
            <a:spLocks noGrp="1"/>
          </p:cNvSpPr>
          <p:nvPr>
            <p:ph type="ftr" sz="quarter" idx="3"/>
          </p:nvPr>
        </p:nvSpPr>
        <p:spPr>
          <a:xfrm>
            <a:off x="6804248" y="6305549"/>
            <a:ext cx="2895600" cy="476251"/>
          </a:xfrm>
          <a:prstGeom prst="rect">
            <a:avLst/>
          </a:prstGeom>
        </p:spPr>
        <p:txBody>
          <a:bodyPr anchor="b"/>
          <a:lstStyle>
            <a:lvl1pPr latinLnBrk="0">
              <a:defRPr kumimoji="1" lang="ja-JP" sz="1200">
                <a:solidFill>
                  <a:schemeClr val="bg2">
                    <a:shade val="50000"/>
                    <a:satMod val="200000"/>
                  </a:schemeClr>
                </a:solidFill>
                <a:effectLst/>
              </a:defRPr>
            </a:lvl1pPr>
            <a:extLst/>
          </a:lstStyle>
          <a:p>
            <a:r>
              <a:rPr lang="en-US" altLang="ja-JP" dirty="0" smtClean="0">
                <a:solidFill>
                  <a:srgbClr val="C9C2D1">
                    <a:shade val="50000"/>
                  </a:srgbClr>
                </a:solidFill>
              </a:rPr>
              <a:t>©2020</a:t>
            </a:r>
            <a:r>
              <a:rPr lang="ja-JP" altLang="en-US" dirty="0" smtClean="0">
                <a:solidFill>
                  <a:srgbClr val="C9C2D1">
                    <a:shade val="50000"/>
                  </a:srgbClr>
                </a:solidFill>
              </a:rPr>
              <a:t>滋賀県消費生活センター</a:t>
            </a:r>
            <a:endParaRPr altLang="en-US" dirty="0">
              <a:solidFill>
                <a:srgbClr val="C9C2D1">
                  <a:shade val="50000"/>
                </a:srgbClr>
              </a:solidFill>
            </a:endParaRPr>
          </a:p>
        </p:txBody>
      </p:sp>
      <p:sp>
        <p:nvSpPr>
          <p:cNvPr id="22" name="Rectangle 21"/>
          <p:cNvSpPr>
            <a:spLocks noGrp="1"/>
          </p:cNvSpPr>
          <p:nvPr>
            <p:ph type="sldNum" sz="quarter" idx="4"/>
          </p:nvPr>
        </p:nvSpPr>
        <p:spPr>
          <a:xfrm>
            <a:off x="8613648" y="6305549"/>
            <a:ext cx="457200" cy="476251"/>
          </a:xfrm>
          <a:prstGeom prst="rect">
            <a:avLst/>
          </a:prstGeom>
        </p:spPr>
        <p:txBody>
          <a:bodyPr anchor="b"/>
          <a:lstStyle>
            <a:lvl1pPr algn="ctr" latinLnBrk="0">
              <a:defRPr kumimoji="1" lang="ja-JP" sz="1200">
                <a:solidFill>
                  <a:schemeClr val="bg2">
                    <a:shade val="50000"/>
                    <a:satMod val="200000"/>
                  </a:schemeClr>
                </a:solidFill>
                <a:effectLst/>
              </a:defRPr>
            </a:lvl1pPr>
            <a:extLst/>
          </a:lstStyle>
          <a:p>
            <a:fld id="{E5C7EF4D-DD50-400C-9F04-EB20CB99416E}" type="slidenum">
              <a:rPr lang="en-US" altLang="ja-JP" sz="2800">
                <a:solidFill>
                  <a:srgbClr val="69676D"/>
                </a:solidFill>
              </a:rPr>
              <a:pPr/>
              <a:t>‹#›</a:t>
            </a:fld>
            <a:endParaRPr altLang="en-US" dirty="0">
              <a:solidFill>
                <a:srgbClr val="C9C2D1">
                  <a:shade val="50000"/>
                </a:srgbClr>
              </a:solidFill>
            </a:endParaRPr>
          </a:p>
        </p:txBody>
      </p:sp>
      <p:sp>
        <p:nvSpPr>
          <p:cNvPr id="15" name="Rectangle 14"/>
          <p:cNvSpPr/>
          <p:nvPr/>
        </p:nvSpPr>
        <p:spPr bwMode="invGray">
          <a:xfrm>
            <a:off x="1014984" y="-54"/>
            <a:ext cx="73152"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Tree>
    <p:extLst>
      <p:ext uri="{BB962C8B-B14F-4D97-AF65-F5344CB8AC3E}">
        <p14:creationId xmlns:p14="http://schemas.microsoft.com/office/powerpoint/2010/main" val="7995928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rtl="0" eaLnBrk="1" latinLnBrk="0" hangingPunct="1">
        <a:spcBef>
          <a:spcPct val="0"/>
        </a:spcBef>
        <a:buNone/>
        <a:defRPr kumimoji="1" lang="ja-JP"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ts val="3000"/>
        </a:lnSpc>
        <a:spcBef>
          <a:spcPts val="600"/>
        </a:spcBef>
        <a:buClr>
          <a:schemeClr val="accent1"/>
        </a:buClr>
        <a:buSzPct val="80000"/>
        <a:buFont typeface="Wingdings 2"/>
        <a:buChar char=""/>
        <a:defRPr kumimoji="1" lang="ja-JP" sz="3200" kern="1200">
          <a:solidFill>
            <a:schemeClr val="tx1"/>
          </a:solidFill>
          <a:latin typeface="+mn-lt"/>
          <a:ea typeface="+mn-ea"/>
          <a:cs typeface="+mn-cs"/>
        </a:defRPr>
      </a:lvl1pPr>
      <a:lvl2pPr marL="640080" indent="-237744" algn="l" rtl="0" eaLnBrk="1" latinLnBrk="0" hangingPunct="1">
        <a:lnSpc>
          <a:spcPts val="3000"/>
        </a:lnSpc>
        <a:spcBef>
          <a:spcPts val="550"/>
        </a:spcBef>
        <a:buClr>
          <a:schemeClr val="accent1"/>
        </a:buClr>
        <a:buFont typeface="Verdana"/>
        <a:buChar char="◦"/>
        <a:defRPr kumimoji="1" lang="ja-JP" sz="2800" kern="1200">
          <a:solidFill>
            <a:schemeClr val="tx1"/>
          </a:solidFill>
          <a:latin typeface="+mn-lt"/>
          <a:ea typeface="+mn-ea"/>
          <a:cs typeface="+mn-cs"/>
        </a:defRPr>
      </a:lvl2pPr>
      <a:lvl3pPr marL="886968" indent="-228600" algn="l" rtl="0" eaLnBrk="1" latinLnBrk="0" hangingPunct="1">
        <a:lnSpc>
          <a:spcPts val="2800"/>
        </a:lnSpc>
        <a:spcBef>
          <a:spcPct val="20000"/>
        </a:spcBef>
        <a:buClr>
          <a:schemeClr val="accent2"/>
        </a:buClr>
        <a:buFont typeface="Wingdings 2"/>
        <a:buChar char=""/>
        <a:defRPr kumimoji="1" lang="ja-JP" sz="2400" kern="1200">
          <a:solidFill>
            <a:schemeClr val="tx1"/>
          </a:solidFill>
          <a:latin typeface="+mn-lt"/>
          <a:ea typeface="+mn-ea"/>
          <a:cs typeface="+mn-cs"/>
        </a:defRPr>
      </a:lvl3pPr>
      <a:lvl4pPr marL="1097280" indent="-173736" algn="l" rtl="0" eaLnBrk="1" latinLnBrk="0" hangingPunct="1">
        <a:spcBef>
          <a:spcPct val="20000"/>
        </a:spcBef>
        <a:buClr>
          <a:schemeClr val="accent3"/>
        </a:buClr>
        <a:buFont typeface="Wingdings 2"/>
        <a:buChar char=""/>
        <a:defRPr kumimoji="1" lang="ja-JP" sz="2000" kern="1200">
          <a:solidFill>
            <a:schemeClr val="tx1"/>
          </a:solidFill>
          <a:latin typeface="+mn-lt"/>
          <a:ea typeface="+mn-ea"/>
          <a:cs typeface="+mn-cs"/>
        </a:defRPr>
      </a:lvl4pPr>
      <a:lvl5pPr marL="1298448" indent="-182880" algn="l" rtl="0" eaLnBrk="1" latinLnBrk="0" hangingPunct="1">
        <a:spcBef>
          <a:spcPct val="20000"/>
        </a:spcBef>
        <a:buClr>
          <a:schemeClr val="accent4"/>
        </a:buClr>
        <a:buFont typeface="Wingdings 2"/>
        <a:buChar char=""/>
        <a:defRPr kumimoji="1" lang="ja-JP" sz="2000" kern="1200">
          <a:solidFill>
            <a:schemeClr val="tx1"/>
          </a:solidFill>
          <a:latin typeface="+mn-lt"/>
          <a:ea typeface="+mn-ea"/>
          <a:cs typeface="+mn-cs"/>
        </a:defRPr>
      </a:lvl5pPr>
      <a:lvl6pPr marL="1508760" indent="-182880" algn="l" rtl="0" eaLnBrk="1" latinLnBrk="0" hangingPunct="1">
        <a:spcBef>
          <a:spcPct val="20000"/>
        </a:spcBef>
        <a:buClr>
          <a:schemeClr val="accent5"/>
        </a:buClr>
        <a:buFont typeface="Wingdings 2"/>
        <a:buChar char=""/>
        <a:defRPr kumimoji="1" lang="ja-JP"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kumimoji="1" lang="ja-JP"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kumimoji="1" lang="ja-JP"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kumimoji="1" lang="ja-JP" sz="2000" kern="1200">
          <a:solidFill>
            <a:schemeClr val="tx1"/>
          </a:solidFill>
          <a:latin typeface="+mn-lt"/>
          <a:ea typeface="+mn-ea"/>
          <a:cs typeface="+mn-cs"/>
        </a:defRPr>
      </a:lvl9pPr>
      <a:extLst/>
    </p:bodyStyle>
    <p:otherStyle>
      <a:lvl1pPr marL="0" algn="l" rtl="0" eaLnBrk="1" latinLnBrk="0" hangingPunct="1">
        <a:defRPr kumimoji="1" lang="ja-JP" kern="1200">
          <a:solidFill>
            <a:schemeClr val="tx1"/>
          </a:solidFill>
          <a:latin typeface="+mn-lt"/>
          <a:ea typeface="+mn-ea"/>
          <a:cs typeface="+mn-cs"/>
        </a:defRPr>
      </a:lvl1pPr>
      <a:lvl2pPr marL="457200" algn="l" rtl="0" eaLnBrk="1" hangingPunct="1">
        <a:defRPr kumimoji="1" lang="ja-JP" kern="1200">
          <a:solidFill>
            <a:schemeClr val="tx1"/>
          </a:solidFill>
          <a:latin typeface="+mn-lt"/>
          <a:ea typeface="+mn-ea"/>
          <a:cs typeface="+mn-cs"/>
        </a:defRPr>
      </a:lvl2pPr>
      <a:lvl3pPr marL="914400" algn="l" rtl="0" eaLnBrk="1" hangingPunct="1">
        <a:defRPr kumimoji="1" lang="ja-JP" kern="1200">
          <a:solidFill>
            <a:schemeClr val="tx1"/>
          </a:solidFill>
          <a:latin typeface="+mn-lt"/>
          <a:ea typeface="+mn-ea"/>
          <a:cs typeface="+mn-cs"/>
        </a:defRPr>
      </a:lvl3pPr>
      <a:lvl4pPr marL="1371600" algn="l" rtl="0" eaLnBrk="1" hangingPunct="1">
        <a:defRPr kumimoji="1" lang="ja-JP" kern="1200">
          <a:solidFill>
            <a:schemeClr val="tx1"/>
          </a:solidFill>
          <a:latin typeface="+mn-lt"/>
          <a:ea typeface="+mn-ea"/>
          <a:cs typeface="+mn-cs"/>
        </a:defRPr>
      </a:lvl4pPr>
      <a:lvl5pPr marL="1828800" algn="l" rtl="0" eaLnBrk="1" hangingPunct="1">
        <a:defRPr kumimoji="1" lang="ja-JP" kern="1200">
          <a:solidFill>
            <a:schemeClr val="tx1"/>
          </a:solidFill>
          <a:latin typeface="+mn-lt"/>
          <a:ea typeface="+mn-ea"/>
          <a:cs typeface="+mn-cs"/>
        </a:defRPr>
      </a:lvl5pPr>
      <a:lvl6pPr marL="2286000" algn="l" rtl="0" eaLnBrk="1" hangingPunct="1">
        <a:defRPr kumimoji="1" lang="ja-JP" kern="1200">
          <a:solidFill>
            <a:schemeClr val="tx1"/>
          </a:solidFill>
          <a:latin typeface="+mn-lt"/>
          <a:ea typeface="+mn-ea"/>
          <a:cs typeface="+mn-cs"/>
        </a:defRPr>
      </a:lvl6pPr>
      <a:lvl7pPr marL="2743200" algn="l" rtl="0" eaLnBrk="1" hangingPunct="1">
        <a:defRPr kumimoji="1" lang="ja-JP" kern="1200">
          <a:solidFill>
            <a:schemeClr val="tx1"/>
          </a:solidFill>
          <a:latin typeface="+mn-lt"/>
          <a:ea typeface="+mn-ea"/>
          <a:cs typeface="+mn-cs"/>
        </a:defRPr>
      </a:lvl7pPr>
      <a:lvl8pPr marL="3200400" algn="l" rtl="0" eaLnBrk="1" hangingPunct="1">
        <a:defRPr kumimoji="1" lang="ja-JP" kern="1200">
          <a:solidFill>
            <a:schemeClr val="tx1"/>
          </a:solidFill>
          <a:latin typeface="+mn-lt"/>
          <a:ea typeface="+mn-ea"/>
          <a:cs typeface="+mn-cs"/>
        </a:defRPr>
      </a:lvl8pPr>
      <a:lvl9pPr marL="3657600" algn="l" rtl="0" eaLnBrk="1" hangingPunct="1">
        <a:defRPr kumimoji="1" lang="ja-JP"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94"/>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a:defRPr/>
            </a:pPr>
            <a:fld id="{0E6CC92C-C3E4-44DD-84B6-E34258E588CC}"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444208" y="6519775"/>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94"/>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a:defRPr/>
            </a:pPr>
            <a:fld id="{DC9A5ABB-97BC-4E0B-B269-374A2B23BF6C}" type="slidenum">
              <a:rPr lang="en-US" altLang="ja-JP"/>
              <a:pPr>
                <a:defRPr/>
              </a:pPr>
              <a:t>‹#›</a:t>
            </a:fld>
            <a:endParaRPr lang="en-US" altLang="ja-JP"/>
          </a:p>
        </p:txBody>
      </p:sp>
    </p:spTree>
    <p:extLst>
      <p:ext uri="{BB962C8B-B14F-4D97-AF65-F5344CB8AC3E}">
        <p14:creationId xmlns:p14="http://schemas.microsoft.com/office/powerpoint/2010/main" val="156788116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33845" y="1828805"/>
            <a:ext cx="78867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92"/>
            <a:ext cx="20574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A80C607-91D1-426B-91E1-36E83920232D}"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5" name="Footer Placeholder 4"/>
          <p:cNvSpPr>
            <a:spLocks noGrp="1"/>
          </p:cNvSpPr>
          <p:nvPr>
            <p:ph type="ftr" sz="quarter" idx="3"/>
          </p:nvPr>
        </p:nvSpPr>
        <p:spPr>
          <a:xfrm>
            <a:off x="3028950" y="6356392"/>
            <a:ext cx="30861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92"/>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483893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7000"/>
          </a:schemeClr>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522"/>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fld id="{2CF58A98-3870-4C92-8474-EDB788D57F2F}"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444208" y="6492875"/>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522"/>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DC9A5ABB-97BC-4E0B-B269-374A2B23BF6C}" type="slidenum">
              <a:rPr lang="en-US" altLang="ja-JP">
                <a:latin typeface="Arial" pitchFamily="34" charset="0"/>
              </a:rPr>
              <a:pPr fontAlgn="base">
                <a:spcBef>
                  <a:spcPct val="0"/>
                </a:spcBef>
                <a:spcAft>
                  <a:spcPct val="0"/>
                </a:spcAft>
                <a:defRPr/>
              </a:pPr>
              <a:t>‹#›</a:t>
            </a:fld>
            <a:endParaRPr lang="en-US" altLang="ja-JP">
              <a:latin typeface="Arial" pitchFamily="34" charset="0"/>
            </a:endParaRPr>
          </a:p>
        </p:txBody>
      </p:sp>
    </p:spTree>
    <p:extLst>
      <p:ext uri="{BB962C8B-B14F-4D97-AF65-F5344CB8AC3E}">
        <p14:creationId xmlns:p14="http://schemas.microsoft.com/office/powerpoint/2010/main" val="249457728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4"/>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fld id="{86F99AB8-BC66-46EA-991F-16DF1F97ED68}"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372200" y="6453336"/>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4"/>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DC9A5ABB-97BC-4E0B-B269-374A2B23BF6C}" type="slidenum">
              <a:rPr lang="en-US" altLang="ja-JP">
                <a:latin typeface="Arial" pitchFamily="34" charset="0"/>
              </a:rPr>
              <a:pPr fontAlgn="base">
                <a:spcBef>
                  <a:spcPct val="0"/>
                </a:spcBef>
                <a:spcAft>
                  <a:spcPct val="0"/>
                </a:spcAft>
                <a:defRPr/>
              </a:pPr>
              <a:t>‹#›</a:t>
            </a:fld>
            <a:endParaRPr lang="en-US" altLang="ja-JP">
              <a:latin typeface="Arial" pitchFamily="34" charset="0"/>
            </a:endParaRPr>
          </a:p>
        </p:txBody>
      </p:sp>
    </p:spTree>
    <p:extLst>
      <p:ext uri="{BB962C8B-B14F-4D97-AF65-F5344CB8AC3E}">
        <p14:creationId xmlns:p14="http://schemas.microsoft.com/office/powerpoint/2010/main" val="94265684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300192" y="285751"/>
            <a:ext cx="2592288" cy="648072"/>
          </a:xfrm>
          <a:prstGeom prst="roundRect">
            <a:avLst/>
          </a:prstGeom>
          <a:solidFill>
            <a:schemeClr val="accent6">
              <a:lumMod val="20000"/>
              <a:lumOff val="80000"/>
            </a:schemeClr>
          </a:solidFill>
          <a:ln w="25400" cap="flat" cmpd="sng" algn="ctr">
            <a:solidFill>
              <a:srgbClr val="6699F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smtClean="0">
                <a:ln>
                  <a:noFill/>
                </a:ln>
                <a:solidFill>
                  <a:srgbClr val="B8CAFF">
                    <a:lumMod val="10000"/>
                  </a:srgbClr>
                </a:solidFill>
                <a:effectLst/>
                <a:uLnTx/>
                <a:uFillTx/>
                <a:latin typeface="UD デジタル 教科書体 NK-R" panose="02020400000000000000" pitchFamily="18" charset="-128"/>
                <a:ea typeface="UD デジタル 教科書体 NK-R" panose="02020400000000000000" pitchFamily="18" charset="-128"/>
              </a:rPr>
              <a:t>滋賀県消費生活センター　</a:t>
            </a:r>
            <a:r>
              <a:rPr kumimoji="0" lang="ja-JP" altLang="en-US" sz="1600" b="0" i="0" u="none" strike="noStrike" kern="0" cap="none" spc="0" normalizeH="0" baseline="0" noProof="0" smtClean="0">
                <a:ln>
                  <a:noFill/>
                </a:ln>
                <a:solidFill>
                  <a:srgbClr val="B8CAFF">
                    <a:lumMod val="10000"/>
                  </a:srgbClr>
                </a:solidFill>
                <a:effectLst/>
                <a:uLnTx/>
                <a:uFillTx/>
                <a:latin typeface="UD デジタル 教科書体 NK-R" panose="02020400000000000000" pitchFamily="18" charset="-128"/>
                <a:ea typeface="UD デジタル 教科書体 NK-R" panose="02020400000000000000" pitchFamily="18" charset="-128"/>
              </a:rPr>
              <a:t>消費者教育⑤</a:t>
            </a:r>
            <a:endParaRPr kumimoji="0" lang="ja-JP" altLang="en-US" sz="1600" b="0" i="0" u="none" strike="noStrike" kern="0" cap="none" spc="0" normalizeH="0" baseline="0" noProof="0" dirty="0">
              <a:ln>
                <a:noFill/>
              </a:ln>
              <a:solidFill>
                <a:srgbClr val="B8CAFF">
                  <a:lumMod val="10000"/>
                </a:srgbClr>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5" name="Rectangle 2"/>
          <p:cNvSpPr txBox="1">
            <a:spLocks noChangeArrowheads="1"/>
          </p:cNvSpPr>
          <p:nvPr/>
        </p:nvSpPr>
        <p:spPr bwMode="auto">
          <a:xfrm>
            <a:off x="1059885" y="1556792"/>
            <a:ext cx="799288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5pPr>
            <a:lvl6pPr marL="4572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6pPr>
            <a:lvl7pPr marL="9144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7pPr>
            <a:lvl8pPr marL="13716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8pPr>
            <a:lvl9pPr marL="18288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　　　　　 　</a:t>
            </a:r>
            <a:r>
              <a:rPr lang="ja-JP" altLang="en-US" sz="2400" kern="0" dirty="0" err="1" smtClean="0">
                <a:solidFill>
                  <a:srgbClr val="FF0000"/>
                </a:solidFill>
                <a:latin typeface="UD デジタル 教科書体 NK-R" panose="02020400000000000000" pitchFamily="18" charset="-128"/>
                <a:ea typeface="UD デジタル 教科書体 NK-R" panose="02020400000000000000" pitchFamily="18" charset="-128"/>
              </a:rPr>
              <a:t>せいねん</a:t>
            </a:r>
            <a:endParaRPr kumimoji="1" lang="ja-JP" altLang="en-US" sz="2400" b="0"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800" b="0"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4800" b="1"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「成年</a:t>
            </a:r>
            <a:r>
              <a:rPr kumimoji="1" lang="en-US" altLang="ja-JP" sz="4800" b="1"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4800" b="1"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おとな</a:t>
            </a:r>
            <a:r>
              <a:rPr kumimoji="1" lang="en-US" altLang="ja-JP" sz="4800" b="1"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4800" b="1"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4800" b="0"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になる</a:t>
            </a:r>
            <a:br>
              <a:rPr kumimoji="1" lang="ja-JP" altLang="en-US" sz="4800" b="0"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4400" b="0"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4400" kern="0" dirty="0">
                <a:solidFill>
                  <a:srgbClr val="FF0000"/>
                </a:solidFill>
                <a:latin typeface="UD デジタル 教科書体 NK-R" panose="02020400000000000000" pitchFamily="18" charset="-128"/>
                <a:ea typeface="UD デジタル 教科書体 NK-R" panose="02020400000000000000" pitchFamily="18" charset="-128"/>
              </a:rPr>
              <a:t>　</a:t>
            </a:r>
            <a:r>
              <a:rPr lang="ja-JP" altLang="en-US" sz="4400" kern="0" dirty="0" smtClean="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4400" b="0"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　　　ということ</a:t>
            </a:r>
            <a:endParaRPr kumimoji="1" lang="en-US" altLang="ja-JP" sz="2800" b="1" i="0" u="none" strike="noStrike" kern="0" cap="none" spc="0" normalizeH="0" baseline="0" noProof="0" dirty="0" smtClean="0">
              <a:ln>
                <a:noFill/>
              </a:ln>
              <a:solidFill>
                <a:srgbClr val="333333"/>
              </a:solidFill>
              <a:effectLst/>
              <a:uLnTx/>
              <a:uFillTx/>
              <a:latin typeface="UD デジタル 教科書体 NK-R" panose="02020400000000000000" pitchFamily="18" charset="-128"/>
              <a:ea typeface="UD デジタル 教科書体 NK-R" panose="02020400000000000000" pitchFamily="18" charset="-128"/>
            </a:endParaRPr>
          </a:p>
        </p:txBody>
      </p:sp>
      <p:pic>
        <p:nvPicPr>
          <p:cNvPr id="8" name="Picture 2" descr="G:\キャッフィー\caffy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3161147"/>
            <a:ext cx="2464549" cy="3487647"/>
          </a:xfrm>
          <a:prstGeom prst="rect">
            <a:avLst/>
          </a:prstGeom>
          <a:noFill/>
          <a:extLst>
            <a:ext uri="{909E8E84-426E-40DD-AFC4-6F175D3DCCD1}">
              <a14:hiddenFill xmlns:a14="http://schemas.microsoft.com/office/drawing/2010/main">
                <a:solidFill>
                  <a:srgbClr val="FFFFFF"/>
                </a:solidFill>
              </a14:hiddenFill>
            </a:ext>
          </a:extLst>
        </p:spPr>
      </p:pic>
      <p:sp>
        <p:nvSpPr>
          <p:cNvPr id="6" name="円/楕円 5"/>
          <p:cNvSpPr/>
          <p:nvPr/>
        </p:nvSpPr>
        <p:spPr>
          <a:xfrm>
            <a:off x="1115616" y="285751"/>
            <a:ext cx="1296144" cy="648072"/>
          </a:xfrm>
          <a:prstGeom prst="ellipse">
            <a:avLst/>
          </a:prstGeom>
          <a:solidFill>
            <a:srgbClr val="4F81BD">
              <a:lumMod val="40000"/>
              <a:lumOff val="6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rgbClr val="1F497D"/>
                </a:solidFill>
                <a:effectLst/>
                <a:uLnTx/>
                <a:uFillTx/>
                <a:latin typeface="Calibri"/>
                <a:ea typeface="ＭＳ Ｐゴシック"/>
                <a:cs typeface="+mn-cs"/>
              </a:rPr>
              <a:t>要約版</a:t>
            </a:r>
            <a:endParaRPr kumimoji="1" lang="ja-JP" altLang="en-US" sz="1800" b="0" i="0" u="none" strike="noStrike" kern="0" cap="none" spc="0" normalizeH="0" baseline="0" noProof="0" dirty="0">
              <a:ln>
                <a:noFill/>
              </a:ln>
              <a:solidFill>
                <a:srgbClr val="1F497D"/>
              </a:solidFill>
              <a:effectLst/>
              <a:uLnTx/>
              <a:uFillTx/>
              <a:latin typeface="Calibri"/>
              <a:ea typeface="ＭＳ Ｐゴシック"/>
              <a:cs typeface="+mn-cs"/>
            </a:endParaRPr>
          </a:p>
        </p:txBody>
      </p:sp>
      <p:sp>
        <p:nvSpPr>
          <p:cNvPr id="3" name="フッター プレースホルダー 2"/>
          <p:cNvSpPr>
            <a:spLocks noGrp="1"/>
          </p:cNvSpPr>
          <p:nvPr>
            <p:ph type="ftr" sz="quarter" idx="11"/>
          </p:nvPr>
        </p:nvSpPr>
        <p:spPr/>
        <p:txBody>
          <a:bodyPr/>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lang="ja-JP" altLang="en-US">
              <a:solidFill>
                <a:srgbClr val="C9C2D1">
                  <a:shade val="50000"/>
                  <a:satMod val="200000"/>
                </a:srgbClr>
              </a:solidFill>
            </a:endParaRPr>
          </a:p>
        </p:txBody>
      </p:sp>
    </p:spTree>
    <p:extLst>
      <p:ext uri="{BB962C8B-B14F-4D97-AF65-F5344CB8AC3E}">
        <p14:creationId xmlns:p14="http://schemas.microsoft.com/office/powerpoint/2010/main" val="478282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bp.blogspot.com/-bWl0WsdCB24/VmFj01CfhiI/AAAAAAAA1Z4/Tjd8pmzlLqU/s800/shopping_rej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8953" y="4568851"/>
            <a:ext cx="3476589" cy="32375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4.bp.blogspot.com/-R6XFB59rFy0/UUhH63l9q-I/AAAAAAAAO5c/xa-LPMTzgpE/s1600/bousai_wa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11273">
            <a:off x="13147640" y="2946834"/>
            <a:ext cx="429867" cy="964335"/>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0" y="2689"/>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1200" dirty="0" smtClean="0">
                <a:solidFill>
                  <a:prstClr val="black"/>
                </a:solidFill>
                <a:latin typeface="UD デジタル 教科書体 NK-R" panose="02020400000000000000" pitchFamily="18" charset="-128"/>
                <a:ea typeface="UD デジタル 教科書体 NK-R" panose="02020400000000000000" pitchFamily="18" charset="-128"/>
              </a:rPr>
              <a:t>                                                                                                   </a:t>
            </a:r>
            <a:endParaRPr lang="en-US" altLang="ja-JP" sz="1400" dirty="0" smtClean="0">
              <a:solidFill>
                <a:prstClr val="black"/>
              </a:solidFill>
              <a:latin typeface="UD デジタル 教科書体 NK-R" panose="02020400000000000000" pitchFamily="18" charset="-128"/>
              <a:ea typeface="UD デジタル 教科書体 NK-R" panose="02020400000000000000" pitchFamily="18" charset="-128"/>
            </a:endParaRPr>
          </a:p>
          <a:p>
            <a:pPr eaLnBrk="0" fontAlgn="base" hangingPunct="0">
              <a:spcBef>
                <a:spcPct val="0"/>
              </a:spcBef>
              <a:spcAft>
                <a:spcPct val="0"/>
              </a:spcAft>
            </a:pPr>
            <a:r>
              <a:rPr lang="ja-JP" altLang="en-US" sz="44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en-US" altLang="ja-JP" sz="44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400" dirty="0" smtClean="0">
                <a:solidFill>
                  <a:prstClr val="black"/>
                </a:solidFill>
                <a:latin typeface="UD デジタル 教科書体 NK-R" panose="02020400000000000000" pitchFamily="18" charset="-128"/>
                <a:ea typeface="UD デジタル 教科書体 NK-R" panose="02020400000000000000" pitchFamily="18" charset="-128"/>
              </a:rPr>
              <a:t>知っていますか</a:t>
            </a:r>
            <a:r>
              <a:rPr lang="en-US" altLang="ja-JP" sz="4400" dirty="0" smtClean="0">
                <a:solidFill>
                  <a:prstClr val="black"/>
                </a:solidFill>
                <a:latin typeface="UD デジタル 教科書体 NK-R" panose="02020400000000000000" pitchFamily="18" charset="-128"/>
                <a:ea typeface="UD デジタル 教科書体 NK-R" panose="02020400000000000000" pitchFamily="18" charset="-128"/>
              </a:rPr>
              <a:t>?</a:t>
            </a:r>
          </a:p>
        </p:txBody>
      </p:sp>
      <p:grpSp>
        <p:nvGrpSpPr>
          <p:cNvPr id="6" name="グループ化 5"/>
          <p:cNvGrpSpPr/>
          <p:nvPr/>
        </p:nvGrpSpPr>
        <p:grpSpPr>
          <a:xfrm>
            <a:off x="755576" y="2660639"/>
            <a:ext cx="3816424" cy="3816424"/>
            <a:chOff x="467544" y="1198885"/>
            <a:chExt cx="3816424" cy="3816424"/>
          </a:xfrm>
        </p:grpSpPr>
        <p:pic>
          <p:nvPicPr>
            <p:cNvPr id="2" name="Picture 2" descr="G:\消費生活センター　消費者教育\イラストいろいろ\tv_panel_quiz_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198885"/>
              <a:ext cx="3816424" cy="381642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367176" y="3058082"/>
              <a:ext cx="1872208" cy="1077218"/>
            </a:xfrm>
            <a:prstGeom prst="rect">
              <a:avLst/>
            </a:prstGeom>
            <a:solidFill>
              <a:schemeClr val="bg1"/>
            </a:solidFill>
            <a:ln>
              <a:solidFill>
                <a:schemeClr val="tx1"/>
              </a:solidFill>
            </a:ln>
          </p:spPr>
          <p:txBody>
            <a:bodyPr wrap="square" rtlCol="0">
              <a:spAutoFit/>
            </a:bodyPr>
            <a:lstStyle/>
            <a:p>
              <a:r>
                <a:rPr lang="ja-JP" altLang="en-US" sz="1600" dirty="0" smtClean="0">
                  <a:solidFill>
                    <a:srgbClr val="FF0000"/>
                  </a:solidFill>
                  <a:latin typeface="UD デジタル 教科書体 NK-R" panose="02020400000000000000" pitchFamily="18" charset="-128"/>
                  <a:ea typeface="UD デジタル 教科書体 NK-R" panose="02020400000000000000" pitchFamily="18" charset="-128"/>
                </a:rPr>
                <a:t>　　　</a:t>
              </a:r>
              <a:endParaRPr lang="ja-JP" altLang="en-US" sz="1600" dirty="0">
                <a:solidFill>
                  <a:srgbClr val="FF0000"/>
                </a:solidFill>
                <a:latin typeface="UD デジタル 教科書体 NK-R" panose="02020400000000000000" pitchFamily="18" charset="-128"/>
                <a:ea typeface="UD デジタル 教科書体 NK-R" panose="02020400000000000000" pitchFamily="18" charset="-128"/>
              </a:endParaRPr>
            </a:p>
            <a:p>
              <a:endParaRPr lang="ja-JP" altLang="en-US" sz="1600" dirty="0" smtClean="0">
                <a:solidFill>
                  <a:srgbClr val="FF0000"/>
                </a:solidFill>
                <a:latin typeface="UD デジタル 教科書体 NK-R" panose="02020400000000000000" pitchFamily="18" charset="-128"/>
                <a:ea typeface="UD デジタル 教科書体 NK-R" panose="02020400000000000000" pitchFamily="18" charset="-128"/>
              </a:endParaRPr>
            </a:p>
            <a:p>
              <a:endParaRPr lang="ja-JP" altLang="en-US" sz="1600" dirty="0">
                <a:solidFill>
                  <a:srgbClr val="FF0000"/>
                </a:solidFill>
                <a:latin typeface="UD デジタル 教科書体 NK-R" panose="02020400000000000000" pitchFamily="18" charset="-128"/>
                <a:ea typeface="UD デジタル 教科書体 NK-R" panose="02020400000000000000" pitchFamily="18" charset="-128"/>
              </a:endParaRPr>
            </a:p>
            <a:p>
              <a:endParaRPr lang="ja-JP" altLang="en-US" sz="1600" dirty="0" smtClean="0">
                <a:solidFill>
                  <a:srgbClr val="FF0000"/>
                </a:solidFill>
                <a:latin typeface="UD デジタル 教科書体 NK-R" panose="02020400000000000000" pitchFamily="18" charset="-128"/>
                <a:ea typeface="UD デジタル 教科書体 NK-R" panose="02020400000000000000" pitchFamily="18" charset="-128"/>
              </a:endParaRPr>
            </a:p>
          </p:txBody>
        </p:sp>
      </p:grpSp>
      <p:grpSp>
        <p:nvGrpSpPr>
          <p:cNvPr id="7" name="グループ化 6"/>
          <p:cNvGrpSpPr/>
          <p:nvPr/>
        </p:nvGrpSpPr>
        <p:grpSpPr>
          <a:xfrm>
            <a:off x="4572000" y="2664117"/>
            <a:ext cx="3809468" cy="3809468"/>
            <a:chOff x="4434940" y="1261210"/>
            <a:chExt cx="3809468" cy="3809468"/>
          </a:xfrm>
        </p:grpSpPr>
        <p:pic>
          <p:nvPicPr>
            <p:cNvPr id="1027" name="Picture 3" descr="G:\消費生活センター　消費者教育\イラストいろいろ\tv_panel_quiz_wom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4940" y="1261210"/>
              <a:ext cx="3809468" cy="3809468"/>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5364957" y="3165944"/>
              <a:ext cx="1949434" cy="1107996"/>
            </a:xfrm>
            <a:prstGeom prst="rect">
              <a:avLst/>
            </a:prstGeom>
            <a:solidFill>
              <a:schemeClr val="bg1"/>
            </a:solidFill>
            <a:ln>
              <a:solidFill>
                <a:schemeClr val="tx1"/>
              </a:solidFill>
            </a:ln>
          </p:spPr>
          <p:txBody>
            <a:bodyPr wrap="square" rtlCol="0">
              <a:spAutoFit/>
            </a:bodyPr>
            <a:lstStyle/>
            <a:p>
              <a:r>
                <a:rPr lang="ja-JP" altLang="en-US" sz="1600" dirty="0" smtClean="0">
                  <a:solidFill>
                    <a:srgbClr val="FF0000"/>
                  </a:solidFill>
                  <a:latin typeface="UD デジタル 教科書体 NK-R" panose="02020400000000000000" pitchFamily="18" charset="-128"/>
                  <a:ea typeface="UD デジタル 教科書体 NK-R" panose="02020400000000000000" pitchFamily="18" charset="-128"/>
                </a:rPr>
                <a:t>　　　</a:t>
              </a:r>
            </a:p>
            <a:p>
              <a:endParaRPr lang="ja-JP" altLang="en-US" sz="1600" dirty="0">
                <a:solidFill>
                  <a:srgbClr val="FF0000"/>
                </a:solidFill>
                <a:latin typeface="UD デジタル 教科書体 NK-R" panose="02020400000000000000" pitchFamily="18" charset="-128"/>
                <a:ea typeface="UD デジタル 教科書体 NK-R" panose="02020400000000000000" pitchFamily="18" charset="-128"/>
              </a:endParaRPr>
            </a:p>
            <a:p>
              <a:endParaRPr lang="ja-JP" altLang="en-US" sz="1600" dirty="0" smtClean="0">
                <a:solidFill>
                  <a:srgbClr val="FF0000"/>
                </a:solidFill>
                <a:latin typeface="UD デジタル 教科書体 NK-R" panose="02020400000000000000" pitchFamily="18" charset="-128"/>
                <a:ea typeface="UD デジタル 教科書体 NK-R" panose="02020400000000000000" pitchFamily="18" charset="-128"/>
              </a:endParaRPr>
            </a:p>
            <a:p>
              <a:endParaRPr lang="ja-JP" altLang="en-US"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grpSp>
        <p:nvGrpSpPr>
          <p:cNvPr id="9" name="グループ化 8"/>
          <p:cNvGrpSpPr/>
          <p:nvPr/>
        </p:nvGrpSpPr>
        <p:grpSpPr>
          <a:xfrm>
            <a:off x="179513" y="1268760"/>
            <a:ext cx="9559227" cy="1008112"/>
            <a:chOff x="771448" y="1268760"/>
            <a:chExt cx="8505733" cy="1008112"/>
          </a:xfrm>
        </p:grpSpPr>
        <p:sp>
          <p:nvSpPr>
            <p:cNvPr id="8" name="角丸四角形 7"/>
            <p:cNvSpPr/>
            <p:nvPr/>
          </p:nvSpPr>
          <p:spPr>
            <a:xfrm>
              <a:off x="899592" y="1268760"/>
              <a:ext cx="7647576" cy="100811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15" name="正方形/長方形 14"/>
            <p:cNvSpPr/>
            <p:nvPr/>
          </p:nvSpPr>
          <p:spPr>
            <a:xfrm>
              <a:off x="771448" y="1480428"/>
              <a:ext cx="8505733" cy="584775"/>
            </a:xfrm>
            <a:prstGeom prst="rect">
              <a:avLst/>
            </a:prstGeom>
          </p:spPr>
          <p:txBody>
            <a:bodyPr wrap="square">
              <a:spAutoFit/>
            </a:bodyPr>
            <a:lstStyle/>
            <a:p>
              <a:r>
                <a:rPr lang="ja-JP" altLang="en-US" sz="3200" dirty="0" smtClean="0">
                  <a:solidFill>
                    <a:prstClr val="black"/>
                  </a:solidFill>
                  <a:latin typeface="UD デジタル 教科書体 NK-R" panose="02020400000000000000" pitchFamily="18" charset="-128"/>
                  <a:ea typeface="UD デジタル 教科書体 NK-R" panose="02020400000000000000" pitchFamily="18" charset="-128"/>
                </a:rPr>
                <a:t>「大人」と「子ども」</a:t>
              </a:r>
              <a:r>
                <a:rPr lang="en-US" altLang="ja-JP" sz="32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3200" dirty="0" smtClean="0">
                  <a:solidFill>
                    <a:prstClr val="black"/>
                  </a:solidFill>
                  <a:latin typeface="UD デジタル 教科書体 NK-R" panose="02020400000000000000" pitchFamily="18" charset="-128"/>
                  <a:ea typeface="UD デジタル 教科書体 NK-R" panose="02020400000000000000" pitchFamily="18" charset="-128"/>
                </a:rPr>
                <a:t>こんな言い方もします</a:t>
              </a:r>
              <a:endParaRPr lang="en-US" altLang="ja-JP" sz="3200" dirty="0" smtClean="0">
                <a:solidFill>
                  <a:prstClr val="black"/>
                </a:solidFill>
                <a:latin typeface="UD デジタル 教科書体 NK-R" panose="02020400000000000000" pitchFamily="18" charset="-128"/>
                <a:ea typeface="UD デジタル 教科書体 NK-R" panose="02020400000000000000" pitchFamily="18" charset="-128"/>
              </a:endParaRPr>
            </a:p>
          </p:txBody>
        </p:sp>
      </p:grpSp>
      <p:sp>
        <p:nvSpPr>
          <p:cNvPr id="12" name="円/楕円 11"/>
          <p:cNvSpPr/>
          <p:nvPr/>
        </p:nvSpPr>
        <p:spPr>
          <a:xfrm>
            <a:off x="4723380" y="2492896"/>
            <a:ext cx="3823788" cy="410445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3" name="角丸四角形吹き出し 2"/>
          <p:cNvSpPr/>
          <p:nvPr/>
        </p:nvSpPr>
        <p:spPr>
          <a:xfrm>
            <a:off x="323529" y="2649023"/>
            <a:ext cx="1331679" cy="635961"/>
          </a:xfrm>
          <a:prstGeom prst="wedgeRoundRectCallout">
            <a:avLst>
              <a:gd name="adj1" fmla="val 50010"/>
              <a:gd name="adj2" fmla="val 1181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latin typeface="UD デジタル 教科書体 NK-R" panose="02020400000000000000" pitchFamily="18" charset="-128"/>
                <a:ea typeface="UD デジタル 教科書体 NK-R" panose="02020400000000000000" pitchFamily="18" charset="-128"/>
              </a:rPr>
              <a:t>大人</a:t>
            </a:r>
            <a:endParaRPr kumimoji="1" lang="ja-JP" altLang="en-US" sz="3600" dirty="0">
              <a:latin typeface="UD デジタル 教科書体 NK-R" panose="02020400000000000000" pitchFamily="18" charset="-128"/>
              <a:ea typeface="UD デジタル 教科書体 NK-R" panose="02020400000000000000" pitchFamily="18" charset="-128"/>
            </a:endParaRPr>
          </a:p>
        </p:txBody>
      </p:sp>
      <p:sp>
        <p:nvSpPr>
          <p:cNvPr id="17" name="角丸四角形吹き出し 16"/>
          <p:cNvSpPr/>
          <p:nvPr/>
        </p:nvSpPr>
        <p:spPr>
          <a:xfrm>
            <a:off x="7308305" y="2682442"/>
            <a:ext cx="1610006" cy="635961"/>
          </a:xfrm>
          <a:prstGeom prst="wedgeRoundRectCallout">
            <a:avLst>
              <a:gd name="adj1" fmla="val -38714"/>
              <a:gd name="adj2" fmla="val 1019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latin typeface="UD デジタル 教科書体 NK-R" panose="02020400000000000000" pitchFamily="18" charset="-128"/>
                <a:ea typeface="UD デジタル 教科書体 NK-R" panose="02020400000000000000" pitchFamily="18" charset="-128"/>
              </a:rPr>
              <a:t>子ども</a:t>
            </a:r>
            <a:endParaRPr kumimoji="1" lang="ja-JP" altLang="en-US" sz="3600" dirty="0">
              <a:latin typeface="UD デジタル 教科書体 NK-R" panose="02020400000000000000" pitchFamily="18" charset="-128"/>
              <a:ea typeface="UD デジタル 教科書体 NK-R" panose="02020400000000000000" pitchFamily="18" charset="-128"/>
            </a:endParaRPr>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331967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000" dirty="0" smtClean="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4000" dirty="0" smtClean="0">
                <a:solidFill>
                  <a:prstClr val="white"/>
                </a:solidFill>
                <a:latin typeface="UD デジタル 教科書体 NK-R" panose="02020400000000000000" pitchFamily="18" charset="-128"/>
                <a:ea typeface="UD デジタル 教科書体 NK-R" panose="02020400000000000000" pitchFamily="18" charset="-128"/>
              </a:rPr>
              <a:t>　「成年年齢」の引き下げ</a:t>
            </a:r>
            <a:endParaRPr lang="en-US" altLang="ja-JP" sz="4000" dirty="0">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smtClean="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sp>
        <p:nvSpPr>
          <p:cNvPr id="4" name="正方形/長方形 3"/>
          <p:cNvSpPr/>
          <p:nvPr/>
        </p:nvSpPr>
        <p:spPr>
          <a:xfrm>
            <a:off x="370464" y="102940"/>
            <a:ext cx="1512168" cy="7200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solidFill>
                  <a:prstClr val="white"/>
                </a:solidFill>
              </a:rPr>
              <a:t>重要</a:t>
            </a:r>
            <a:endParaRPr lang="ja-JP" altLang="en-US" sz="4000" dirty="0">
              <a:solidFill>
                <a:prstClr val="white"/>
              </a:solidFill>
            </a:endParaRPr>
          </a:p>
        </p:txBody>
      </p:sp>
      <p:sp>
        <p:nvSpPr>
          <p:cNvPr id="15" name="角丸四角形 14"/>
          <p:cNvSpPr/>
          <p:nvPr/>
        </p:nvSpPr>
        <p:spPr>
          <a:xfrm>
            <a:off x="604156" y="1679093"/>
            <a:ext cx="8216315" cy="1423335"/>
          </a:xfrm>
          <a:prstGeom prst="roundRect">
            <a:avLst/>
          </a:prstGeom>
          <a:solidFill>
            <a:srgbClr val="92D050"/>
          </a:solidFill>
          <a:ln w="9525" cap="flat" cmpd="sng" algn="ctr">
            <a:solidFill>
              <a:srgbClr val="1F497D"/>
            </a:solid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r>
              <a:rPr kumimoji="0" lang="en-US" altLang="ja-JP" sz="3600" kern="0" dirty="0" smtClean="0">
                <a:solidFill>
                  <a:srgbClr val="000066"/>
                </a:solidFill>
                <a:latin typeface="UD デジタル 教科書体 NK-R" panose="02020400000000000000" pitchFamily="18" charset="-128"/>
                <a:ea typeface="UD デジタル 教科書体 NK-R" panose="02020400000000000000" pitchFamily="18" charset="-128"/>
              </a:rPr>
              <a:t>2022</a:t>
            </a:r>
            <a:r>
              <a:rPr kumimoji="0" lang="ja-JP" altLang="en-US" sz="3600" kern="0" dirty="0" smtClean="0">
                <a:solidFill>
                  <a:srgbClr val="000066"/>
                </a:solidFill>
                <a:latin typeface="UD デジタル 教科書体 NK-R" panose="02020400000000000000" pitchFamily="18" charset="-128"/>
                <a:ea typeface="UD デジタル 教科書体 NK-R" panose="02020400000000000000" pitchFamily="18" charset="-128"/>
              </a:rPr>
              <a:t>年</a:t>
            </a:r>
            <a:r>
              <a:rPr kumimoji="0" lang="en-US" altLang="ja-JP" sz="3600" kern="0" dirty="0" smtClean="0">
                <a:solidFill>
                  <a:srgbClr val="000066"/>
                </a:solidFill>
                <a:latin typeface="UD デジタル 教科書体 NK-R" panose="02020400000000000000" pitchFamily="18" charset="-128"/>
                <a:ea typeface="UD デジタル 教科書体 NK-R" panose="02020400000000000000" pitchFamily="18" charset="-128"/>
              </a:rPr>
              <a:t>4</a:t>
            </a:r>
            <a:r>
              <a:rPr kumimoji="0" lang="ja-JP" altLang="en-US" sz="3600" kern="0" dirty="0" smtClean="0">
                <a:solidFill>
                  <a:srgbClr val="000066"/>
                </a:solidFill>
                <a:latin typeface="UD デジタル 教科書体 NK-R" panose="02020400000000000000" pitchFamily="18" charset="-128"/>
                <a:ea typeface="UD デジタル 教科書体 NK-R" panose="02020400000000000000" pitchFamily="18" charset="-128"/>
              </a:rPr>
              <a:t>月</a:t>
            </a:r>
            <a:r>
              <a:rPr kumimoji="0" lang="en-US" altLang="ja-JP" sz="3600" kern="0" dirty="0" smtClean="0">
                <a:solidFill>
                  <a:srgbClr val="000066"/>
                </a:solidFill>
                <a:latin typeface="UD デジタル 教科書体 NK-R" panose="02020400000000000000" pitchFamily="18" charset="-128"/>
                <a:ea typeface="UD デジタル 教科書体 NK-R" panose="02020400000000000000" pitchFamily="18" charset="-128"/>
              </a:rPr>
              <a:t>1</a:t>
            </a:r>
            <a:r>
              <a:rPr kumimoji="0" lang="ja-JP" altLang="en-US" sz="3600" kern="0" dirty="0" smtClean="0">
                <a:solidFill>
                  <a:srgbClr val="000066"/>
                </a:solidFill>
                <a:latin typeface="UD デジタル 教科書体 NK-R" panose="02020400000000000000" pitchFamily="18" charset="-128"/>
                <a:ea typeface="UD デジタル 教科書体 NK-R" panose="02020400000000000000" pitchFamily="18" charset="-128"/>
              </a:rPr>
              <a:t>日より</a:t>
            </a:r>
          </a:p>
          <a:p>
            <a:pPr algn="ctr" defTabSz="457200" fontAlgn="base">
              <a:spcBef>
                <a:spcPct val="0"/>
              </a:spcBef>
              <a:spcAft>
                <a:spcPct val="0"/>
              </a:spcAft>
              <a:defRPr/>
            </a:pPr>
            <a:r>
              <a:rPr kumimoji="0" lang="ja-JP" altLang="en-US" sz="3600" kern="0" dirty="0" smtClean="0">
                <a:solidFill>
                  <a:srgbClr val="000066"/>
                </a:solidFill>
                <a:latin typeface="UD デジタル 教科書体 NK-R" panose="02020400000000000000" pitchFamily="18" charset="-128"/>
                <a:ea typeface="UD デジタル 教科書体 NK-R" panose="02020400000000000000" pitchFamily="18" charset="-128"/>
              </a:rPr>
              <a:t>成年年齢が</a:t>
            </a:r>
            <a:r>
              <a:rPr kumimoji="0" lang="en-US" altLang="ja-JP" sz="3600" kern="0" dirty="0" smtClean="0">
                <a:solidFill>
                  <a:prstClr val="white"/>
                </a:solidFill>
                <a:latin typeface="UD デジタル 教科書体 NK-R" panose="02020400000000000000" pitchFamily="18" charset="-128"/>
                <a:ea typeface="UD デジタル 教科書体 NK-R" panose="02020400000000000000" pitchFamily="18" charset="-128"/>
              </a:rPr>
              <a:t>20</a:t>
            </a:r>
            <a:r>
              <a:rPr kumimoji="0" lang="ja-JP" altLang="en-US" sz="3600" kern="0" dirty="0" smtClean="0">
                <a:solidFill>
                  <a:prstClr val="white"/>
                </a:solidFill>
                <a:latin typeface="UD デジタル 教科書体 NK-R" panose="02020400000000000000" pitchFamily="18" charset="-128"/>
                <a:ea typeface="UD デジタル 教科書体 NK-R" panose="02020400000000000000" pitchFamily="18" charset="-128"/>
              </a:rPr>
              <a:t>歳から、</a:t>
            </a:r>
            <a:r>
              <a:rPr kumimoji="0" lang="ja-JP" altLang="en-US" sz="3600" kern="0" dirty="0">
                <a:solidFill>
                  <a:srgbClr val="FF0000"/>
                </a:solidFill>
                <a:latin typeface="UD デジタル 教科書体 NK-R" panose="02020400000000000000" pitchFamily="18" charset="-128"/>
                <a:ea typeface="UD デジタル 教科書体 NK-R" panose="02020400000000000000" pitchFamily="18" charset="-128"/>
              </a:rPr>
              <a:t>　</a:t>
            </a:r>
            <a:r>
              <a:rPr kumimoji="0" lang="ja-JP" altLang="en-US" sz="3600" kern="0" dirty="0" smtClean="0">
                <a:solidFill>
                  <a:srgbClr val="FF0000"/>
                </a:solidFill>
                <a:latin typeface="UD デジタル 教科書体 NK-R" panose="02020400000000000000" pitchFamily="18" charset="-128"/>
                <a:ea typeface="UD デジタル 教科書体 NK-R" panose="02020400000000000000" pitchFamily="18" charset="-128"/>
              </a:rPr>
              <a:t>　　　 </a:t>
            </a:r>
            <a:r>
              <a:rPr kumimoji="0" lang="ja-JP" altLang="en-US" sz="3600" kern="0" dirty="0" smtClean="0">
                <a:solidFill>
                  <a:prstClr val="white"/>
                </a:solidFill>
                <a:latin typeface="UD デジタル 教科書体 NK-R" panose="02020400000000000000" pitchFamily="18" charset="-128"/>
                <a:ea typeface="UD デジタル 教科書体 NK-R" panose="02020400000000000000" pitchFamily="18" charset="-128"/>
              </a:rPr>
              <a:t>に引き下げ</a:t>
            </a:r>
            <a:endParaRPr kumimoji="0" lang="ja-JP" altLang="en-US" sz="3600" kern="0" dirty="0">
              <a:solidFill>
                <a:prstClr val="white"/>
              </a:solidFill>
              <a:latin typeface="UD デジタル 教科書体 NK-R" panose="02020400000000000000" pitchFamily="18" charset="-128"/>
              <a:ea typeface="UD デジタル 教科書体 NK-R" panose="02020400000000000000" pitchFamily="18" charset="-128"/>
            </a:endParaRPr>
          </a:p>
        </p:txBody>
      </p:sp>
      <p:pic>
        <p:nvPicPr>
          <p:cNvPr id="16" name="Picture 2" descr="G:\KINGSTON\くらしの一日講座\イラストいろいろ\自己責任.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3365317"/>
            <a:ext cx="2642791" cy="30909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KINGSTON\くらしの一日講座\イラストいろいろ\pose_shinpai_fukidashi_wom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9675" y="3365317"/>
            <a:ext cx="3965518" cy="3304043"/>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5148064" y="4005064"/>
            <a:ext cx="3024336" cy="584775"/>
          </a:xfrm>
          <a:prstGeom prst="rect">
            <a:avLst/>
          </a:prstGeom>
          <a:noFill/>
        </p:spPr>
        <p:txBody>
          <a:bodyPr wrap="square" rtlCol="0">
            <a:spAutoFit/>
          </a:bodyPr>
          <a:lstStyle/>
          <a:p>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そうなん</a:t>
            </a:r>
            <a:r>
              <a:rPr lang="ja-JP" altLang="en-US" sz="3200" dirty="0" smtClean="0">
                <a:solidFill>
                  <a:prstClr val="black"/>
                </a:solidFill>
                <a:latin typeface="UD デジタル 教科書体 NK-R" panose="02020400000000000000" pitchFamily="18" charset="-128"/>
                <a:ea typeface="UD デジタル 教科書体 NK-R" panose="02020400000000000000" pitchFamily="18" charset="-128"/>
              </a:rPr>
              <a:t>だ・・・</a:t>
            </a:r>
            <a:endParaRPr lang="ja-JP" altLang="en-US" sz="32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 name="正方形/長方形 1"/>
          <p:cNvSpPr/>
          <p:nvPr/>
        </p:nvSpPr>
        <p:spPr>
          <a:xfrm>
            <a:off x="5292080" y="2390760"/>
            <a:ext cx="1071871" cy="606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579440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2000" dirty="0" smtClean="0">
                <a:solidFill>
                  <a:prstClr val="black"/>
                </a:solidFill>
                <a:latin typeface="HGPｺﾞｼｯｸE" panose="020B0900000000000000" pitchFamily="50" charset="-128"/>
                <a:ea typeface="HGPｺﾞｼｯｸE" panose="020B0900000000000000" pitchFamily="50" charset="-128"/>
              </a:rPr>
              <a:t>　　                                　　か</a:t>
            </a:r>
          </a:p>
          <a:p>
            <a:pPr eaLnBrk="0" fontAlgn="base" hangingPunct="0">
              <a:spcBef>
                <a:spcPct val="0"/>
              </a:spcBef>
              <a:spcAft>
                <a:spcPct val="0"/>
              </a:spcAft>
            </a:pPr>
            <a:r>
              <a:rPr lang="ja-JP" altLang="en-US" sz="4000" dirty="0" smtClean="0">
                <a:solidFill>
                  <a:prstClr val="black"/>
                </a:solidFill>
                <a:latin typeface="UD デジタル 教科書体 NK-R" panose="02020400000000000000" pitchFamily="18" charset="-128"/>
                <a:ea typeface="UD デジタル 教科書体 NK-R" panose="02020400000000000000" pitchFamily="18" charset="-128"/>
              </a:rPr>
              <a:t>★どんなふうに変わるの</a:t>
            </a: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a:t>
            </a: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smtClean="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524624019"/>
              </p:ext>
            </p:extLst>
          </p:nvPr>
        </p:nvGraphicFramePr>
        <p:xfrm>
          <a:off x="406667" y="1161632"/>
          <a:ext cx="8197781" cy="3460915"/>
        </p:xfrm>
        <a:graphic>
          <a:graphicData uri="http://schemas.openxmlformats.org/drawingml/2006/table">
            <a:tbl>
              <a:tblPr firstRow="1" bandRow="1">
                <a:tableStyleId>{5C22544A-7EE6-4342-B048-85BDC9FD1C3A}</a:tableStyleId>
              </a:tblPr>
              <a:tblGrid>
                <a:gridCol w="3733285"/>
                <a:gridCol w="2531412"/>
                <a:gridCol w="1933084"/>
              </a:tblGrid>
              <a:tr h="692183">
                <a:tc>
                  <a:txBody>
                    <a:bodyPr/>
                    <a:lstStyle/>
                    <a:p>
                      <a:r>
                        <a:rPr kumimoji="1" lang="ja-JP" altLang="en-US" sz="2000" dirty="0" smtClean="0">
                          <a:latin typeface="UD デジタル 教科書体 NK-R" panose="02020400000000000000" pitchFamily="18" charset="-128"/>
                          <a:ea typeface="UD デジタル 教科書体 NK-R" panose="02020400000000000000" pitchFamily="18" charset="-128"/>
                        </a:rPr>
                        <a:t>生年月日</a:t>
                      </a:r>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2000" dirty="0" smtClean="0">
                          <a:latin typeface="UD デジタル 教科書体 NK-R" panose="02020400000000000000" pitchFamily="18" charset="-128"/>
                          <a:ea typeface="UD デジタル 教科書体 NK-R" panose="02020400000000000000" pitchFamily="18" charset="-128"/>
                        </a:rPr>
                        <a:t>成年になる日</a:t>
                      </a:r>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2000" dirty="0" smtClean="0">
                          <a:latin typeface="UD デジタル 教科書体 NK-R" panose="02020400000000000000" pitchFamily="18" charset="-128"/>
                          <a:ea typeface="UD デジタル 教科書体 NK-R" panose="02020400000000000000" pitchFamily="18" charset="-128"/>
                        </a:rPr>
                        <a:t>成年になる年齢</a:t>
                      </a:r>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nchor="ctr"/>
                </a:tc>
              </a:tr>
              <a:tr h="692183">
                <a:tc>
                  <a:txBody>
                    <a:bodyPr/>
                    <a:lstStyle/>
                    <a:p>
                      <a:r>
                        <a:rPr kumimoji="1" lang="en-US" altLang="ja-JP" sz="1800" dirty="0" smtClean="0">
                          <a:latin typeface="UD デジタル 教科書体 NK-R" panose="02020400000000000000" pitchFamily="18" charset="-128"/>
                          <a:ea typeface="UD デジタル 教科書体 NK-R" panose="02020400000000000000" pitchFamily="18" charset="-128"/>
                        </a:rPr>
                        <a:t>2002</a:t>
                      </a:r>
                      <a:r>
                        <a:rPr kumimoji="1" lang="ja-JP" altLang="en-US" sz="1800" dirty="0" smtClean="0">
                          <a:latin typeface="UD デジタル 教科書体 NK-R" panose="02020400000000000000" pitchFamily="18" charset="-128"/>
                          <a:ea typeface="UD デジタル 教科書体 NK-R" panose="02020400000000000000" pitchFamily="18" charset="-128"/>
                        </a:rPr>
                        <a:t>年</a:t>
                      </a:r>
                      <a:r>
                        <a:rPr kumimoji="1" lang="en-US" altLang="ja-JP" sz="1800" dirty="0" smtClean="0">
                          <a:latin typeface="UD デジタル 教科書体 NK-R" panose="02020400000000000000" pitchFamily="18" charset="-128"/>
                          <a:ea typeface="UD デジタル 教科書体 NK-R" panose="02020400000000000000" pitchFamily="18" charset="-128"/>
                        </a:rPr>
                        <a:t>4</a:t>
                      </a:r>
                      <a:r>
                        <a:rPr kumimoji="1" lang="ja-JP" altLang="en-US" sz="1800" dirty="0" smtClean="0">
                          <a:latin typeface="UD デジタル 教科書体 NK-R" panose="02020400000000000000" pitchFamily="18" charset="-128"/>
                          <a:ea typeface="UD デジタル 教科書体 NK-R" panose="02020400000000000000" pitchFamily="18" charset="-128"/>
                        </a:rPr>
                        <a:t>月</a:t>
                      </a:r>
                      <a:r>
                        <a:rPr kumimoji="1" lang="en-US" altLang="ja-JP" sz="1800" dirty="0" smtClean="0">
                          <a:latin typeface="UD デジタル 教科書体 NK-R" panose="02020400000000000000" pitchFamily="18" charset="-128"/>
                          <a:ea typeface="UD デジタル 教科書体 NK-R" panose="02020400000000000000" pitchFamily="18" charset="-128"/>
                        </a:rPr>
                        <a:t>1</a:t>
                      </a:r>
                      <a:r>
                        <a:rPr kumimoji="1" lang="ja-JP" altLang="en-US" sz="1800" dirty="0" smtClean="0">
                          <a:latin typeface="UD デジタル 教科書体 NK-R" panose="02020400000000000000" pitchFamily="18" charset="-128"/>
                          <a:ea typeface="UD デジタル 教科書体 NK-R" panose="02020400000000000000" pitchFamily="18" charset="-128"/>
                        </a:rPr>
                        <a:t>日以前の生まれ</a:t>
                      </a:r>
                      <a:endParaRPr kumimoji="1" lang="ja-JP" altLang="en-US" sz="18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en-US" altLang="ja-JP" sz="2000" dirty="0" smtClean="0">
                          <a:latin typeface="UD デジタル 教科書体 NK-R" panose="02020400000000000000" pitchFamily="18" charset="-128"/>
                          <a:ea typeface="UD デジタル 教科書体 NK-R" panose="02020400000000000000" pitchFamily="18" charset="-128"/>
                        </a:rPr>
                        <a:t>20</a:t>
                      </a:r>
                      <a:r>
                        <a:rPr kumimoji="1" lang="ja-JP" altLang="en-US" sz="2000" dirty="0" smtClean="0">
                          <a:latin typeface="UD デジタル 教科書体 NK-R" panose="02020400000000000000" pitchFamily="18" charset="-128"/>
                          <a:ea typeface="UD デジタル 教科書体 NK-R" panose="02020400000000000000" pitchFamily="18" charset="-128"/>
                        </a:rPr>
                        <a:t>歳の誕生日から</a:t>
                      </a:r>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400" dirty="0" smtClean="0">
                          <a:latin typeface="UD デジタル 教科書体 NK-R" panose="02020400000000000000" pitchFamily="18" charset="-128"/>
                          <a:ea typeface="UD デジタル 教科書体 NK-R" panose="02020400000000000000" pitchFamily="18" charset="-128"/>
                        </a:rPr>
                        <a:t>20</a:t>
                      </a:r>
                      <a:r>
                        <a:rPr kumimoji="1" lang="ja-JP" altLang="en-US" sz="2400" dirty="0" smtClean="0">
                          <a:latin typeface="UD デジタル 教科書体 NK-R" panose="02020400000000000000" pitchFamily="18" charset="-128"/>
                          <a:ea typeface="UD デジタル 教科書体 NK-R" panose="02020400000000000000" pitchFamily="18" charset="-128"/>
                        </a:rPr>
                        <a:t>歳</a:t>
                      </a:r>
                      <a:endParaRPr kumimoji="1" lang="ja-JP" altLang="en-US" sz="2400" dirty="0">
                        <a:latin typeface="UD デジタル 教科書体 NK-R" panose="02020400000000000000" pitchFamily="18" charset="-128"/>
                        <a:ea typeface="UD デジタル 教科書体 NK-R" panose="02020400000000000000" pitchFamily="18" charset="-128"/>
                      </a:endParaRPr>
                    </a:p>
                  </a:txBody>
                  <a:tcPr anchor="ctr"/>
                </a:tc>
              </a:tr>
              <a:tr h="692183">
                <a:tc>
                  <a:txBody>
                    <a:bodyPr/>
                    <a:lstStyle/>
                    <a:p>
                      <a:r>
                        <a:rPr kumimoji="1" lang="en-US" altLang="ja-JP" sz="1800" dirty="0" smtClean="0">
                          <a:latin typeface="UD デジタル 教科書体 NK-R" panose="02020400000000000000" pitchFamily="18" charset="-128"/>
                          <a:ea typeface="UD デジタル 教科書体 NK-R" panose="02020400000000000000" pitchFamily="18" charset="-128"/>
                        </a:rPr>
                        <a:t>2002</a:t>
                      </a:r>
                      <a:r>
                        <a:rPr kumimoji="1" lang="ja-JP" altLang="en-US" sz="1800" dirty="0" smtClean="0">
                          <a:latin typeface="UD デジタル 教科書体 NK-R" panose="02020400000000000000" pitchFamily="18" charset="-128"/>
                          <a:ea typeface="UD デジタル 教科書体 NK-R" panose="02020400000000000000" pitchFamily="18" charset="-128"/>
                        </a:rPr>
                        <a:t>年</a:t>
                      </a:r>
                      <a:r>
                        <a:rPr kumimoji="1" lang="en-US" altLang="ja-JP" sz="1800" dirty="0" smtClean="0">
                          <a:latin typeface="UD デジタル 教科書体 NK-R" panose="02020400000000000000" pitchFamily="18" charset="-128"/>
                          <a:ea typeface="UD デジタル 教科書体 NK-R" panose="02020400000000000000" pitchFamily="18" charset="-128"/>
                        </a:rPr>
                        <a:t>4</a:t>
                      </a:r>
                      <a:r>
                        <a:rPr kumimoji="1" lang="ja-JP" altLang="en-US" sz="1800" dirty="0" smtClean="0">
                          <a:latin typeface="UD デジタル 教科書体 NK-R" panose="02020400000000000000" pitchFamily="18" charset="-128"/>
                          <a:ea typeface="UD デジタル 教科書体 NK-R" panose="02020400000000000000" pitchFamily="18" charset="-128"/>
                        </a:rPr>
                        <a:t>月</a:t>
                      </a:r>
                      <a:r>
                        <a:rPr kumimoji="1" lang="en-US" altLang="ja-JP" sz="1800" dirty="0" smtClean="0">
                          <a:latin typeface="UD デジタル 教科書体 NK-R" panose="02020400000000000000" pitchFamily="18" charset="-128"/>
                          <a:ea typeface="UD デジタル 教科書体 NK-R" panose="02020400000000000000" pitchFamily="18" charset="-128"/>
                        </a:rPr>
                        <a:t>2</a:t>
                      </a:r>
                      <a:r>
                        <a:rPr kumimoji="1" lang="ja-JP" altLang="en-US" sz="1800" dirty="0" smtClean="0">
                          <a:latin typeface="UD デジタル 教科書体 NK-R" panose="02020400000000000000" pitchFamily="18" charset="-128"/>
                          <a:ea typeface="UD デジタル 教科書体 NK-R" panose="02020400000000000000" pitchFamily="18" charset="-128"/>
                        </a:rPr>
                        <a:t>日～</a:t>
                      </a:r>
                      <a:r>
                        <a:rPr kumimoji="1" lang="en-US" altLang="ja-JP" sz="1800" dirty="0" smtClean="0">
                          <a:latin typeface="UD デジタル 教科書体 NK-R" panose="02020400000000000000" pitchFamily="18" charset="-128"/>
                          <a:ea typeface="UD デジタル 教科書体 NK-R" panose="02020400000000000000" pitchFamily="18" charset="-128"/>
                        </a:rPr>
                        <a:t>2003</a:t>
                      </a:r>
                      <a:r>
                        <a:rPr kumimoji="1" lang="ja-JP" altLang="en-US" sz="1800" dirty="0" smtClean="0">
                          <a:latin typeface="UD デジタル 教科書体 NK-R" panose="02020400000000000000" pitchFamily="18" charset="-128"/>
                          <a:ea typeface="UD デジタル 教科書体 NK-R" panose="02020400000000000000" pitchFamily="18" charset="-128"/>
                        </a:rPr>
                        <a:t>年</a:t>
                      </a:r>
                      <a:r>
                        <a:rPr kumimoji="1" lang="en-US" altLang="ja-JP" sz="1800" dirty="0" smtClean="0">
                          <a:latin typeface="UD デジタル 教科書体 NK-R" panose="02020400000000000000" pitchFamily="18" charset="-128"/>
                          <a:ea typeface="UD デジタル 教科書体 NK-R" panose="02020400000000000000" pitchFamily="18" charset="-128"/>
                        </a:rPr>
                        <a:t>4</a:t>
                      </a:r>
                      <a:r>
                        <a:rPr kumimoji="1" lang="ja-JP" altLang="en-US" sz="1800" dirty="0" smtClean="0">
                          <a:latin typeface="UD デジタル 教科書体 NK-R" panose="02020400000000000000" pitchFamily="18" charset="-128"/>
                          <a:ea typeface="UD デジタル 教科書体 NK-R" panose="02020400000000000000" pitchFamily="18" charset="-128"/>
                        </a:rPr>
                        <a:t>月</a:t>
                      </a:r>
                      <a:r>
                        <a:rPr kumimoji="1" lang="en-US" altLang="ja-JP" sz="1800" dirty="0" smtClean="0">
                          <a:latin typeface="UD デジタル 教科書体 NK-R" panose="02020400000000000000" pitchFamily="18" charset="-128"/>
                          <a:ea typeface="UD デジタル 教科書体 NK-R" panose="02020400000000000000" pitchFamily="18" charset="-128"/>
                        </a:rPr>
                        <a:t>1</a:t>
                      </a:r>
                      <a:r>
                        <a:rPr kumimoji="1" lang="ja-JP" altLang="en-US" sz="1800" dirty="0" smtClean="0">
                          <a:latin typeface="UD デジタル 教科書体 NK-R" panose="02020400000000000000" pitchFamily="18" charset="-128"/>
                          <a:ea typeface="UD デジタル 教科書体 NK-R" panose="02020400000000000000" pitchFamily="18" charset="-128"/>
                        </a:rPr>
                        <a:t>日</a:t>
                      </a:r>
                      <a:endParaRPr kumimoji="1" lang="ja-JP" altLang="en-US" sz="18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en-US" altLang="ja-JP" sz="2000" dirty="0" smtClean="0">
                          <a:latin typeface="UD デジタル 教科書体 NK-R" panose="02020400000000000000" pitchFamily="18" charset="-128"/>
                          <a:ea typeface="UD デジタル 教科書体 NK-R" panose="02020400000000000000" pitchFamily="18" charset="-128"/>
                        </a:rPr>
                        <a:t>2022</a:t>
                      </a:r>
                      <a:r>
                        <a:rPr kumimoji="1" lang="ja-JP" altLang="en-US" sz="2000" dirty="0" smtClean="0">
                          <a:latin typeface="UD デジタル 教科書体 NK-R" panose="02020400000000000000" pitchFamily="18" charset="-128"/>
                          <a:ea typeface="UD デジタル 教科書体 NK-R" panose="02020400000000000000" pitchFamily="18" charset="-128"/>
                        </a:rPr>
                        <a:t>年</a:t>
                      </a:r>
                      <a:r>
                        <a:rPr kumimoji="1" lang="en-US" altLang="ja-JP" sz="2000" dirty="0" smtClean="0">
                          <a:latin typeface="UD デジタル 教科書体 NK-R" panose="02020400000000000000" pitchFamily="18" charset="-128"/>
                          <a:ea typeface="UD デジタル 教科書体 NK-R" panose="02020400000000000000" pitchFamily="18" charset="-128"/>
                        </a:rPr>
                        <a:t>4</a:t>
                      </a:r>
                      <a:r>
                        <a:rPr kumimoji="1" lang="ja-JP" altLang="en-US" sz="2000" dirty="0" smtClean="0">
                          <a:latin typeface="UD デジタル 教科書体 NK-R" panose="02020400000000000000" pitchFamily="18" charset="-128"/>
                          <a:ea typeface="UD デジタル 教科書体 NK-R" panose="02020400000000000000" pitchFamily="18" charset="-128"/>
                        </a:rPr>
                        <a:t>月</a:t>
                      </a:r>
                      <a:r>
                        <a:rPr kumimoji="1" lang="en-US" altLang="ja-JP" sz="2000" dirty="0" smtClean="0">
                          <a:latin typeface="UD デジタル 教科書体 NK-R" panose="02020400000000000000" pitchFamily="18" charset="-128"/>
                          <a:ea typeface="UD デジタル 教科書体 NK-R" panose="02020400000000000000" pitchFamily="18" charset="-128"/>
                        </a:rPr>
                        <a:t>1</a:t>
                      </a:r>
                      <a:r>
                        <a:rPr kumimoji="1" lang="ja-JP" altLang="en-US" sz="2000" dirty="0" smtClean="0">
                          <a:latin typeface="UD デジタル 教科書体 NK-R" panose="02020400000000000000" pitchFamily="18" charset="-128"/>
                          <a:ea typeface="UD デジタル 教科書体 NK-R" panose="02020400000000000000" pitchFamily="18" charset="-128"/>
                        </a:rPr>
                        <a:t>日から</a:t>
                      </a:r>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400" dirty="0" smtClean="0">
                          <a:latin typeface="UD デジタル 教科書体 NK-R" panose="02020400000000000000" pitchFamily="18" charset="-128"/>
                          <a:ea typeface="UD デジタル 教科書体 NK-R" panose="02020400000000000000" pitchFamily="18" charset="-128"/>
                        </a:rPr>
                        <a:t>19</a:t>
                      </a:r>
                      <a:r>
                        <a:rPr kumimoji="1" lang="ja-JP" altLang="en-US" sz="2400" dirty="0" smtClean="0">
                          <a:latin typeface="UD デジタル 教科書体 NK-R" panose="02020400000000000000" pitchFamily="18" charset="-128"/>
                          <a:ea typeface="UD デジタル 教科書体 NK-R" panose="02020400000000000000" pitchFamily="18" charset="-128"/>
                        </a:rPr>
                        <a:t>歳</a:t>
                      </a:r>
                      <a:endParaRPr kumimoji="1" lang="ja-JP" altLang="en-US" sz="2400" dirty="0">
                        <a:latin typeface="UD デジタル 教科書体 NK-R" panose="02020400000000000000" pitchFamily="18" charset="-128"/>
                        <a:ea typeface="UD デジタル 教科書体 NK-R" panose="02020400000000000000" pitchFamily="18" charset="-128"/>
                      </a:endParaRPr>
                    </a:p>
                  </a:txBody>
                  <a:tcPr anchor="ctr"/>
                </a:tc>
              </a:tr>
              <a:tr h="692183">
                <a:tc>
                  <a:txBody>
                    <a:bodyPr/>
                    <a:lstStyle/>
                    <a:p>
                      <a:r>
                        <a:rPr kumimoji="1" lang="en-US" altLang="ja-JP" sz="1800" dirty="0" smtClean="0">
                          <a:latin typeface="UD デジタル 教科書体 NK-R" panose="02020400000000000000" pitchFamily="18" charset="-128"/>
                          <a:ea typeface="UD デジタル 教科書体 NK-R" panose="02020400000000000000" pitchFamily="18" charset="-128"/>
                        </a:rPr>
                        <a:t>2003</a:t>
                      </a:r>
                      <a:r>
                        <a:rPr kumimoji="1" lang="ja-JP" altLang="en-US" sz="1800" dirty="0" smtClean="0">
                          <a:latin typeface="UD デジタル 教科書体 NK-R" panose="02020400000000000000" pitchFamily="18" charset="-128"/>
                          <a:ea typeface="UD デジタル 教科書体 NK-R" panose="02020400000000000000" pitchFamily="18" charset="-128"/>
                        </a:rPr>
                        <a:t>年</a:t>
                      </a:r>
                      <a:r>
                        <a:rPr kumimoji="1" lang="en-US" altLang="ja-JP" sz="1800" dirty="0" smtClean="0">
                          <a:latin typeface="UD デジタル 教科書体 NK-R" panose="02020400000000000000" pitchFamily="18" charset="-128"/>
                          <a:ea typeface="UD デジタル 教科書体 NK-R" panose="02020400000000000000" pitchFamily="18" charset="-128"/>
                        </a:rPr>
                        <a:t>4</a:t>
                      </a:r>
                      <a:r>
                        <a:rPr kumimoji="1" lang="ja-JP" altLang="en-US" sz="1800" dirty="0" smtClean="0">
                          <a:latin typeface="UD デジタル 教科書体 NK-R" panose="02020400000000000000" pitchFamily="18" charset="-128"/>
                          <a:ea typeface="UD デジタル 教科書体 NK-R" panose="02020400000000000000" pitchFamily="18" charset="-128"/>
                        </a:rPr>
                        <a:t>月</a:t>
                      </a:r>
                      <a:r>
                        <a:rPr kumimoji="1" lang="en-US" altLang="ja-JP" sz="1800" dirty="0" smtClean="0">
                          <a:latin typeface="UD デジタル 教科書体 NK-R" panose="02020400000000000000" pitchFamily="18" charset="-128"/>
                          <a:ea typeface="UD デジタル 教科書体 NK-R" panose="02020400000000000000" pitchFamily="18" charset="-128"/>
                        </a:rPr>
                        <a:t>2</a:t>
                      </a:r>
                      <a:r>
                        <a:rPr kumimoji="1" lang="ja-JP" altLang="en-US" sz="1800" dirty="0" smtClean="0">
                          <a:latin typeface="UD デジタル 教科書体 NK-R" panose="02020400000000000000" pitchFamily="18" charset="-128"/>
                          <a:ea typeface="UD デジタル 教科書体 NK-R" panose="02020400000000000000" pitchFamily="18" charset="-128"/>
                        </a:rPr>
                        <a:t>日～</a:t>
                      </a:r>
                      <a:r>
                        <a:rPr kumimoji="1" lang="en-US" altLang="ja-JP" sz="1800" dirty="0" smtClean="0">
                          <a:latin typeface="UD デジタル 教科書体 NK-R" panose="02020400000000000000" pitchFamily="18" charset="-128"/>
                          <a:ea typeface="UD デジタル 教科書体 NK-R" panose="02020400000000000000" pitchFamily="18" charset="-128"/>
                        </a:rPr>
                        <a:t>2004</a:t>
                      </a:r>
                      <a:r>
                        <a:rPr kumimoji="1" lang="ja-JP" altLang="en-US" sz="1800" dirty="0" smtClean="0">
                          <a:latin typeface="UD デジタル 教科書体 NK-R" panose="02020400000000000000" pitchFamily="18" charset="-128"/>
                          <a:ea typeface="UD デジタル 教科書体 NK-R" panose="02020400000000000000" pitchFamily="18" charset="-128"/>
                        </a:rPr>
                        <a:t>年</a:t>
                      </a:r>
                      <a:r>
                        <a:rPr kumimoji="1" lang="en-US" altLang="ja-JP" sz="1800" dirty="0" smtClean="0">
                          <a:latin typeface="UD デジタル 教科書体 NK-R" panose="02020400000000000000" pitchFamily="18" charset="-128"/>
                          <a:ea typeface="UD デジタル 教科書体 NK-R" panose="02020400000000000000" pitchFamily="18" charset="-128"/>
                        </a:rPr>
                        <a:t>4</a:t>
                      </a:r>
                      <a:r>
                        <a:rPr kumimoji="1" lang="ja-JP" altLang="en-US" sz="1800" dirty="0" smtClean="0">
                          <a:latin typeface="UD デジタル 教科書体 NK-R" panose="02020400000000000000" pitchFamily="18" charset="-128"/>
                          <a:ea typeface="UD デジタル 教科書体 NK-R" panose="02020400000000000000" pitchFamily="18" charset="-128"/>
                        </a:rPr>
                        <a:t>月</a:t>
                      </a:r>
                      <a:r>
                        <a:rPr kumimoji="1" lang="en-US" altLang="ja-JP" sz="1800" dirty="0" smtClean="0">
                          <a:latin typeface="UD デジタル 教科書体 NK-R" panose="02020400000000000000" pitchFamily="18" charset="-128"/>
                          <a:ea typeface="UD デジタル 教科書体 NK-R" panose="02020400000000000000" pitchFamily="18" charset="-128"/>
                        </a:rPr>
                        <a:t>1</a:t>
                      </a:r>
                      <a:r>
                        <a:rPr kumimoji="1" lang="ja-JP" altLang="en-US" sz="1800" dirty="0" smtClean="0">
                          <a:latin typeface="UD デジタル 教科書体 NK-R" panose="02020400000000000000" pitchFamily="18" charset="-128"/>
                          <a:ea typeface="UD デジタル 教科書体 NK-R" panose="02020400000000000000" pitchFamily="18" charset="-128"/>
                        </a:rPr>
                        <a:t>日</a:t>
                      </a:r>
                      <a:endParaRPr kumimoji="1" lang="ja-JP" altLang="en-US" sz="18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en-US" altLang="ja-JP" sz="2000" dirty="0" smtClean="0">
                          <a:latin typeface="UD デジタル 教科書体 NK-R" panose="02020400000000000000" pitchFamily="18" charset="-128"/>
                          <a:ea typeface="UD デジタル 教科書体 NK-R" panose="02020400000000000000" pitchFamily="18" charset="-128"/>
                        </a:rPr>
                        <a:t>2022</a:t>
                      </a:r>
                      <a:r>
                        <a:rPr kumimoji="1" lang="ja-JP" altLang="en-US" sz="2000" dirty="0" smtClean="0">
                          <a:latin typeface="UD デジタル 教科書体 NK-R" panose="02020400000000000000" pitchFamily="18" charset="-128"/>
                          <a:ea typeface="UD デジタル 教科書体 NK-R" panose="02020400000000000000" pitchFamily="18" charset="-128"/>
                        </a:rPr>
                        <a:t>年</a:t>
                      </a:r>
                      <a:r>
                        <a:rPr kumimoji="1" lang="en-US" altLang="ja-JP" sz="2000" dirty="0" smtClean="0">
                          <a:latin typeface="UD デジタル 教科書体 NK-R" panose="02020400000000000000" pitchFamily="18" charset="-128"/>
                          <a:ea typeface="UD デジタル 教科書体 NK-R" panose="02020400000000000000" pitchFamily="18" charset="-128"/>
                        </a:rPr>
                        <a:t>4</a:t>
                      </a:r>
                      <a:r>
                        <a:rPr kumimoji="1" lang="ja-JP" altLang="en-US" sz="2000" dirty="0" smtClean="0">
                          <a:latin typeface="UD デジタル 教科書体 NK-R" panose="02020400000000000000" pitchFamily="18" charset="-128"/>
                          <a:ea typeface="UD デジタル 教科書体 NK-R" panose="02020400000000000000" pitchFamily="18" charset="-128"/>
                        </a:rPr>
                        <a:t>月</a:t>
                      </a:r>
                      <a:r>
                        <a:rPr kumimoji="1" lang="en-US" altLang="ja-JP" sz="2000" dirty="0" smtClean="0">
                          <a:latin typeface="UD デジタル 教科書体 NK-R" panose="02020400000000000000" pitchFamily="18" charset="-128"/>
                          <a:ea typeface="UD デジタル 教科書体 NK-R" panose="02020400000000000000" pitchFamily="18" charset="-128"/>
                        </a:rPr>
                        <a:t>1</a:t>
                      </a:r>
                      <a:r>
                        <a:rPr kumimoji="1" lang="ja-JP" altLang="en-US" sz="2000" dirty="0" smtClean="0">
                          <a:latin typeface="UD デジタル 教科書体 NK-R" panose="02020400000000000000" pitchFamily="18" charset="-128"/>
                          <a:ea typeface="UD デジタル 教科書体 NK-R" panose="02020400000000000000" pitchFamily="18" charset="-128"/>
                        </a:rPr>
                        <a:t>日から</a:t>
                      </a:r>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400" dirty="0" smtClean="0">
                          <a:latin typeface="UD デジタル 教科書体 NK-R" panose="02020400000000000000" pitchFamily="18" charset="-128"/>
                          <a:ea typeface="UD デジタル 教科書体 NK-R" panose="02020400000000000000" pitchFamily="18" charset="-128"/>
                        </a:rPr>
                        <a:t>18</a:t>
                      </a:r>
                      <a:r>
                        <a:rPr kumimoji="1" lang="ja-JP" altLang="en-US" sz="2400" dirty="0" smtClean="0">
                          <a:latin typeface="UD デジタル 教科書体 NK-R" panose="02020400000000000000" pitchFamily="18" charset="-128"/>
                          <a:ea typeface="UD デジタル 教科書体 NK-R" panose="02020400000000000000" pitchFamily="18" charset="-128"/>
                        </a:rPr>
                        <a:t>歳</a:t>
                      </a:r>
                      <a:endParaRPr kumimoji="1" lang="ja-JP" altLang="en-US" sz="2400" dirty="0">
                        <a:latin typeface="UD デジタル 教科書体 NK-R" panose="02020400000000000000" pitchFamily="18" charset="-128"/>
                        <a:ea typeface="UD デジタル 教科書体 NK-R" panose="02020400000000000000" pitchFamily="18" charset="-128"/>
                      </a:endParaRPr>
                    </a:p>
                  </a:txBody>
                  <a:tcPr anchor="ctr"/>
                </a:tc>
              </a:tr>
              <a:tr h="692183">
                <a:tc>
                  <a:txBody>
                    <a:bodyPr/>
                    <a:lstStyle/>
                    <a:p>
                      <a:r>
                        <a:rPr kumimoji="1" lang="en-US" altLang="ja-JP" sz="1800" dirty="0" smtClean="0">
                          <a:latin typeface="UD デジタル 教科書体 NK-R" panose="02020400000000000000" pitchFamily="18" charset="-128"/>
                          <a:ea typeface="UD デジタル 教科書体 NK-R" panose="02020400000000000000" pitchFamily="18" charset="-128"/>
                        </a:rPr>
                        <a:t>2004</a:t>
                      </a:r>
                      <a:r>
                        <a:rPr kumimoji="1" lang="ja-JP" altLang="en-US" sz="1800" dirty="0" smtClean="0">
                          <a:latin typeface="UD デジタル 教科書体 NK-R" panose="02020400000000000000" pitchFamily="18" charset="-128"/>
                          <a:ea typeface="UD デジタル 教科書体 NK-R" panose="02020400000000000000" pitchFamily="18" charset="-128"/>
                        </a:rPr>
                        <a:t>年</a:t>
                      </a:r>
                      <a:r>
                        <a:rPr kumimoji="1" lang="en-US" altLang="ja-JP" sz="1800" dirty="0" smtClean="0">
                          <a:latin typeface="UD デジタル 教科書体 NK-R" panose="02020400000000000000" pitchFamily="18" charset="-128"/>
                          <a:ea typeface="UD デジタル 教科書体 NK-R" panose="02020400000000000000" pitchFamily="18" charset="-128"/>
                        </a:rPr>
                        <a:t>4</a:t>
                      </a:r>
                      <a:r>
                        <a:rPr kumimoji="1" lang="ja-JP" altLang="en-US" sz="1800" dirty="0" smtClean="0">
                          <a:latin typeface="UD デジタル 教科書体 NK-R" panose="02020400000000000000" pitchFamily="18" charset="-128"/>
                          <a:ea typeface="UD デジタル 教科書体 NK-R" panose="02020400000000000000" pitchFamily="18" charset="-128"/>
                        </a:rPr>
                        <a:t>月</a:t>
                      </a:r>
                      <a:r>
                        <a:rPr kumimoji="1" lang="en-US" altLang="ja-JP" sz="1800" dirty="0" smtClean="0">
                          <a:latin typeface="UD デジタル 教科書体 NK-R" panose="02020400000000000000" pitchFamily="18" charset="-128"/>
                          <a:ea typeface="UD デジタル 教科書体 NK-R" panose="02020400000000000000" pitchFamily="18" charset="-128"/>
                        </a:rPr>
                        <a:t>2</a:t>
                      </a:r>
                      <a:r>
                        <a:rPr kumimoji="1" lang="ja-JP" altLang="en-US" sz="1800" dirty="0" smtClean="0">
                          <a:latin typeface="UD デジタル 教科書体 NK-R" panose="02020400000000000000" pitchFamily="18" charset="-128"/>
                          <a:ea typeface="UD デジタル 教科書体 NK-R" panose="02020400000000000000" pitchFamily="18" charset="-128"/>
                        </a:rPr>
                        <a:t>日以降の生まれ</a:t>
                      </a:r>
                      <a:endParaRPr kumimoji="1" lang="ja-JP" altLang="en-US" sz="18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en-US" altLang="ja-JP" sz="2000" dirty="0" smtClean="0">
                          <a:latin typeface="UD デジタル 教科書体 NK-R" panose="02020400000000000000" pitchFamily="18" charset="-128"/>
                          <a:ea typeface="UD デジタル 教科書体 NK-R" panose="02020400000000000000" pitchFamily="18" charset="-128"/>
                        </a:rPr>
                        <a:t>18</a:t>
                      </a:r>
                      <a:r>
                        <a:rPr kumimoji="1" lang="ja-JP" altLang="en-US" sz="2000" dirty="0" smtClean="0">
                          <a:latin typeface="UD デジタル 教科書体 NK-R" panose="02020400000000000000" pitchFamily="18" charset="-128"/>
                          <a:ea typeface="UD デジタル 教科書体 NK-R" panose="02020400000000000000" pitchFamily="18" charset="-128"/>
                        </a:rPr>
                        <a:t>歳の誕生日から</a:t>
                      </a:r>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400" dirty="0" smtClean="0">
                          <a:latin typeface="UD デジタル 教科書体 NK-R" panose="02020400000000000000" pitchFamily="18" charset="-128"/>
                          <a:ea typeface="UD デジタル 教科書体 NK-R" panose="02020400000000000000" pitchFamily="18" charset="-128"/>
                        </a:rPr>
                        <a:t>18</a:t>
                      </a:r>
                      <a:r>
                        <a:rPr kumimoji="1" lang="ja-JP" altLang="en-US" sz="2400" dirty="0" smtClean="0">
                          <a:latin typeface="UD デジタル 教科書体 NK-R" panose="02020400000000000000" pitchFamily="18" charset="-128"/>
                          <a:ea typeface="UD デジタル 教科書体 NK-R" panose="02020400000000000000" pitchFamily="18" charset="-128"/>
                        </a:rPr>
                        <a:t>歳</a:t>
                      </a:r>
                      <a:endParaRPr kumimoji="1" lang="ja-JP" altLang="en-US" sz="2400" dirty="0">
                        <a:latin typeface="UD デジタル 教科書体 NK-R" panose="02020400000000000000" pitchFamily="18" charset="-128"/>
                        <a:ea typeface="UD デジタル 教科書体 NK-R" panose="02020400000000000000" pitchFamily="18" charset="-128"/>
                      </a:endParaRPr>
                    </a:p>
                  </a:txBody>
                  <a:tcPr anchor="ctr"/>
                </a:tc>
              </a:tr>
            </a:tbl>
          </a:graphicData>
        </a:graphic>
      </p:graphicFrame>
      <p:pic>
        <p:nvPicPr>
          <p:cNvPr id="8" name="Picture 2" descr="G:\KINGSTON\くらしの一日講座\イラストいろいろ\女性　先生.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274752"/>
            <a:ext cx="1979712" cy="2582234"/>
          </a:xfrm>
          <a:prstGeom prst="rect">
            <a:avLst/>
          </a:prstGeom>
          <a:noFill/>
          <a:extLst>
            <a:ext uri="{909E8E84-426E-40DD-AFC4-6F175D3DCCD1}">
              <a14:hiddenFill xmlns:a14="http://schemas.microsoft.com/office/drawing/2010/main">
                <a:solidFill>
                  <a:srgbClr val="FFFFFF"/>
                </a:solidFill>
              </a14:hiddenFill>
            </a:ext>
          </a:extLst>
        </p:spPr>
      </p:pic>
      <p:sp>
        <p:nvSpPr>
          <p:cNvPr id="10" name="角丸四角形吹き出し 9"/>
          <p:cNvSpPr/>
          <p:nvPr/>
        </p:nvSpPr>
        <p:spPr>
          <a:xfrm>
            <a:off x="3059832" y="4941168"/>
            <a:ext cx="3312368" cy="1584176"/>
          </a:xfrm>
          <a:prstGeom prst="wedgeRoundRectCallout">
            <a:avLst>
              <a:gd name="adj1" fmla="val -80693"/>
              <a:gd name="adj2" fmla="val -27190"/>
              <a:gd name="adj3" fmla="val 1666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テキスト ボックス 10"/>
          <p:cNvSpPr txBox="1"/>
          <p:nvPr/>
        </p:nvSpPr>
        <p:spPr>
          <a:xfrm>
            <a:off x="3275856" y="5194647"/>
            <a:ext cx="3528392" cy="1077218"/>
          </a:xfrm>
          <a:prstGeom prst="rect">
            <a:avLst/>
          </a:prstGeom>
          <a:noFill/>
        </p:spPr>
        <p:txBody>
          <a:bodyPr wrap="square" rtlCol="0">
            <a:spAutoFit/>
          </a:bodyPr>
          <a:lstStyle/>
          <a:p>
            <a:r>
              <a:rPr lang="ja-JP" altLang="en-US" sz="3200" dirty="0" smtClean="0">
                <a:solidFill>
                  <a:prstClr val="black"/>
                </a:solidFill>
                <a:latin typeface="UD デジタル 教科書体 NK-R" panose="02020400000000000000" pitchFamily="18" charset="-128"/>
                <a:ea typeface="UD デジタル 教科書体 NK-R" panose="02020400000000000000" pitchFamily="18" charset="-128"/>
              </a:rPr>
              <a:t>あなたはどこに</a:t>
            </a:r>
            <a:endParaRPr lang="en-US" altLang="ja-JP" sz="3200" dirty="0" smtClean="0">
              <a:solidFill>
                <a:prstClr val="black"/>
              </a:solidFill>
              <a:latin typeface="UD デジタル 教科書体 NK-R" panose="02020400000000000000" pitchFamily="18" charset="-128"/>
              <a:ea typeface="UD デジタル 教科書体 NK-R" panose="02020400000000000000" pitchFamily="18" charset="-128"/>
            </a:endParaRPr>
          </a:p>
          <a:p>
            <a:r>
              <a:rPr lang="en-US" altLang="ja-JP" sz="3200" dirty="0">
                <a:solidFill>
                  <a:prstClr val="black"/>
                </a:solidFill>
                <a:latin typeface="UD デジタル 教科書体 NK-R" panose="02020400000000000000" pitchFamily="18" charset="-128"/>
                <a:ea typeface="UD デジタル 教科書体 NK-R" panose="02020400000000000000" pitchFamily="18" charset="-128"/>
              </a:rPr>
              <a:t> </a:t>
            </a:r>
            <a:r>
              <a:rPr lang="en-US" altLang="ja-JP" sz="3200" dirty="0" smtClean="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3200" dirty="0" smtClean="0">
                <a:solidFill>
                  <a:prstClr val="black"/>
                </a:solidFill>
                <a:latin typeface="UD デジタル 教科書体 NK-R" panose="02020400000000000000" pitchFamily="18" charset="-128"/>
                <a:ea typeface="UD デジタル 教科書体 NK-R" panose="02020400000000000000" pitchFamily="18" charset="-128"/>
              </a:rPr>
              <a:t>入るかな</a:t>
            </a:r>
            <a:r>
              <a:rPr lang="en-US" altLang="ja-JP" sz="3200" dirty="0" smtClean="0">
                <a:solidFill>
                  <a:prstClr val="black"/>
                </a:solidFill>
                <a:latin typeface="UD デジタル 教科書体 NK-R" panose="02020400000000000000" pitchFamily="18" charset="-128"/>
                <a:ea typeface="UD デジタル 教科書体 NK-R" panose="02020400000000000000" pitchFamily="18" charset="-128"/>
              </a:rPr>
              <a:t>?</a:t>
            </a:r>
          </a:p>
        </p:txBody>
      </p:sp>
      <p:pic>
        <p:nvPicPr>
          <p:cNvPr id="2051" name="Picture 3" descr="G:\KINGSTON\くらしの一日講座\イラストいろいろ\注意　虫メガネ.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710459"/>
            <a:ext cx="1481539" cy="1814885"/>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4144288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ワーク</a:t>
            </a: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smtClean="0">
                <a:solidFill>
                  <a:prstClr val="black"/>
                </a:solidFill>
                <a:latin typeface="UD デジタル 教科書体 NK-R" panose="02020400000000000000" pitchFamily="18" charset="-128"/>
                <a:ea typeface="UD デジタル 教科書体 NK-R" panose="02020400000000000000" pitchFamily="18" charset="-128"/>
              </a:rPr>
              <a:t>　成年</a:t>
            </a: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smtClean="0">
                <a:solidFill>
                  <a:prstClr val="black"/>
                </a:solidFill>
                <a:latin typeface="UD デジタル 教科書体 NK-R" panose="02020400000000000000" pitchFamily="18" charset="-128"/>
                <a:ea typeface="UD デジタル 教科書体 NK-R" panose="02020400000000000000" pitchFamily="18" charset="-128"/>
              </a:rPr>
              <a:t>大人</a:t>
            </a: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err="1" smtClean="0">
                <a:solidFill>
                  <a:prstClr val="black"/>
                </a:solidFill>
                <a:latin typeface="UD デジタル 教科書体 NK-R" panose="02020400000000000000" pitchFamily="18" charset="-128"/>
                <a:ea typeface="UD デジタル 教科書体 NK-R" panose="02020400000000000000" pitchFamily="18" charset="-128"/>
              </a:rPr>
              <a:t>まで</a:t>
            </a:r>
            <a:r>
              <a:rPr lang="ja-JP" altLang="en-US" sz="4000" dirty="0" smtClean="0">
                <a:solidFill>
                  <a:prstClr val="black"/>
                </a:solidFill>
                <a:latin typeface="UD デジタル 教科書体 NK-R" panose="02020400000000000000" pitchFamily="18" charset="-128"/>
                <a:ea typeface="UD デジタル 教科書体 NK-R" panose="02020400000000000000" pitchFamily="18" charset="-128"/>
              </a:rPr>
              <a:t>何か月</a:t>
            </a: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a:t>
            </a: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smtClean="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950390898"/>
              </p:ext>
            </p:extLst>
          </p:nvPr>
        </p:nvGraphicFramePr>
        <p:xfrm>
          <a:off x="2987824" y="1340768"/>
          <a:ext cx="5904656" cy="5120640"/>
        </p:xfrm>
        <a:graphic>
          <a:graphicData uri="http://schemas.openxmlformats.org/drawingml/2006/table">
            <a:tbl>
              <a:tblPr/>
              <a:tblGrid>
                <a:gridCol w="1728192"/>
                <a:gridCol w="1728192"/>
                <a:gridCol w="2448272"/>
              </a:tblGrid>
              <a:tr h="365760">
                <a:tc>
                  <a:txBody>
                    <a:bodyPr/>
                    <a:lstStyle/>
                    <a:p>
                      <a:pPr algn="ctr"/>
                      <a:r>
                        <a:rPr kumimoji="1" lang="en-US" altLang="ja-JP" sz="1600" dirty="0" smtClean="0"/>
                        <a:t>2020</a:t>
                      </a:r>
                      <a:r>
                        <a:rPr kumimoji="1" lang="ja-JP" altLang="en-US" sz="1600" dirty="0" smtClean="0"/>
                        <a:t>年</a:t>
                      </a:r>
                      <a:endParaRPr kumimoji="1" lang="ja-JP" altLang="en-US" sz="1600"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600" dirty="0" smtClean="0"/>
                        <a:t>2021</a:t>
                      </a:r>
                      <a:r>
                        <a:rPr kumimoji="1" lang="ja-JP" altLang="en-US" sz="1600" dirty="0" smtClean="0"/>
                        <a:t>年</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600" dirty="0" smtClean="0"/>
                        <a:t>2022</a:t>
                      </a:r>
                      <a:r>
                        <a:rPr kumimoji="1" lang="ja-JP" altLang="en-US" sz="1600" dirty="0" smtClean="0"/>
                        <a:t>年</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r>
              <a:tr h="365760">
                <a:tc>
                  <a:txBody>
                    <a:bodyPr/>
                    <a:lstStyle/>
                    <a:p>
                      <a:pPr algn="ctr"/>
                      <a:r>
                        <a:rPr kumimoji="1" lang="en-US" altLang="ja-JP" sz="1600" dirty="0" smtClean="0"/>
                        <a:t>1</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1</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1</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2</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2</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2</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3</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3</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3</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4</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4</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4</a:t>
                      </a:r>
                      <a:r>
                        <a:rPr kumimoji="1" lang="ja-JP" altLang="en-US" sz="1600" dirty="0" smtClean="0"/>
                        <a:t>月</a:t>
                      </a:r>
                      <a:r>
                        <a:rPr kumimoji="1" lang="en-US" altLang="ja-JP" sz="1600" dirty="0" smtClean="0"/>
                        <a:t>1</a:t>
                      </a:r>
                      <a:r>
                        <a:rPr kumimoji="1" lang="ja-JP" altLang="en-US" sz="1600" dirty="0" smtClean="0"/>
                        <a:t>日＜成年になる日＞</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r>
              <a:tr h="365760">
                <a:tc>
                  <a:txBody>
                    <a:bodyPr/>
                    <a:lstStyle/>
                    <a:p>
                      <a:pPr algn="ctr"/>
                      <a:r>
                        <a:rPr kumimoji="1" lang="en-US" altLang="ja-JP" sz="1600" dirty="0" smtClean="0"/>
                        <a:t>5</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5</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8">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6</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6</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7</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7</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8</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8</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9</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9</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10</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10</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11</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11</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12</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12</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
        <p:nvSpPr>
          <p:cNvPr id="13" name="角丸四角形 12"/>
          <p:cNvSpPr/>
          <p:nvPr/>
        </p:nvSpPr>
        <p:spPr>
          <a:xfrm>
            <a:off x="431540" y="1556792"/>
            <a:ext cx="2268252" cy="136815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①まず</a:t>
            </a:r>
            <a:r>
              <a:rPr lang="en-US" altLang="ja-JP" dirty="0" smtClean="0">
                <a:solidFill>
                  <a:prstClr val="black"/>
                </a:solidFill>
              </a:rPr>
              <a:t>2020</a:t>
            </a:r>
            <a:r>
              <a:rPr lang="ja-JP" altLang="en-US" dirty="0" smtClean="0">
                <a:solidFill>
                  <a:prstClr val="black"/>
                </a:solidFill>
              </a:rPr>
              <a:t>年の</a:t>
            </a:r>
          </a:p>
          <a:p>
            <a:pPr algn="ctr"/>
            <a:r>
              <a:rPr lang="ja-JP" altLang="en-US" dirty="0" smtClean="0">
                <a:solidFill>
                  <a:prstClr val="black"/>
                </a:solidFill>
              </a:rPr>
              <a:t>自分の誕生</a:t>
            </a:r>
            <a:r>
              <a:rPr lang="ja-JP" altLang="en-US" dirty="0">
                <a:solidFill>
                  <a:prstClr val="black"/>
                </a:solidFill>
              </a:rPr>
              <a:t>月</a:t>
            </a:r>
            <a:r>
              <a:rPr lang="ja-JP" altLang="en-US" dirty="0" smtClean="0">
                <a:solidFill>
                  <a:prstClr val="black"/>
                </a:solidFill>
              </a:rPr>
              <a:t>に</a:t>
            </a:r>
          </a:p>
          <a:p>
            <a:pPr algn="ctr"/>
            <a:r>
              <a:rPr lang="ja-JP" altLang="en-US" dirty="0" smtClean="0">
                <a:solidFill>
                  <a:prstClr val="black"/>
                </a:solidFill>
              </a:rPr>
              <a:t>○</a:t>
            </a:r>
            <a:r>
              <a:rPr lang="ja-JP" altLang="en-US" dirty="0">
                <a:solidFill>
                  <a:prstClr val="black"/>
                </a:solidFill>
              </a:rPr>
              <a:t>をしよう。</a:t>
            </a:r>
          </a:p>
        </p:txBody>
      </p:sp>
      <p:sp>
        <p:nvSpPr>
          <p:cNvPr id="17" name="角丸四角形 16"/>
          <p:cNvSpPr/>
          <p:nvPr/>
        </p:nvSpPr>
        <p:spPr>
          <a:xfrm>
            <a:off x="444499" y="3356992"/>
            <a:ext cx="2242334" cy="136815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②そこから、</a:t>
            </a:r>
          </a:p>
          <a:p>
            <a:pPr algn="ctr"/>
            <a:r>
              <a:rPr lang="en-US" altLang="ja-JP" dirty="0" smtClean="0">
                <a:solidFill>
                  <a:prstClr val="black"/>
                </a:solidFill>
              </a:rPr>
              <a:t>2022</a:t>
            </a:r>
            <a:r>
              <a:rPr lang="ja-JP" altLang="en-US" dirty="0" smtClean="0">
                <a:solidFill>
                  <a:prstClr val="black"/>
                </a:solidFill>
              </a:rPr>
              <a:t>年</a:t>
            </a:r>
            <a:r>
              <a:rPr lang="en-US" altLang="ja-JP" dirty="0">
                <a:solidFill>
                  <a:prstClr val="black"/>
                </a:solidFill>
              </a:rPr>
              <a:t>3</a:t>
            </a:r>
            <a:r>
              <a:rPr lang="ja-JP" altLang="en-US" dirty="0" smtClean="0">
                <a:solidFill>
                  <a:prstClr val="black"/>
                </a:solidFill>
              </a:rPr>
              <a:t>月までの</a:t>
            </a:r>
          </a:p>
          <a:p>
            <a:pPr algn="ctr"/>
            <a:r>
              <a:rPr lang="ja-JP" altLang="en-US" dirty="0" smtClean="0">
                <a:solidFill>
                  <a:prstClr val="black"/>
                </a:solidFill>
              </a:rPr>
              <a:t>月数を</a:t>
            </a:r>
          </a:p>
          <a:p>
            <a:pPr algn="ctr"/>
            <a:r>
              <a:rPr lang="ja-JP" altLang="en-US" dirty="0">
                <a:solidFill>
                  <a:prstClr val="black"/>
                </a:solidFill>
              </a:rPr>
              <a:t>数えよう</a:t>
            </a:r>
            <a:r>
              <a:rPr lang="ja-JP" altLang="en-US" dirty="0" smtClean="0">
                <a:solidFill>
                  <a:prstClr val="black"/>
                </a:solidFill>
              </a:rPr>
              <a:t>。</a:t>
            </a:r>
            <a:endParaRPr lang="ja-JP" altLang="en-US" dirty="0">
              <a:solidFill>
                <a:prstClr val="black"/>
              </a:solidFill>
            </a:endParaRPr>
          </a:p>
        </p:txBody>
      </p:sp>
      <p:sp>
        <p:nvSpPr>
          <p:cNvPr id="14" name="角丸四角形 13"/>
          <p:cNvSpPr/>
          <p:nvPr/>
        </p:nvSpPr>
        <p:spPr>
          <a:xfrm>
            <a:off x="444499" y="5085184"/>
            <a:ext cx="2255293" cy="126014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あと</a:t>
            </a:r>
          </a:p>
          <a:p>
            <a:pPr algn="ctr"/>
            <a:r>
              <a:rPr lang="en-US" altLang="ja-JP" sz="2400" dirty="0" smtClean="0">
                <a:solidFill>
                  <a:prstClr val="black"/>
                </a:solidFill>
              </a:rPr>
              <a:t>[   ]</a:t>
            </a:r>
            <a:r>
              <a:rPr lang="ja-JP" altLang="en-US" sz="2400" dirty="0" smtClean="0">
                <a:solidFill>
                  <a:prstClr val="black"/>
                </a:solidFill>
              </a:rPr>
              <a:t>ケ月で</a:t>
            </a:r>
          </a:p>
          <a:p>
            <a:pPr algn="ctr"/>
            <a:r>
              <a:rPr lang="ja-JP" altLang="en-US" sz="2400" dirty="0" smtClean="0">
                <a:solidFill>
                  <a:prstClr val="black"/>
                </a:solidFill>
              </a:rPr>
              <a:t>大人</a:t>
            </a:r>
            <a:endParaRPr lang="ja-JP" altLang="en-US" sz="2400" dirty="0">
              <a:solidFill>
                <a:prstClr val="black"/>
              </a:solidFill>
            </a:endParaRPr>
          </a:p>
        </p:txBody>
      </p:sp>
      <p:sp>
        <p:nvSpPr>
          <p:cNvPr id="3" name="下矢印 2"/>
          <p:cNvSpPr/>
          <p:nvPr/>
        </p:nvSpPr>
        <p:spPr>
          <a:xfrm>
            <a:off x="6516216" y="3356992"/>
            <a:ext cx="2232248" cy="2016224"/>
          </a:xfrm>
          <a:prstGeom prst="downArrow">
            <a:avLst>
              <a:gd name="adj1" fmla="val 63004"/>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 name="テキスト ボックス 3"/>
          <p:cNvSpPr txBox="1"/>
          <p:nvPr/>
        </p:nvSpPr>
        <p:spPr>
          <a:xfrm>
            <a:off x="7128363" y="3522447"/>
            <a:ext cx="1188053" cy="1354217"/>
          </a:xfrm>
          <a:prstGeom prst="rect">
            <a:avLst/>
          </a:prstGeom>
          <a:noFill/>
        </p:spPr>
        <p:txBody>
          <a:bodyPr wrap="square" rtlCol="0">
            <a:spAutoFit/>
          </a:bodyPr>
          <a:lstStyle/>
          <a:p>
            <a:r>
              <a:rPr lang="ja-JP" altLang="en-US" dirty="0" smtClean="0">
                <a:solidFill>
                  <a:prstClr val="white"/>
                </a:solidFill>
              </a:rPr>
              <a:t>誕生日</a:t>
            </a:r>
            <a:endParaRPr lang="en-US" altLang="ja-JP" dirty="0" smtClean="0">
              <a:solidFill>
                <a:prstClr val="white"/>
              </a:solidFill>
            </a:endParaRPr>
          </a:p>
          <a:p>
            <a:r>
              <a:rPr lang="ja-JP" altLang="en-US" dirty="0" smtClean="0">
                <a:solidFill>
                  <a:prstClr val="white"/>
                </a:solidFill>
              </a:rPr>
              <a:t>  から</a:t>
            </a:r>
            <a:endParaRPr lang="en-US" altLang="ja-JP" dirty="0" smtClean="0">
              <a:solidFill>
                <a:prstClr val="white"/>
              </a:solidFill>
            </a:endParaRPr>
          </a:p>
          <a:p>
            <a:r>
              <a:rPr lang="ja-JP" altLang="en-US" sz="2800" dirty="0" smtClean="0">
                <a:solidFill>
                  <a:prstClr val="white"/>
                </a:solidFill>
              </a:rPr>
              <a:t>成年</a:t>
            </a:r>
            <a:endParaRPr lang="en-US" altLang="ja-JP" sz="2800" dirty="0" smtClean="0">
              <a:solidFill>
                <a:prstClr val="white"/>
              </a:solidFill>
            </a:endParaRPr>
          </a:p>
          <a:p>
            <a:r>
              <a:rPr lang="en-US" altLang="ja-JP" dirty="0" smtClean="0">
                <a:solidFill>
                  <a:prstClr val="white"/>
                </a:solidFill>
              </a:rPr>
              <a:t> (</a:t>
            </a:r>
            <a:r>
              <a:rPr lang="ja-JP" altLang="en-US" dirty="0" smtClean="0">
                <a:solidFill>
                  <a:prstClr val="white"/>
                </a:solidFill>
              </a:rPr>
              <a:t>大人</a:t>
            </a:r>
            <a:r>
              <a:rPr lang="en-US" altLang="ja-JP" dirty="0" smtClean="0">
                <a:solidFill>
                  <a:prstClr val="white"/>
                </a:solidFill>
              </a:rPr>
              <a:t>)</a:t>
            </a:r>
            <a:endParaRPr lang="ja-JP" altLang="en-US" dirty="0">
              <a:solidFill>
                <a:prstClr val="white"/>
              </a:solidFill>
            </a:endParaRPr>
          </a:p>
        </p:txBody>
      </p:sp>
      <p:sp>
        <p:nvSpPr>
          <p:cNvPr id="5" name="フッター プレースホルダー 4"/>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647946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ワーク</a:t>
            </a: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smtClean="0">
                <a:solidFill>
                  <a:prstClr val="black"/>
                </a:solidFill>
                <a:latin typeface="UD デジタル 教科書体 NK-R" panose="02020400000000000000" pitchFamily="18" charset="-128"/>
                <a:ea typeface="UD デジタル 教科書体 NK-R" panose="02020400000000000000" pitchFamily="18" charset="-128"/>
              </a:rPr>
              <a:t>　成年</a:t>
            </a: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(18</a:t>
            </a:r>
            <a:r>
              <a:rPr lang="ja-JP" altLang="en-US" sz="4000" dirty="0" smtClean="0">
                <a:solidFill>
                  <a:prstClr val="black"/>
                </a:solidFill>
                <a:latin typeface="UD デジタル 教科書体 NK-R" panose="02020400000000000000" pitchFamily="18" charset="-128"/>
                <a:ea typeface="UD デジタル 教科書体 NK-R" panose="02020400000000000000" pitchFamily="18" charset="-128"/>
              </a:rPr>
              <a:t>歳</a:t>
            </a: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err="1" smtClean="0">
                <a:solidFill>
                  <a:prstClr val="black"/>
                </a:solidFill>
                <a:latin typeface="UD デジタル 教科書体 NK-R" panose="02020400000000000000" pitchFamily="18" charset="-128"/>
                <a:ea typeface="UD デジタル 教科書体 NK-R" panose="02020400000000000000" pitchFamily="18" charset="-128"/>
              </a:rPr>
              <a:t>まで</a:t>
            </a:r>
            <a:r>
              <a:rPr lang="ja-JP" altLang="en-US" sz="4000" dirty="0" smtClean="0">
                <a:solidFill>
                  <a:prstClr val="black"/>
                </a:solidFill>
                <a:latin typeface="UD デジタル 教科書体 NK-R" panose="02020400000000000000" pitchFamily="18" charset="-128"/>
                <a:ea typeface="UD デジタル 教科書体 NK-R" panose="02020400000000000000" pitchFamily="18" charset="-128"/>
              </a:rPr>
              <a:t>何か月</a:t>
            </a: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1400" dirty="0" smtClean="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1400" smtClean="0">
                <a:solidFill>
                  <a:prstClr val="black"/>
                </a:solidFill>
                <a:latin typeface="UD デジタル 教科書体 NK-R" panose="02020400000000000000" pitchFamily="18" charset="-128"/>
                <a:ea typeface="UD デジタル 教科書体 NK-R" panose="02020400000000000000" pitchFamily="18" charset="-128"/>
              </a:rPr>
              <a:t>　</a:t>
            </a:r>
            <a:r>
              <a:rPr lang="en-US" altLang="ja-JP" sz="1400" smtClean="0">
                <a:solidFill>
                  <a:prstClr val="black"/>
                </a:solidFill>
                <a:latin typeface="UD デジタル 教科書体 NK-R" panose="02020400000000000000" pitchFamily="18" charset="-128"/>
                <a:ea typeface="UD デジタル 教科書体 NK-R" panose="02020400000000000000" pitchFamily="18" charset="-128"/>
              </a:rPr>
              <a:t>2020.11</a:t>
            </a:r>
            <a:endParaRPr lang="en-US" altLang="ja-JP" sz="1400" dirty="0" smtClean="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smtClean="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028151365"/>
              </p:ext>
            </p:extLst>
          </p:nvPr>
        </p:nvGraphicFramePr>
        <p:xfrm>
          <a:off x="2987824" y="1183978"/>
          <a:ext cx="5904656" cy="5425440"/>
        </p:xfrm>
        <a:graphic>
          <a:graphicData uri="http://schemas.openxmlformats.org/drawingml/2006/table">
            <a:tbl>
              <a:tblPr/>
              <a:tblGrid>
                <a:gridCol w="1728192"/>
                <a:gridCol w="1728192"/>
                <a:gridCol w="2448272"/>
              </a:tblGrid>
              <a:tr h="182880">
                <a:tc>
                  <a:txBody>
                    <a:bodyPr/>
                    <a:lstStyle/>
                    <a:p>
                      <a:pPr algn="ctr"/>
                      <a:r>
                        <a:rPr kumimoji="1" lang="en-US" altLang="ja-JP" sz="1600" dirty="0" smtClean="0"/>
                        <a:t>2020</a:t>
                      </a:r>
                      <a:r>
                        <a:rPr kumimoji="1" lang="ja-JP" altLang="en-US" sz="1600" dirty="0" smtClean="0"/>
                        <a:t>年</a:t>
                      </a:r>
                      <a:endParaRPr kumimoji="1" lang="ja-JP" altLang="en-US" sz="1600"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600" dirty="0" smtClean="0"/>
                        <a:t>2021</a:t>
                      </a:r>
                      <a:r>
                        <a:rPr kumimoji="1" lang="ja-JP" altLang="en-US" sz="1600" dirty="0" smtClean="0"/>
                        <a:t>年</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600" dirty="0" smtClean="0"/>
                        <a:t>2022</a:t>
                      </a:r>
                      <a:r>
                        <a:rPr kumimoji="1" lang="ja-JP" altLang="en-US" sz="1600" dirty="0" smtClean="0"/>
                        <a:t>年</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82880">
                <a:tc>
                  <a:txBody>
                    <a:bodyPr/>
                    <a:lstStyle/>
                    <a:p>
                      <a:pPr algn="ctr"/>
                      <a:r>
                        <a:rPr kumimoji="1" lang="ja-JP" altLang="en-US" sz="1600" dirty="0" smtClean="0"/>
                        <a:t>今年</a:t>
                      </a:r>
                      <a:r>
                        <a:rPr kumimoji="1" lang="en-US" altLang="ja-JP" sz="1600" dirty="0" smtClean="0"/>
                        <a:t>[</a:t>
                      </a:r>
                      <a:r>
                        <a:rPr kumimoji="1" lang="ja-JP" altLang="en-US" sz="1600" dirty="0" smtClean="0"/>
                        <a:t>　　　　</a:t>
                      </a:r>
                      <a:r>
                        <a:rPr kumimoji="1" lang="en-US" altLang="ja-JP" sz="1600" dirty="0" smtClean="0"/>
                        <a:t>]</a:t>
                      </a:r>
                      <a:r>
                        <a:rPr kumimoji="1" lang="ja-JP" altLang="en-US" sz="1600" dirty="0" smtClean="0"/>
                        <a:t>歳</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en-US" altLang="ja-JP" sz="1600" dirty="0" smtClean="0"/>
                        <a:t>[</a:t>
                      </a:r>
                      <a:r>
                        <a:rPr kumimoji="1" lang="ja-JP" altLang="en-US" sz="1600" dirty="0" smtClean="0"/>
                        <a:t>　　　　　</a:t>
                      </a:r>
                      <a:r>
                        <a:rPr kumimoji="1" lang="en-US" altLang="ja-JP" sz="1600" dirty="0" smtClean="0"/>
                        <a:t>]</a:t>
                      </a:r>
                      <a:r>
                        <a:rPr kumimoji="1" lang="ja-JP" altLang="en-US" sz="1600" dirty="0" smtClean="0"/>
                        <a:t>歳</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en-US" altLang="ja-JP" sz="1600" dirty="0" smtClean="0"/>
                        <a:t>[</a:t>
                      </a:r>
                      <a:r>
                        <a:rPr kumimoji="1" lang="ja-JP" altLang="en-US" sz="1600" dirty="0" smtClean="0"/>
                        <a:t>　　　　　　</a:t>
                      </a:r>
                      <a:r>
                        <a:rPr kumimoji="1" lang="en-US" altLang="ja-JP" sz="1600" dirty="0" smtClean="0"/>
                        <a:t>]</a:t>
                      </a:r>
                      <a:r>
                        <a:rPr kumimoji="1" lang="ja-JP" altLang="en-US" sz="1600" dirty="0" smtClean="0"/>
                        <a:t>歳</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r>
              <a:tr h="365760">
                <a:tc>
                  <a:txBody>
                    <a:bodyPr/>
                    <a:lstStyle/>
                    <a:p>
                      <a:pPr algn="ctr"/>
                      <a:r>
                        <a:rPr kumimoji="1" lang="en-US" altLang="ja-JP" sz="1600" dirty="0" smtClean="0"/>
                        <a:t>1</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1</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1</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2</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2</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2</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3</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3</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3</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4</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4</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4</a:t>
                      </a:r>
                      <a:r>
                        <a:rPr kumimoji="1" lang="ja-JP" altLang="en-US" sz="1600" dirty="0" smtClean="0"/>
                        <a:t>月</a:t>
                      </a:r>
                      <a:r>
                        <a:rPr kumimoji="1" lang="en-US" altLang="ja-JP" sz="1600" dirty="0" smtClean="0"/>
                        <a:t>1</a:t>
                      </a:r>
                      <a:r>
                        <a:rPr kumimoji="1" lang="ja-JP" altLang="en-US" sz="1600" dirty="0" smtClean="0"/>
                        <a:t>日＜</a:t>
                      </a:r>
                      <a:r>
                        <a:rPr kumimoji="1" lang="en-US" altLang="ja-JP" sz="1600" dirty="0" smtClean="0"/>
                        <a:t>18</a:t>
                      </a:r>
                      <a:r>
                        <a:rPr kumimoji="1" lang="ja-JP" altLang="en-US" sz="1600" dirty="0" smtClean="0"/>
                        <a:t>歳で成年＞</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r>
              <a:tr h="365760">
                <a:tc>
                  <a:txBody>
                    <a:bodyPr/>
                    <a:lstStyle/>
                    <a:p>
                      <a:pPr algn="ctr"/>
                      <a:r>
                        <a:rPr kumimoji="1" lang="en-US" altLang="ja-JP" sz="1600" dirty="0" smtClean="0"/>
                        <a:t>5</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5</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t>5</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6</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6</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t>6</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7</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7</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t>7</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8</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8</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t>8</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9</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9</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t>9</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10</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10</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t>10</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11</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11</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11</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12</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12</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12</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
        <p:nvSpPr>
          <p:cNvPr id="13" name="角丸四角形 12"/>
          <p:cNvSpPr/>
          <p:nvPr/>
        </p:nvSpPr>
        <p:spPr>
          <a:xfrm>
            <a:off x="431540" y="1183978"/>
            <a:ext cx="2268252" cy="116490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①まず</a:t>
            </a:r>
            <a:r>
              <a:rPr lang="en-US" altLang="ja-JP" dirty="0" smtClean="0">
                <a:solidFill>
                  <a:prstClr val="black"/>
                </a:solidFill>
              </a:rPr>
              <a:t>2020</a:t>
            </a:r>
            <a:r>
              <a:rPr lang="ja-JP" altLang="en-US" dirty="0" smtClean="0">
                <a:solidFill>
                  <a:prstClr val="black"/>
                </a:solidFill>
              </a:rPr>
              <a:t>年の</a:t>
            </a:r>
          </a:p>
          <a:p>
            <a:pPr algn="ctr"/>
            <a:r>
              <a:rPr lang="ja-JP" altLang="en-US" dirty="0" smtClean="0">
                <a:solidFill>
                  <a:prstClr val="black"/>
                </a:solidFill>
              </a:rPr>
              <a:t>自分の誕生</a:t>
            </a:r>
            <a:r>
              <a:rPr lang="ja-JP" altLang="en-US" dirty="0">
                <a:solidFill>
                  <a:prstClr val="black"/>
                </a:solidFill>
              </a:rPr>
              <a:t>月</a:t>
            </a:r>
            <a:r>
              <a:rPr lang="ja-JP" altLang="en-US" dirty="0" smtClean="0">
                <a:solidFill>
                  <a:prstClr val="black"/>
                </a:solidFill>
              </a:rPr>
              <a:t>に</a:t>
            </a:r>
          </a:p>
          <a:p>
            <a:pPr algn="ctr"/>
            <a:r>
              <a:rPr lang="ja-JP" altLang="en-US" dirty="0" smtClean="0">
                <a:solidFill>
                  <a:prstClr val="black"/>
                </a:solidFill>
              </a:rPr>
              <a:t>○をします。</a:t>
            </a:r>
            <a:endParaRPr lang="ja-JP" altLang="en-US" dirty="0">
              <a:solidFill>
                <a:prstClr val="black"/>
              </a:solidFill>
            </a:endParaRPr>
          </a:p>
        </p:txBody>
      </p:sp>
      <p:sp>
        <p:nvSpPr>
          <p:cNvPr id="17" name="角丸四角形 16"/>
          <p:cNvSpPr/>
          <p:nvPr/>
        </p:nvSpPr>
        <p:spPr>
          <a:xfrm>
            <a:off x="463937" y="3681028"/>
            <a:ext cx="2242334" cy="13681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③</a:t>
            </a:r>
            <a:r>
              <a:rPr lang="en-US" altLang="ja-JP" dirty="0" smtClean="0">
                <a:solidFill>
                  <a:prstClr val="black"/>
                </a:solidFill>
              </a:rPr>
              <a:t>18</a:t>
            </a:r>
            <a:r>
              <a:rPr lang="ja-JP" altLang="en-US" dirty="0" smtClean="0">
                <a:solidFill>
                  <a:prstClr val="black"/>
                </a:solidFill>
              </a:rPr>
              <a:t>歳になる年の誕生月までの月数を数えよう。</a:t>
            </a:r>
            <a:endParaRPr lang="ja-JP" altLang="en-US" dirty="0">
              <a:solidFill>
                <a:prstClr val="black"/>
              </a:solidFill>
            </a:endParaRPr>
          </a:p>
        </p:txBody>
      </p:sp>
      <p:sp>
        <p:nvSpPr>
          <p:cNvPr id="10" name="角丸四角形 9"/>
          <p:cNvSpPr/>
          <p:nvPr/>
        </p:nvSpPr>
        <p:spPr>
          <a:xfrm>
            <a:off x="438019" y="2501279"/>
            <a:ext cx="2268252" cy="1021167"/>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②今年から、</a:t>
            </a:r>
            <a:r>
              <a:rPr lang="en-US" altLang="ja-JP" dirty="0" smtClean="0">
                <a:solidFill>
                  <a:prstClr val="black"/>
                </a:solidFill>
              </a:rPr>
              <a:t>3</a:t>
            </a:r>
            <a:r>
              <a:rPr lang="ja-JP" altLang="en-US" dirty="0" smtClean="0">
                <a:solidFill>
                  <a:prstClr val="black"/>
                </a:solidFill>
              </a:rPr>
              <a:t>年</a:t>
            </a:r>
          </a:p>
          <a:p>
            <a:pPr algn="ctr"/>
            <a:r>
              <a:rPr lang="ja-JP" altLang="en-US" dirty="0" smtClean="0">
                <a:solidFill>
                  <a:prstClr val="black"/>
                </a:solidFill>
              </a:rPr>
              <a:t>何歳になるか、</a:t>
            </a:r>
          </a:p>
          <a:p>
            <a:pPr algn="ctr"/>
            <a:r>
              <a:rPr lang="ja-JP" altLang="en-US" dirty="0" smtClean="0">
                <a:solidFill>
                  <a:prstClr val="black"/>
                </a:solidFill>
              </a:rPr>
              <a:t>記入します。</a:t>
            </a:r>
            <a:endParaRPr lang="ja-JP" altLang="en-US" dirty="0">
              <a:solidFill>
                <a:prstClr val="black"/>
              </a:solidFill>
            </a:endParaRPr>
          </a:p>
        </p:txBody>
      </p:sp>
      <p:sp>
        <p:nvSpPr>
          <p:cNvPr id="11" name="正方形/長方形 10"/>
          <p:cNvSpPr/>
          <p:nvPr/>
        </p:nvSpPr>
        <p:spPr>
          <a:xfrm>
            <a:off x="444499" y="5373216"/>
            <a:ext cx="2255293" cy="12601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あと</a:t>
            </a:r>
          </a:p>
          <a:p>
            <a:pPr algn="ctr"/>
            <a:r>
              <a:rPr lang="en-US" altLang="ja-JP" sz="2400" dirty="0" smtClean="0">
                <a:solidFill>
                  <a:prstClr val="black"/>
                </a:solidFill>
              </a:rPr>
              <a:t>[  </a:t>
            </a:r>
            <a:r>
              <a:rPr lang="ja-JP" altLang="en-US" sz="2400" dirty="0" smtClean="0">
                <a:solidFill>
                  <a:prstClr val="black"/>
                </a:solidFill>
              </a:rPr>
              <a:t>　　</a:t>
            </a:r>
            <a:r>
              <a:rPr lang="en-US" altLang="ja-JP" sz="2400" dirty="0" smtClean="0">
                <a:solidFill>
                  <a:prstClr val="black"/>
                </a:solidFill>
              </a:rPr>
              <a:t> ]</a:t>
            </a:r>
            <a:r>
              <a:rPr lang="ja-JP" altLang="en-US" sz="2400" dirty="0" smtClean="0">
                <a:solidFill>
                  <a:prstClr val="black"/>
                </a:solidFill>
              </a:rPr>
              <a:t>ケ月で</a:t>
            </a:r>
          </a:p>
          <a:p>
            <a:pPr algn="ctr"/>
            <a:r>
              <a:rPr lang="ja-JP" altLang="en-US" sz="2400" dirty="0" smtClean="0">
                <a:solidFill>
                  <a:prstClr val="black"/>
                </a:solidFill>
              </a:rPr>
              <a:t>大人</a:t>
            </a:r>
            <a:endParaRPr lang="ja-JP" altLang="en-US" sz="2400" dirty="0">
              <a:solidFill>
                <a:prstClr val="black"/>
              </a:solidFill>
            </a:endParaRPr>
          </a:p>
        </p:txBody>
      </p:sp>
      <p:sp>
        <p:nvSpPr>
          <p:cNvPr id="3" name="フッター プレースホルダー 2"/>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018232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8433" y="-30400"/>
            <a:ext cx="9144000" cy="9807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３</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-①</a:t>
            </a: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smtClean="0">
                <a:solidFill>
                  <a:prstClr val="black"/>
                </a:solidFill>
                <a:latin typeface="UD デジタル 教科書体 NK-R" panose="02020400000000000000" pitchFamily="18" charset="-128"/>
                <a:ea typeface="UD デジタル 教科書体 NK-R" panose="02020400000000000000" pitchFamily="18" charset="-128"/>
              </a:rPr>
              <a:t>　　　　　　　　　　</a:t>
            </a:r>
            <a:r>
              <a:rPr lang="en-US" altLang="ja-JP" sz="3600" dirty="0" smtClean="0">
                <a:solidFill>
                  <a:prstClr val="black"/>
                </a:solidFill>
                <a:latin typeface="UD デジタル 教科書体 NK-R" panose="02020400000000000000" pitchFamily="18" charset="-128"/>
                <a:ea typeface="UD デジタル 教科書体 NK-R" panose="02020400000000000000" pitchFamily="18" charset="-128"/>
              </a:rPr>
              <a:t>18</a:t>
            </a:r>
            <a:r>
              <a:rPr lang="ja-JP" altLang="en-US" sz="3600" dirty="0" smtClean="0">
                <a:solidFill>
                  <a:prstClr val="black"/>
                </a:solidFill>
                <a:latin typeface="UD デジタル 教科書体 NK-R" panose="02020400000000000000" pitchFamily="18" charset="-128"/>
                <a:ea typeface="UD デジタル 教科書体 NK-R" panose="02020400000000000000" pitchFamily="18" charset="-128"/>
              </a:rPr>
              <a:t>歳になったらできること</a:t>
            </a:r>
            <a:endParaRPr lang="en-US" altLang="ja-JP" sz="3600" dirty="0" smtClean="0">
              <a:solidFill>
                <a:prstClr val="black"/>
              </a:solidFill>
              <a:latin typeface="UD デジタル 教科書体 NK-R" panose="02020400000000000000" pitchFamily="18" charset="-128"/>
              <a:ea typeface="UD デジタル 教科書体 NK-R" panose="02020400000000000000" pitchFamily="18" charset="-128"/>
            </a:endParaRPr>
          </a:p>
        </p:txBody>
      </p:sp>
      <p:grpSp>
        <p:nvGrpSpPr>
          <p:cNvPr id="4" name="グループ化 3"/>
          <p:cNvGrpSpPr/>
          <p:nvPr/>
        </p:nvGrpSpPr>
        <p:grpSpPr>
          <a:xfrm>
            <a:off x="1462161" y="95270"/>
            <a:ext cx="2194091" cy="729388"/>
            <a:chOff x="-2904146" y="493068"/>
            <a:chExt cx="2088232" cy="729388"/>
          </a:xfrm>
        </p:grpSpPr>
        <p:sp>
          <p:nvSpPr>
            <p:cNvPr id="2" name="角丸四角形吹き出し 1"/>
            <p:cNvSpPr/>
            <p:nvPr/>
          </p:nvSpPr>
          <p:spPr>
            <a:xfrm>
              <a:off x="-2904146" y="493068"/>
              <a:ext cx="2067922" cy="729388"/>
            </a:xfrm>
            <a:prstGeom prst="wedgeRoundRectCallout">
              <a:avLst>
                <a:gd name="adj1" fmla="val 61923"/>
                <a:gd name="adj2" fmla="val 2199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904146" y="673096"/>
              <a:ext cx="2088232" cy="369332"/>
            </a:xfrm>
            <a:prstGeom prst="rect">
              <a:avLst/>
            </a:prstGeom>
            <a:noFill/>
          </p:spPr>
          <p:txBody>
            <a:bodyPr wrap="square" rtlCol="0">
              <a:spAutoFit/>
            </a:bodyPr>
            <a:lstStyle/>
            <a:p>
              <a:r>
                <a:rPr kumimoji="1" lang="en-US" altLang="ja-JP" dirty="0" smtClean="0">
                  <a:latin typeface="UD デジタル 教科書体 NK-R" panose="02020400000000000000" pitchFamily="18" charset="-128"/>
                  <a:ea typeface="UD デジタル 教科書体 NK-R" panose="02020400000000000000" pitchFamily="18" charset="-128"/>
                </a:rPr>
                <a:t>2022</a:t>
              </a:r>
              <a:r>
                <a:rPr kumimoji="1" lang="ja-JP" altLang="en-US" dirty="0" smtClean="0">
                  <a:latin typeface="UD デジタル 教科書体 NK-R" panose="02020400000000000000" pitchFamily="18" charset="-128"/>
                  <a:ea typeface="UD デジタル 教科書体 NK-R" panose="02020400000000000000" pitchFamily="18" charset="-128"/>
                </a:rPr>
                <a:t>年</a:t>
              </a:r>
              <a:r>
                <a:rPr kumimoji="1" lang="en-US" altLang="ja-JP" dirty="0" smtClean="0">
                  <a:latin typeface="UD デジタル 教科書体 NK-R" panose="02020400000000000000" pitchFamily="18" charset="-128"/>
                  <a:ea typeface="UD デジタル 教科書体 NK-R" panose="02020400000000000000" pitchFamily="18" charset="-128"/>
                </a:rPr>
                <a:t>4</a:t>
              </a:r>
              <a:r>
                <a:rPr kumimoji="1" lang="ja-JP" altLang="en-US" dirty="0" smtClean="0">
                  <a:latin typeface="UD デジタル 教科書体 NK-R" panose="02020400000000000000" pitchFamily="18" charset="-128"/>
                  <a:ea typeface="UD デジタル 教科書体 NK-R" panose="02020400000000000000" pitchFamily="18" charset="-128"/>
                </a:rPr>
                <a:t>月</a:t>
              </a:r>
              <a:r>
                <a:rPr kumimoji="1" lang="en-US" altLang="ja-JP" dirty="0" smtClean="0">
                  <a:latin typeface="UD デジタル 教科書体 NK-R" panose="02020400000000000000" pitchFamily="18" charset="-128"/>
                  <a:ea typeface="UD デジタル 教科書体 NK-R" panose="02020400000000000000" pitchFamily="18" charset="-128"/>
                </a:rPr>
                <a:t>1</a:t>
              </a:r>
              <a:r>
                <a:rPr kumimoji="1" lang="ja-JP" altLang="en-US" dirty="0" smtClean="0">
                  <a:latin typeface="UD デジタル 教科書体 NK-R" panose="02020400000000000000" pitchFamily="18" charset="-128"/>
                  <a:ea typeface="UD デジタル 教科書体 NK-R" panose="02020400000000000000" pitchFamily="18" charset="-128"/>
                </a:rPr>
                <a:t>日から</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grpSp>
      <p:grpSp>
        <p:nvGrpSpPr>
          <p:cNvPr id="5" name="グループ化 4"/>
          <p:cNvGrpSpPr/>
          <p:nvPr/>
        </p:nvGrpSpPr>
        <p:grpSpPr>
          <a:xfrm>
            <a:off x="409777" y="3967654"/>
            <a:ext cx="4143790" cy="2560986"/>
            <a:chOff x="4860032" y="1142179"/>
            <a:chExt cx="4143790" cy="2560986"/>
          </a:xfrm>
        </p:grpSpPr>
        <p:sp>
          <p:nvSpPr>
            <p:cNvPr id="47" name="角丸四角形 46"/>
            <p:cNvSpPr/>
            <p:nvPr/>
          </p:nvSpPr>
          <p:spPr>
            <a:xfrm>
              <a:off x="4860032" y="1142179"/>
              <a:ext cx="4032448" cy="2560986"/>
            </a:xfrm>
            <a:prstGeom prst="roundRect">
              <a:avLst/>
            </a:prstGeom>
            <a:solidFill>
              <a:srgbClr val="F5A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49" name="テキスト ボックス 48"/>
            <p:cNvSpPr txBox="1"/>
            <p:nvPr/>
          </p:nvSpPr>
          <p:spPr>
            <a:xfrm>
              <a:off x="5015103" y="1162375"/>
              <a:ext cx="3988719" cy="2000548"/>
            </a:xfrm>
            <a:prstGeom prst="rect">
              <a:avLst/>
            </a:prstGeom>
            <a:noFill/>
          </p:spPr>
          <p:txBody>
            <a:bodyPr wrap="square" rtlCol="0">
              <a:spAutoFit/>
            </a:bodyPr>
            <a:lstStyle/>
            <a:p>
              <a:r>
                <a:rPr lang="ja-JP" altLang="en-US" dirty="0" smtClean="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dirty="0" err="1">
                  <a:solidFill>
                    <a:prstClr val="black"/>
                  </a:solidFill>
                  <a:latin typeface="UD デジタル 教科書体 NK-R" panose="02020400000000000000" pitchFamily="18" charset="-128"/>
                  <a:ea typeface="UD デジタル 教科書体 NK-R" panose="02020400000000000000" pitchFamily="18" charset="-128"/>
                </a:rPr>
                <a:t>こん</a:t>
              </a:r>
              <a:r>
                <a:rPr lang="ja-JP" altLang="en-US" dirty="0" err="1" smtClean="0">
                  <a:solidFill>
                    <a:prstClr val="black"/>
                  </a:solidFill>
                  <a:latin typeface="UD デジタル 教科書体 NK-R" panose="02020400000000000000" pitchFamily="18" charset="-128"/>
                  <a:ea typeface="UD デジタル 教科書体 NK-R" panose="02020400000000000000" pitchFamily="18" charset="-128"/>
                </a:rPr>
                <a:t>いん</a:t>
              </a:r>
              <a:r>
                <a:rPr lang="ja-JP" altLang="en-US" dirty="0" smtClean="0">
                  <a:solidFill>
                    <a:prstClr val="black"/>
                  </a:solidFill>
                  <a:latin typeface="UD デジタル 教科書体 NK-R" panose="02020400000000000000" pitchFamily="18" charset="-128"/>
                  <a:ea typeface="UD デジタル 教科書体 NK-R" panose="02020400000000000000" pitchFamily="18" charset="-128"/>
                </a:rPr>
                <a:t>かいしねんれい</a:t>
              </a:r>
            </a:p>
            <a:p>
              <a:r>
                <a:rPr lang="ja-JP" altLang="en-US" sz="28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2800" dirty="0" smtClean="0">
                  <a:solidFill>
                    <a:srgbClr val="FF0000"/>
                  </a:solidFill>
                  <a:latin typeface="UD デジタル 教科書体 NK-R" panose="02020400000000000000" pitchFamily="18" charset="-128"/>
                  <a:ea typeface="UD デジタル 教科書体 NK-R" panose="02020400000000000000" pitchFamily="18" charset="-128"/>
                </a:rPr>
                <a:t>婚姻</a:t>
              </a:r>
              <a:r>
                <a:rPr lang="ja-JP" altLang="en-US" sz="2800" dirty="0" smtClean="0">
                  <a:solidFill>
                    <a:prstClr val="black"/>
                  </a:solidFill>
                  <a:latin typeface="UD デジタル 教科書体 NK-R" panose="02020400000000000000" pitchFamily="18" charset="-128"/>
                  <a:ea typeface="UD デジタル 教科書体 NK-R" panose="02020400000000000000" pitchFamily="18" charset="-128"/>
                </a:rPr>
                <a:t>開始年齢は、</a:t>
              </a:r>
            </a:p>
            <a:p>
              <a:r>
                <a:rPr lang="ja-JP" altLang="en-US" dirty="0" smtClean="0">
                  <a:solidFill>
                    <a:prstClr val="black"/>
                  </a:solidFill>
                  <a:latin typeface="UD デジタル 教科書体 NK-R" panose="02020400000000000000" pitchFamily="18" charset="-128"/>
                  <a:ea typeface="UD デジタル 教科書体 NK-R" panose="02020400000000000000" pitchFamily="18" charset="-128"/>
                </a:rPr>
                <a:t>　　だんじょ</a:t>
              </a:r>
              <a:endParaRPr lang="ja-JP" altLang="en-US"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3200" dirty="0" smtClean="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800" dirty="0" smtClean="0">
                  <a:solidFill>
                    <a:prstClr val="black"/>
                  </a:solidFill>
                  <a:latin typeface="UD デジタル 教科書体 NK-R" panose="02020400000000000000" pitchFamily="18" charset="-128"/>
                  <a:ea typeface="UD デジタル 教科書体 NK-R" panose="02020400000000000000" pitchFamily="18" charset="-128"/>
                </a:rPr>
                <a:t>男女ともに</a:t>
              </a:r>
            </a:p>
            <a:p>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800" dirty="0" smtClean="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　</a:t>
              </a:r>
              <a:r>
                <a:rPr lang="ja-JP" altLang="en-US" sz="2800" dirty="0" smtClean="0">
                  <a:solidFill>
                    <a:srgbClr val="FF0000"/>
                  </a:solidFill>
                  <a:latin typeface="UD デジタル 教科書体 NK-R" panose="02020400000000000000" pitchFamily="18" charset="-128"/>
                  <a:ea typeface="UD デジタル 教科書体 NK-R" panose="02020400000000000000" pitchFamily="18" charset="-128"/>
                </a:rPr>
                <a:t>　　　歳</a:t>
              </a:r>
              <a:endParaRPr lang="ja-JP" altLang="en-US" sz="2800" dirty="0">
                <a:solidFill>
                  <a:srgbClr val="FF0000"/>
                </a:solidFill>
                <a:latin typeface="UD デジタル 教科書体 NK-R" panose="02020400000000000000" pitchFamily="18" charset="-128"/>
                <a:ea typeface="UD デジタル 教科書体 NK-R" panose="02020400000000000000" pitchFamily="18" charset="-128"/>
              </a:endParaRPr>
            </a:p>
          </p:txBody>
        </p:sp>
      </p:grpSp>
      <p:sp>
        <p:nvSpPr>
          <p:cNvPr id="51" name="角丸四角形 50"/>
          <p:cNvSpPr/>
          <p:nvPr/>
        </p:nvSpPr>
        <p:spPr>
          <a:xfrm>
            <a:off x="4684250" y="4009442"/>
            <a:ext cx="4269277" cy="254079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53" name="テキスト ボックス 52"/>
          <p:cNvSpPr txBox="1"/>
          <p:nvPr/>
        </p:nvSpPr>
        <p:spPr>
          <a:xfrm>
            <a:off x="4684250" y="4009442"/>
            <a:ext cx="4459750" cy="2000548"/>
          </a:xfrm>
          <a:prstGeom prst="rect">
            <a:avLst/>
          </a:prstGeom>
          <a:noFill/>
        </p:spPr>
        <p:txBody>
          <a:bodyPr wrap="square" rtlCol="0">
            <a:spAutoFit/>
          </a:bodyPr>
          <a:lstStyle/>
          <a:p>
            <a:r>
              <a:rPr lang="ja-JP" altLang="en-US" dirty="0" smtClean="0">
                <a:solidFill>
                  <a:prstClr val="black"/>
                </a:solidFill>
                <a:latin typeface="UD デジタル 教科書体 NK-R" panose="02020400000000000000" pitchFamily="18" charset="-128"/>
                <a:ea typeface="UD デジタル 教科書体 NK-R" panose="02020400000000000000" pitchFamily="18" charset="-128"/>
              </a:rPr>
              <a:t>　　　いんしゅ　　　きつえん　けいば　など</a:t>
            </a:r>
          </a:p>
          <a:p>
            <a:r>
              <a:rPr lang="ja-JP" altLang="en-US" sz="2800" dirty="0" smtClean="0">
                <a:solidFill>
                  <a:prstClr val="black"/>
                </a:solidFill>
                <a:latin typeface="UD デジタル 教科書体 NK-R" panose="02020400000000000000" pitchFamily="18" charset="-128"/>
                <a:ea typeface="UD デジタル 教科書体 NK-R" panose="02020400000000000000" pitchFamily="18" charset="-128"/>
              </a:rPr>
              <a:t>◆飲酒や喫煙、競馬等の</a:t>
            </a:r>
          </a:p>
          <a:p>
            <a:r>
              <a:rPr lang="ja-JP" altLang="en-US" dirty="0" smtClean="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dirty="0" err="1" smtClean="0">
                <a:solidFill>
                  <a:prstClr val="black"/>
                </a:solidFill>
                <a:latin typeface="UD デジタル 教科書体 NK-R" panose="02020400000000000000" pitchFamily="18" charset="-128"/>
                <a:ea typeface="UD デジタル 教科書体 NK-R" panose="02020400000000000000" pitchFamily="18" charset="-128"/>
              </a:rPr>
              <a:t>ねん</a:t>
            </a:r>
            <a:r>
              <a:rPr lang="ja-JP" altLang="en-US" dirty="0" smtClean="0">
                <a:solidFill>
                  <a:prstClr val="black"/>
                </a:solidFill>
                <a:latin typeface="UD デジタル 教科書体 NK-R" panose="02020400000000000000" pitchFamily="18" charset="-128"/>
                <a:ea typeface="UD デジタル 教科書体 NK-R" panose="02020400000000000000" pitchFamily="18" charset="-128"/>
              </a:rPr>
              <a:t>れいせいげん</a:t>
            </a:r>
          </a:p>
          <a:p>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800" dirty="0" smtClean="0">
                <a:solidFill>
                  <a:prstClr val="black"/>
                </a:solidFill>
                <a:latin typeface="UD デジタル 教科書体 NK-R" panose="02020400000000000000" pitchFamily="18" charset="-128"/>
                <a:ea typeface="UD デジタル 教科書体 NK-R" panose="02020400000000000000" pitchFamily="18" charset="-128"/>
              </a:rPr>
              <a:t>年齢制限は、</a:t>
            </a:r>
          </a:p>
          <a:p>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800" dirty="0" smtClean="0">
                <a:solidFill>
                  <a:prstClr val="black"/>
                </a:solidFill>
                <a:latin typeface="UD デジタル 教科書体 NK-R" panose="02020400000000000000" pitchFamily="18" charset="-128"/>
                <a:ea typeface="UD デジタル 教科書体 NK-R" panose="02020400000000000000" pitchFamily="18" charset="-128"/>
              </a:rPr>
              <a:t>　　</a:t>
            </a:r>
            <a:r>
              <a:rPr lang="en-US" altLang="ja-JP" sz="2800" dirty="0" smtClean="0">
                <a:solidFill>
                  <a:srgbClr val="FF0000"/>
                </a:solidFill>
                <a:latin typeface="UD デジタル 教科書体 NK-R" panose="02020400000000000000" pitchFamily="18" charset="-128"/>
                <a:ea typeface="UD デジタル 教科書体 NK-R" panose="02020400000000000000" pitchFamily="18" charset="-128"/>
              </a:rPr>
              <a:t>20</a:t>
            </a:r>
            <a:r>
              <a:rPr lang="ja-JP" altLang="en-US" sz="2800" dirty="0" smtClean="0">
                <a:solidFill>
                  <a:srgbClr val="FF0000"/>
                </a:solidFill>
                <a:latin typeface="UD デジタル 教科書体 NK-R" panose="02020400000000000000" pitchFamily="18" charset="-128"/>
                <a:ea typeface="UD デジタル 教科書体 NK-R" panose="02020400000000000000" pitchFamily="18" charset="-128"/>
              </a:rPr>
              <a:t>歳のまま</a:t>
            </a:r>
            <a:endParaRPr lang="ja-JP" altLang="en-US" sz="2800" dirty="0">
              <a:solidFill>
                <a:srgbClr val="FF0000"/>
              </a:solidFill>
              <a:latin typeface="UD デジタル 教科書体 NK-R" panose="02020400000000000000" pitchFamily="18" charset="-128"/>
              <a:ea typeface="UD デジタル 教科書体 NK-R" panose="02020400000000000000" pitchFamily="18" charset="-128"/>
            </a:endParaRPr>
          </a:p>
        </p:txBody>
      </p:sp>
      <p:grpSp>
        <p:nvGrpSpPr>
          <p:cNvPr id="6" name="グループ化 5"/>
          <p:cNvGrpSpPr/>
          <p:nvPr/>
        </p:nvGrpSpPr>
        <p:grpSpPr>
          <a:xfrm>
            <a:off x="386083" y="1226502"/>
            <a:ext cx="8596335" cy="2346513"/>
            <a:chOff x="386083" y="1226502"/>
            <a:chExt cx="8596335" cy="2346513"/>
          </a:xfrm>
        </p:grpSpPr>
        <p:sp>
          <p:nvSpPr>
            <p:cNvPr id="42" name="角丸四角形 41"/>
            <p:cNvSpPr/>
            <p:nvPr/>
          </p:nvSpPr>
          <p:spPr>
            <a:xfrm>
              <a:off x="386083" y="1226502"/>
              <a:ext cx="8596335" cy="2346513"/>
            </a:xfrm>
            <a:prstGeom prst="roundRect">
              <a:avLst/>
            </a:prstGeom>
            <a:solidFill>
              <a:srgbClr val="F5A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45" name="テキスト ボックス 44"/>
            <p:cNvSpPr txBox="1"/>
            <p:nvPr/>
          </p:nvSpPr>
          <p:spPr>
            <a:xfrm>
              <a:off x="719920" y="1233918"/>
              <a:ext cx="8262498" cy="1908215"/>
            </a:xfrm>
            <a:prstGeom prst="rect">
              <a:avLst/>
            </a:prstGeom>
            <a:noFill/>
          </p:spPr>
          <p:txBody>
            <a:bodyPr wrap="square" rtlCol="0">
              <a:spAutoFit/>
            </a:bodyPr>
            <a:lstStyle/>
            <a:p>
              <a:r>
                <a:rPr lang="ja-JP" altLang="en-US" dirty="0" smtClean="0">
                  <a:solidFill>
                    <a:prstClr val="black"/>
                  </a:solidFill>
                  <a:latin typeface="UD デジタル 教科書体 NK-R" panose="02020400000000000000" pitchFamily="18" charset="-128"/>
                  <a:ea typeface="UD デジタル 教科書体 NK-R" panose="02020400000000000000" pitchFamily="18" charset="-128"/>
                </a:rPr>
                <a:t>　　　　　　　　　　　　　　　　　　　　　　　</a:t>
              </a:r>
            </a:p>
            <a:p>
              <a:r>
                <a:rPr lang="ja-JP" altLang="en-US" sz="28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en-US" altLang="ja-JP" sz="2800" dirty="0" smtClean="0">
                  <a:solidFill>
                    <a:srgbClr val="FF0000"/>
                  </a:solidFill>
                  <a:latin typeface="UD デジタル 教科書体 NK-R" panose="02020400000000000000" pitchFamily="18" charset="-128"/>
                  <a:ea typeface="UD デジタル 教科書体 NK-R" panose="02020400000000000000" pitchFamily="18" charset="-128"/>
                </a:rPr>
                <a:t>18</a:t>
              </a:r>
              <a:r>
                <a:rPr lang="ja-JP" altLang="en-US" sz="2800" dirty="0" smtClean="0">
                  <a:solidFill>
                    <a:srgbClr val="FF0000"/>
                  </a:solidFill>
                  <a:latin typeface="UD デジタル 教科書体 NK-R" panose="02020400000000000000" pitchFamily="18" charset="-128"/>
                  <a:ea typeface="UD デジタル 教科書体 NK-R" panose="02020400000000000000" pitchFamily="18" charset="-128"/>
                </a:rPr>
                <a:t>歳</a:t>
              </a:r>
              <a:r>
                <a:rPr lang="ja-JP" altLang="en-US" sz="2800" dirty="0" smtClean="0">
                  <a:solidFill>
                    <a:prstClr val="black"/>
                  </a:solidFill>
                  <a:latin typeface="UD デジタル 教科書体 NK-R" panose="02020400000000000000" pitchFamily="18" charset="-128"/>
                  <a:ea typeface="UD デジタル 教科書体 NK-R" panose="02020400000000000000" pitchFamily="18" charset="-128"/>
                </a:rPr>
                <a:t>で、</a:t>
              </a:r>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800" dirty="0" smtClean="0">
                  <a:solidFill>
                    <a:prstClr val="black"/>
                  </a:solidFill>
                  <a:latin typeface="UD デジタル 教科書体 NK-R" panose="02020400000000000000" pitchFamily="18" charset="-128"/>
                  <a:ea typeface="UD デジタル 教科書体 NK-R" panose="02020400000000000000" pitchFamily="18" charset="-128"/>
                </a:rPr>
                <a:t>　　　　　　　　がなくても、</a:t>
              </a:r>
            </a:p>
            <a:p>
              <a:r>
                <a:rPr lang="ja-JP" altLang="en-US" dirty="0" smtClean="0">
                  <a:solidFill>
                    <a:prstClr val="black"/>
                  </a:solidFill>
                  <a:latin typeface="UD デジタル 教科書体 NK-R" panose="02020400000000000000" pitchFamily="18" charset="-128"/>
                  <a:ea typeface="UD デジタル 教科書体 NK-R" panose="02020400000000000000" pitchFamily="18" charset="-128"/>
                </a:rPr>
                <a:t>　</a:t>
              </a:r>
            </a:p>
            <a:p>
              <a:r>
                <a:rPr lang="ja-JP" altLang="en-US" dirty="0" smtClean="0">
                  <a:solidFill>
                    <a:prstClr val="black"/>
                  </a:solidFill>
                  <a:latin typeface="UD デジタル 教科書体 NK-R" panose="02020400000000000000" pitchFamily="18" charset="-128"/>
                  <a:ea typeface="UD デジタル 教科書体 NK-R" panose="02020400000000000000" pitchFamily="18" charset="-128"/>
                </a:rPr>
                <a:t>　　ひとり　　　</a:t>
              </a: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dirty="0" smtClean="0">
                  <a:solidFill>
                    <a:prstClr val="black"/>
                  </a:solidFill>
                  <a:latin typeface="UD デジタル 教科書体 NK-R" panose="02020400000000000000" pitchFamily="18" charset="-128"/>
                  <a:ea typeface="UD デジタル 教科書体 NK-R" panose="02020400000000000000" pitchFamily="18" charset="-128"/>
                </a:rPr>
                <a:t>けいやく</a:t>
              </a:r>
            </a:p>
            <a:p>
              <a:r>
                <a:rPr lang="ja-JP" altLang="en-US" sz="3600" dirty="0" smtClean="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800" dirty="0" smtClean="0">
                  <a:solidFill>
                    <a:prstClr val="black"/>
                  </a:solidFill>
                  <a:latin typeface="UD デジタル 教科書体 NK-R" panose="02020400000000000000" pitchFamily="18" charset="-128"/>
                  <a:ea typeface="UD デジタル 教科書体 NK-R" panose="02020400000000000000" pitchFamily="18" charset="-128"/>
                </a:rPr>
                <a:t>一人で契約できるようになる</a:t>
              </a:r>
              <a:endParaRPr lang="ja-JP" altLang="en-US" sz="2800" dirty="0">
                <a:solidFill>
                  <a:prstClr val="black"/>
                </a:solidFill>
                <a:latin typeface="UD デジタル 教科書体 NK-R" panose="02020400000000000000" pitchFamily="18" charset="-128"/>
                <a:ea typeface="UD デジタル 教科書体 NK-R" panose="02020400000000000000" pitchFamily="18" charset="-128"/>
              </a:endParaRPr>
            </a:p>
          </p:txBody>
        </p:sp>
        <p:pic>
          <p:nvPicPr>
            <p:cNvPr id="1026" name="Picture 2" descr="G:\消費生活センター　消費者教育\イラストいろいろ\hanko_natsuin_man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426467"/>
              <a:ext cx="2146548" cy="2146548"/>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descr="婚姻届を持つカップル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5005005"/>
            <a:ext cx="1353916" cy="13539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お酒を勧められて断っている男性のイラスト（飲酒運転）"/>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389" y="4975376"/>
            <a:ext cx="1383545" cy="1383545"/>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2548536" y="1404753"/>
            <a:ext cx="1569935" cy="6560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の</a:t>
            </a:r>
            <a:endParaRPr kumimoji="1" lang="ja-JP" altLang="en-US" dirty="0">
              <a:solidFill>
                <a:schemeClr val="tx1"/>
              </a:solidFill>
            </a:endParaRPr>
          </a:p>
        </p:txBody>
      </p:sp>
      <p:sp>
        <p:nvSpPr>
          <p:cNvPr id="18" name="正方形/長方形 17"/>
          <p:cNvSpPr/>
          <p:nvPr/>
        </p:nvSpPr>
        <p:spPr>
          <a:xfrm>
            <a:off x="1004611" y="5546187"/>
            <a:ext cx="915099" cy="6560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ッター プレースホルダー 7"/>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485959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4" name="正方形/長方形 13"/>
          <p:cNvSpPr/>
          <p:nvPr/>
        </p:nvSpPr>
        <p:spPr>
          <a:xfrm>
            <a:off x="0" y="0"/>
            <a:ext cx="9144000" cy="9807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3-</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④</a:t>
            </a:r>
            <a:r>
              <a:rPr lang="ja-JP" altLang="en-US" sz="4000" dirty="0" smtClean="0">
                <a:solidFill>
                  <a:prstClr val="black"/>
                </a:solidFill>
                <a:latin typeface="UD デジタル 教科書体 NK-R" panose="02020400000000000000" pitchFamily="18" charset="-128"/>
                <a:ea typeface="UD デジタル 教科書体 NK-R" panose="02020400000000000000" pitchFamily="18" charset="-128"/>
              </a:rPr>
              <a:t>　</a:t>
            </a: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smtClean="0">
                <a:solidFill>
                  <a:prstClr val="black"/>
                </a:solidFill>
                <a:latin typeface="UD デジタル 教科書体 NK-R" panose="02020400000000000000" pitchFamily="18" charset="-128"/>
                <a:ea typeface="UD デジタル 教科書体 NK-R" panose="02020400000000000000" pitchFamily="18" charset="-128"/>
              </a:rPr>
              <a:t>　　　　　　トラブルの対処方法</a:t>
            </a:r>
            <a:endParaRPr lang="en-US" altLang="ja-JP" sz="3600" dirty="0" smtClean="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6" name="角丸四角形 15"/>
          <p:cNvSpPr/>
          <p:nvPr/>
        </p:nvSpPr>
        <p:spPr>
          <a:xfrm>
            <a:off x="287332" y="1467682"/>
            <a:ext cx="6807203" cy="2753406"/>
          </a:xfrm>
          <a:prstGeom prst="roundRect">
            <a:avLst/>
          </a:prstGeom>
          <a:solidFill>
            <a:srgbClr val="F79646">
              <a:lumMod val="60000"/>
              <a:lumOff val="4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lvl="0" defTabSz="457200" fontAlgn="base">
              <a:spcBef>
                <a:spcPct val="0"/>
              </a:spcBef>
              <a:spcAft>
                <a:spcPct val="0"/>
              </a:spcAft>
              <a:defRPr/>
            </a:pPr>
            <a:r>
              <a:rPr kumimoji="0" lang="ja-JP" altLang="en-US" sz="4000" kern="0" dirty="0" smtClean="0">
                <a:solidFill>
                  <a:srgbClr val="1F497D">
                    <a:lumMod val="50000"/>
                  </a:srgbClr>
                </a:solidFill>
                <a:latin typeface="UD デジタル 教科書体 NK-R" panose="02020400000000000000" pitchFamily="18" charset="-128"/>
                <a:ea typeface="UD デジタル 教科書体 NK-R" panose="02020400000000000000" pitchFamily="18" charset="-128"/>
              </a:rPr>
              <a:t>　</a:t>
            </a:r>
          </a:p>
          <a:p>
            <a:pPr lvl="0" defTabSz="457200" fontAlgn="base">
              <a:spcBef>
                <a:spcPct val="0"/>
              </a:spcBef>
              <a:spcAft>
                <a:spcPct val="0"/>
              </a:spcAft>
              <a:defRPr/>
            </a:pPr>
            <a:r>
              <a:rPr kumimoji="0" lang="ja-JP" altLang="en-US" sz="4000" kern="0" dirty="0">
                <a:solidFill>
                  <a:srgbClr val="1F497D">
                    <a:lumMod val="50000"/>
                  </a:srgbClr>
                </a:solidFill>
                <a:latin typeface="UD デジタル 教科書体 NK-R" panose="02020400000000000000" pitchFamily="18" charset="-128"/>
                <a:ea typeface="UD デジタル 教科書体 NK-R" panose="02020400000000000000" pitchFamily="18" charset="-128"/>
              </a:rPr>
              <a:t>　</a:t>
            </a:r>
            <a:r>
              <a:rPr kumimoji="0" lang="ja-JP" altLang="en-US" sz="3600" kern="0" dirty="0" smtClean="0">
                <a:solidFill>
                  <a:srgbClr val="FF0000"/>
                </a:solidFill>
                <a:latin typeface="UD デジタル 教科書体 NK-R" panose="02020400000000000000" pitchFamily="18" charset="-128"/>
                <a:ea typeface="UD デジタル 教科書体 NK-R" panose="02020400000000000000" pitchFamily="18" charset="-128"/>
              </a:rPr>
              <a:t>　　</a:t>
            </a:r>
            <a:r>
              <a:rPr kumimoji="0" lang="ja-JP" altLang="en-US" sz="4000" kern="0" dirty="0" smtClean="0">
                <a:solidFill>
                  <a:srgbClr val="FF0000"/>
                </a:solidFill>
                <a:latin typeface="UD デジタル 教科書体 NK-R" panose="02020400000000000000" pitchFamily="18" charset="-128"/>
                <a:ea typeface="UD デジタル 教科書体 NK-R" panose="02020400000000000000" pitchFamily="18" charset="-128"/>
              </a:rPr>
              <a:t>　</a:t>
            </a:r>
            <a:endParaRPr kumimoji="0" lang="ja-JP" altLang="en-US" sz="4000" kern="0" dirty="0">
              <a:solidFill>
                <a:srgbClr val="FF0000"/>
              </a:solidFill>
              <a:latin typeface="UD デジタル 教科書体 NK-R" panose="02020400000000000000" pitchFamily="18" charset="-128"/>
              <a:ea typeface="UD デジタル 教科書体 NK-R" panose="02020400000000000000" pitchFamily="18" charset="-128"/>
            </a:endParaRPr>
          </a:p>
          <a:p>
            <a:pPr defTabSz="457200" fontAlgn="base">
              <a:spcBef>
                <a:spcPct val="0"/>
              </a:spcBef>
              <a:spcAft>
                <a:spcPct val="0"/>
              </a:spcAft>
              <a:defRPr/>
            </a:pPr>
            <a:endParaRPr kumimoji="0" lang="ja-JP" altLang="en-US" sz="2400" kern="0" dirty="0">
              <a:solidFill>
                <a:srgbClr val="FF0000"/>
              </a:solidFill>
              <a:latin typeface="UD デジタル 教科書体 NK-R" panose="02020400000000000000" pitchFamily="18" charset="-128"/>
              <a:ea typeface="UD デジタル 教科書体 NK-R" panose="02020400000000000000" pitchFamily="18" charset="-128"/>
            </a:endParaRPr>
          </a:p>
          <a:p>
            <a:pPr lvl="0" defTabSz="457200" fontAlgn="base">
              <a:spcBef>
                <a:spcPct val="0"/>
              </a:spcBef>
              <a:spcAft>
                <a:spcPct val="0"/>
              </a:spcAft>
              <a:defRPr/>
            </a:pPr>
            <a:r>
              <a:rPr kumimoji="0" lang="ja-JP" altLang="en-US" sz="2400" kern="0" dirty="0" smtClean="0">
                <a:solidFill>
                  <a:srgbClr val="FF0000"/>
                </a:solidFill>
                <a:latin typeface="UD デジタル 教科書体 NK-R" panose="02020400000000000000" pitchFamily="18" charset="-128"/>
                <a:ea typeface="UD デジタル 教科書体 NK-R" panose="02020400000000000000" pitchFamily="18" charset="-128"/>
              </a:rPr>
              <a:t>　</a:t>
            </a:r>
            <a:r>
              <a:rPr kumimoji="0" lang="ja-JP" altLang="en-US" sz="2400" kern="0" dirty="0">
                <a:solidFill>
                  <a:srgbClr val="FF0000"/>
                </a:solidFill>
                <a:latin typeface="UD デジタル 教科書体 NK-R" panose="02020400000000000000" pitchFamily="18" charset="-128"/>
                <a:ea typeface="UD デジタル 教科書体 NK-R" panose="02020400000000000000" pitchFamily="18" charset="-128"/>
              </a:rPr>
              <a:t>　</a:t>
            </a:r>
            <a:r>
              <a:rPr kumimoji="0" lang="ja-JP" altLang="en-US" sz="2400" kern="0" dirty="0" smtClean="0">
                <a:solidFill>
                  <a:srgbClr val="000066"/>
                </a:solidFill>
                <a:latin typeface="UD デジタル 教科書体 NK-R" panose="02020400000000000000" pitchFamily="18" charset="-128"/>
                <a:ea typeface="UD デジタル 教科書体 NK-R" panose="02020400000000000000" pitchFamily="18" charset="-128"/>
              </a:rPr>
              <a:t>未成年者</a:t>
            </a:r>
            <a:r>
              <a:rPr kumimoji="0" lang="ja-JP" altLang="en-US" sz="2400" kern="0" dirty="0">
                <a:solidFill>
                  <a:srgbClr val="000066"/>
                </a:solidFill>
                <a:latin typeface="UD デジタル 教科書体 NK-R" panose="02020400000000000000" pitchFamily="18" charset="-128"/>
                <a:ea typeface="UD デジタル 教科書体 NK-R" panose="02020400000000000000" pitchFamily="18" charset="-128"/>
              </a:rPr>
              <a:t>が契約を締結するには父母の同意</a:t>
            </a:r>
            <a:r>
              <a:rPr kumimoji="0" lang="ja-JP" altLang="en-US" sz="2400" kern="0" dirty="0" smtClean="0">
                <a:solidFill>
                  <a:srgbClr val="000066"/>
                </a:solidFill>
                <a:latin typeface="UD デジタル 教科書体 NK-R" panose="02020400000000000000" pitchFamily="18" charset="-128"/>
                <a:ea typeface="UD デジタル 教科書体 NK-R" panose="02020400000000000000" pitchFamily="18" charset="-128"/>
              </a:rPr>
              <a:t>が</a:t>
            </a:r>
          </a:p>
          <a:p>
            <a:pPr lvl="0" defTabSz="457200" fontAlgn="base">
              <a:spcBef>
                <a:spcPct val="0"/>
              </a:spcBef>
              <a:spcAft>
                <a:spcPct val="0"/>
              </a:spcAft>
              <a:defRPr/>
            </a:pPr>
            <a:r>
              <a:rPr kumimoji="0" lang="ja-JP" altLang="en-US" sz="2400" kern="0" dirty="0">
                <a:solidFill>
                  <a:srgbClr val="000066"/>
                </a:solidFill>
                <a:latin typeface="UD デジタル 教科書体 NK-R" panose="02020400000000000000" pitchFamily="18" charset="-128"/>
                <a:ea typeface="UD デジタル 教科書体 NK-R" panose="02020400000000000000" pitchFamily="18" charset="-128"/>
              </a:rPr>
              <a:t>　</a:t>
            </a:r>
            <a:r>
              <a:rPr kumimoji="0" lang="ja-JP" altLang="en-US" sz="2400" kern="0" dirty="0" smtClean="0">
                <a:solidFill>
                  <a:srgbClr val="000066"/>
                </a:solidFill>
                <a:latin typeface="UD デジタル 教科書体 NK-R" panose="02020400000000000000" pitchFamily="18" charset="-128"/>
                <a:ea typeface="UD デジタル 教科書体 NK-R" panose="02020400000000000000" pitchFamily="18" charset="-128"/>
              </a:rPr>
              <a:t>　必要</a:t>
            </a:r>
            <a:r>
              <a:rPr kumimoji="0" lang="ja-JP" altLang="en-US" sz="2400" kern="0" dirty="0">
                <a:solidFill>
                  <a:srgbClr val="000066"/>
                </a:solidFill>
                <a:latin typeface="UD デジタル 教科書体 NK-R" panose="02020400000000000000" pitchFamily="18" charset="-128"/>
                <a:ea typeface="UD デジタル 教科書体 NK-R" panose="02020400000000000000" pitchFamily="18" charset="-128"/>
              </a:rPr>
              <a:t>であり、</a:t>
            </a:r>
            <a:r>
              <a:rPr kumimoji="0" lang="ja-JP" altLang="en-US" sz="2400" kern="0" dirty="0">
                <a:solidFill>
                  <a:srgbClr val="FF0000"/>
                </a:solidFill>
                <a:latin typeface="UD デジタル 教科書体 NK-R" panose="02020400000000000000" pitchFamily="18" charset="-128"/>
                <a:ea typeface="UD デジタル 教科書体 NK-R" panose="02020400000000000000" pitchFamily="18" charset="-128"/>
              </a:rPr>
              <a:t>同意なくして締結した契約は、</a:t>
            </a:r>
          </a:p>
          <a:p>
            <a:pPr lvl="0" defTabSz="457200" fontAlgn="base">
              <a:spcBef>
                <a:spcPct val="0"/>
              </a:spcBef>
              <a:spcAft>
                <a:spcPct val="0"/>
              </a:spcAft>
              <a:defRPr/>
            </a:pPr>
            <a:r>
              <a:rPr kumimoji="0" lang="ja-JP" altLang="en-US" sz="2400" kern="0" dirty="0">
                <a:solidFill>
                  <a:srgbClr val="FF0000"/>
                </a:solidFill>
                <a:latin typeface="UD デジタル 教科書体 NK-R" panose="02020400000000000000" pitchFamily="18" charset="-128"/>
                <a:ea typeface="UD デジタル 教科書体 NK-R" panose="02020400000000000000" pitchFamily="18" charset="-128"/>
              </a:rPr>
              <a:t>　</a:t>
            </a:r>
            <a:r>
              <a:rPr kumimoji="0" lang="ja-JP" altLang="en-US" sz="2400" kern="0" dirty="0" smtClean="0">
                <a:solidFill>
                  <a:srgbClr val="FF0000"/>
                </a:solidFill>
                <a:latin typeface="UD デジタル 教科書体 NK-R" panose="02020400000000000000" pitchFamily="18" charset="-128"/>
                <a:ea typeface="UD デジタル 教科書体 NK-R" panose="02020400000000000000" pitchFamily="18" charset="-128"/>
              </a:rPr>
              <a:t>　後</a:t>
            </a:r>
            <a:r>
              <a:rPr kumimoji="0" lang="ja-JP" altLang="en-US" sz="2400" kern="0" dirty="0">
                <a:solidFill>
                  <a:srgbClr val="FF0000"/>
                </a:solidFill>
                <a:latin typeface="UD デジタル 教科書体 NK-R" panose="02020400000000000000" pitchFamily="18" charset="-128"/>
                <a:ea typeface="UD デジタル 教科書体 NK-R" panose="02020400000000000000" pitchFamily="18" charset="-128"/>
              </a:rPr>
              <a:t>から取り消すことが出来ます</a:t>
            </a:r>
            <a:r>
              <a:rPr kumimoji="0" lang="ja-JP" altLang="en-US" sz="2400" kern="0" dirty="0">
                <a:solidFill>
                  <a:srgbClr val="000066"/>
                </a:solidFill>
                <a:latin typeface="UD デジタル 教科書体 NK-R" panose="02020400000000000000" pitchFamily="18" charset="-128"/>
                <a:ea typeface="UD デジタル 教科書体 NK-R" panose="02020400000000000000" pitchFamily="18" charset="-128"/>
              </a:rPr>
              <a:t>。</a:t>
            </a:r>
            <a:endParaRPr kumimoji="0" lang="ja-JP" altLang="en-US" sz="2400" kern="0" dirty="0">
              <a:solidFill>
                <a:srgbClr val="FF0000"/>
              </a:solidFill>
              <a:latin typeface="UD デジタル 教科書体 NK-R" panose="02020400000000000000" pitchFamily="18" charset="-128"/>
              <a:ea typeface="UD デジタル 教科書体 NK-R" panose="02020400000000000000" pitchFamily="18" charset="-128"/>
            </a:endParaRPr>
          </a:p>
          <a:p>
            <a:pPr defTabSz="457200" fontAlgn="base">
              <a:spcBef>
                <a:spcPct val="0"/>
              </a:spcBef>
              <a:spcAft>
                <a:spcPct val="0"/>
              </a:spcAft>
              <a:defRPr/>
            </a:pPr>
            <a:endParaRPr kumimoji="0" lang="ja-JP" altLang="en-US" sz="4000" kern="0" dirty="0" smtClean="0">
              <a:solidFill>
                <a:srgbClr val="FF0000"/>
              </a:solidFill>
              <a:latin typeface="UD デジタル 教科書体 NK-R" panose="02020400000000000000" pitchFamily="18" charset="-128"/>
              <a:ea typeface="UD デジタル 教科書体 NK-R" panose="02020400000000000000" pitchFamily="18" charset="-128"/>
            </a:endParaRPr>
          </a:p>
        </p:txBody>
      </p:sp>
      <p:pic>
        <p:nvPicPr>
          <p:cNvPr id="3074" name="Picture 2" descr="G:\消費生活センター　消費者教育\イラストいろいろ\hirameki_wo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546" y="1731773"/>
            <a:ext cx="2049465" cy="2049465"/>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1259632" y="130324"/>
            <a:ext cx="1584176" cy="7200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solidFill>
                  <a:prstClr val="white"/>
                </a:solidFill>
                <a:latin typeface="UD デジタル 教科書体 NK-R" panose="02020400000000000000" pitchFamily="18" charset="-128"/>
                <a:ea typeface="UD デジタル 教科書体 NK-R" panose="02020400000000000000" pitchFamily="18" charset="-128"/>
              </a:rPr>
              <a:t>重要</a:t>
            </a:r>
            <a:endParaRPr lang="ja-JP" altLang="en-US" sz="4000" dirty="0">
              <a:solidFill>
                <a:prstClr val="white"/>
              </a:solidFill>
              <a:latin typeface="UD デジタル 教科書体 NK-R" panose="02020400000000000000" pitchFamily="18" charset="-128"/>
              <a:ea typeface="UD デジタル 教科書体 NK-R" panose="02020400000000000000" pitchFamily="18" charset="-128"/>
            </a:endParaRPr>
          </a:p>
        </p:txBody>
      </p:sp>
      <p:graphicFrame>
        <p:nvGraphicFramePr>
          <p:cNvPr id="3" name="表 2"/>
          <p:cNvGraphicFramePr>
            <a:graphicFrameLocks noGrp="1"/>
          </p:cNvGraphicFramePr>
          <p:nvPr>
            <p:extLst>
              <p:ext uri="{D42A27DB-BD31-4B8C-83A1-F6EECF244321}">
                <p14:modId xmlns:p14="http://schemas.microsoft.com/office/powerpoint/2010/main" val="607753172"/>
              </p:ext>
            </p:extLst>
          </p:nvPr>
        </p:nvGraphicFramePr>
        <p:xfrm>
          <a:off x="399516" y="4725144"/>
          <a:ext cx="8344968" cy="1954200"/>
        </p:xfrm>
        <a:graphic>
          <a:graphicData uri="http://schemas.openxmlformats.org/drawingml/2006/table">
            <a:tbl>
              <a:tblPr firstRow="1" bandRow="1">
                <a:tableStyleId>{5C22544A-7EE6-4342-B048-85BDC9FD1C3A}</a:tableStyleId>
              </a:tblPr>
              <a:tblGrid>
                <a:gridCol w="1360193"/>
                <a:gridCol w="6984775"/>
              </a:tblGrid>
              <a:tr h="1954200">
                <a:tc>
                  <a:txBody>
                    <a:bodyPr/>
                    <a:lstStyle/>
                    <a:p>
                      <a:r>
                        <a:rPr kumimoji="1" lang="ja-JP" altLang="en-US" sz="2400" dirty="0" smtClean="0">
                          <a:latin typeface="UD デジタル 教科書体 NK-R" panose="02020400000000000000" pitchFamily="18" charset="-128"/>
                          <a:ea typeface="UD デジタル 教科書体 NK-R" panose="02020400000000000000" pitchFamily="18" charset="-128"/>
                        </a:rPr>
                        <a:t>取消が</a:t>
                      </a:r>
                    </a:p>
                    <a:p>
                      <a:r>
                        <a:rPr kumimoji="1" lang="ja-JP" altLang="en-US" sz="2400" dirty="0" smtClean="0">
                          <a:latin typeface="UD デジタル 教科書体 NK-R" panose="02020400000000000000" pitchFamily="18" charset="-128"/>
                          <a:ea typeface="UD デジタル 教科書体 NK-R" panose="02020400000000000000" pitchFamily="18" charset="-128"/>
                        </a:rPr>
                        <a:t>できない</a:t>
                      </a:r>
                    </a:p>
                    <a:p>
                      <a:r>
                        <a:rPr kumimoji="1" lang="ja-JP" altLang="en-US" sz="2400" dirty="0" smtClean="0">
                          <a:latin typeface="UD デジタル 教科書体 NK-R" panose="02020400000000000000" pitchFamily="18" charset="-128"/>
                          <a:ea typeface="UD デジタル 教科書体 NK-R" panose="02020400000000000000" pitchFamily="18" charset="-128"/>
                        </a:rPr>
                        <a:t>例</a:t>
                      </a:r>
                      <a:endParaRPr kumimoji="1" lang="ja-JP" altLang="en-US" sz="2400" dirty="0">
                        <a:latin typeface="UD デジタル 教科書体 NK-R" panose="02020400000000000000" pitchFamily="18" charset="-128"/>
                        <a:ea typeface="UD デジタル 教科書体 NK-R" panose="02020400000000000000" pitchFamily="18" charset="-128"/>
                      </a:endParaRPr>
                    </a:p>
                  </a:txBody>
                  <a:tcPr anchor="ctr">
                    <a:solidFill>
                      <a:schemeClr val="tx2">
                        <a:lumMod val="60000"/>
                        <a:lumOff val="40000"/>
                      </a:schemeClr>
                    </a:solidFill>
                  </a:tcPr>
                </a:tc>
                <a:tc>
                  <a:txBody>
                    <a:bodyPr/>
                    <a:lstStyle/>
                    <a:p>
                      <a:r>
                        <a:rPr kumimoji="1" lang="ja-JP" altLang="en-US" sz="2200" dirty="0" smtClean="0">
                          <a:solidFill>
                            <a:schemeClr val="tx1"/>
                          </a:solidFill>
                          <a:latin typeface="UD デジタル 教科書体 NK-R" panose="02020400000000000000" pitchFamily="18" charset="-128"/>
                          <a:ea typeface="UD デジタル 教科書体 NK-R" panose="02020400000000000000" pitchFamily="18" charset="-128"/>
                        </a:rPr>
                        <a:t>■小遣い　　の範囲内での契約だった場合</a:t>
                      </a:r>
                    </a:p>
                    <a:p>
                      <a:r>
                        <a:rPr kumimoji="1" lang="ja-JP" altLang="en-US" sz="2200" dirty="0" smtClean="0">
                          <a:solidFill>
                            <a:schemeClr val="tx1"/>
                          </a:solidFill>
                          <a:latin typeface="UD デジタル 教科書体 NK-R" panose="02020400000000000000" pitchFamily="18" charset="-128"/>
                          <a:ea typeface="UD デジタル 教科書体 NK-R" panose="02020400000000000000" pitchFamily="18" charset="-128"/>
                        </a:rPr>
                        <a:t>■２０歳以上だと、年齢を偽っていた場合</a:t>
                      </a:r>
                    </a:p>
                    <a:p>
                      <a:r>
                        <a:rPr kumimoji="1" lang="ja-JP" altLang="en-US" sz="2200" dirty="0" smtClean="0">
                          <a:solidFill>
                            <a:schemeClr val="tx1"/>
                          </a:solidFill>
                          <a:latin typeface="UD デジタル 教科書体 NK-R" panose="02020400000000000000" pitchFamily="18" charset="-128"/>
                          <a:ea typeface="UD デジタル 教科書体 NK-R" panose="02020400000000000000" pitchFamily="18" charset="-128"/>
                        </a:rPr>
                        <a:t>■契約書の法定代理人の承認欄に無断で記入するなど、</a:t>
                      </a:r>
                    </a:p>
                    <a:p>
                      <a:r>
                        <a:rPr kumimoji="1" lang="ja-JP" altLang="en-US" sz="2200" dirty="0" smtClean="0">
                          <a:solidFill>
                            <a:schemeClr val="tx1"/>
                          </a:solidFill>
                          <a:latin typeface="UD デジタル 教科書体 NK-R" panose="02020400000000000000" pitchFamily="18" charset="-128"/>
                          <a:ea typeface="UD デジタル 教科書体 NK-R" panose="02020400000000000000" pitchFamily="18" charset="-128"/>
                        </a:rPr>
                        <a:t>　　偽って契約した場合</a:t>
                      </a:r>
                    </a:p>
                    <a:p>
                      <a:r>
                        <a:rPr kumimoji="1" lang="ja-JP" altLang="en-US" sz="2200" dirty="0" smtClean="0">
                          <a:solidFill>
                            <a:schemeClr val="tx1"/>
                          </a:solidFill>
                          <a:latin typeface="UD デジタル 教科書体 NK-R" panose="02020400000000000000" pitchFamily="18" charset="-128"/>
                          <a:ea typeface="UD デジタル 教科書体 NK-R" panose="02020400000000000000" pitchFamily="18" charset="-128"/>
                        </a:rPr>
                        <a:t>■結婚　　　している場合</a:t>
                      </a:r>
                      <a:endParaRPr kumimoji="1" lang="ja-JP" altLang="en-US" sz="220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1">
                        <a:lumMod val="40000"/>
                        <a:lumOff val="60000"/>
                      </a:schemeClr>
                    </a:solidFill>
                  </a:tcPr>
                </a:tc>
              </a:tr>
            </a:tbl>
          </a:graphicData>
        </a:graphic>
      </p:graphicFrame>
      <p:grpSp>
        <p:nvGrpSpPr>
          <p:cNvPr id="9" name="グループ化 8"/>
          <p:cNvGrpSpPr/>
          <p:nvPr/>
        </p:nvGrpSpPr>
        <p:grpSpPr>
          <a:xfrm>
            <a:off x="473200" y="1146997"/>
            <a:ext cx="3157039" cy="584776"/>
            <a:chOff x="749827" y="1161327"/>
            <a:chExt cx="3157039" cy="584776"/>
          </a:xfrm>
        </p:grpSpPr>
        <p:sp>
          <p:nvSpPr>
            <p:cNvPr id="10" name="角丸四角形 9"/>
            <p:cNvSpPr/>
            <p:nvPr/>
          </p:nvSpPr>
          <p:spPr>
            <a:xfrm>
              <a:off x="749827" y="1161327"/>
              <a:ext cx="1661933" cy="584775"/>
            </a:xfrm>
            <a:prstGeom prst="roundRect">
              <a:avLst>
                <a:gd name="adj" fmla="val 4178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p:cNvSpPr txBox="1"/>
            <p:nvPr/>
          </p:nvSpPr>
          <p:spPr>
            <a:xfrm>
              <a:off x="1026546" y="1161328"/>
              <a:ext cx="2880320" cy="584775"/>
            </a:xfrm>
            <a:prstGeom prst="rect">
              <a:avLst/>
            </a:prstGeom>
            <a:noFill/>
          </p:spPr>
          <p:txBody>
            <a:bodyPr wrap="square" rtlCol="0">
              <a:spAutoFit/>
            </a:bodyPr>
            <a:lstStyle/>
            <a:p>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民</a:t>
              </a:r>
              <a:r>
                <a:rPr lang="ja-JP" altLang="en-US" sz="3200" dirty="0" smtClean="0">
                  <a:solidFill>
                    <a:prstClr val="black"/>
                  </a:solidFill>
                  <a:latin typeface="UD デジタル 教科書体 NK-R" panose="02020400000000000000" pitchFamily="18" charset="-128"/>
                  <a:ea typeface="UD デジタル 教科書体 NK-R" panose="02020400000000000000" pitchFamily="18" charset="-128"/>
                </a:rPr>
                <a:t>法</a:t>
              </a:r>
              <a:endParaRPr lang="ja-JP" altLang="en-US" sz="32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sp>
        <p:nvSpPr>
          <p:cNvPr id="4" name="角丸四角形 3"/>
          <p:cNvSpPr/>
          <p:nvPr/>
        </p:nvSpPr>
        <p:spPr>
          <a:xfrm>
            <a:off x="840970" y="1916832"/>
            <a:ext cx="5387214" cy="720080"/>
          </a:xfrm>
          <a:prstGeom prst="roundRect">
            <a:avLst/>
          </a:prstGeom>
          <a:solidFill>
            <a:schemeClr val="accent5">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942288" y="1984484"/>
            <a:ext cx="3446777" cy="584775"/>
          </a:xfrm>
          <a:prstGeom prst="rect">
            <a:avLst/>
          </a:prstGeom>
        </p:spPr>
        <p:txBody>
          <a:bodyPr wrap="none">
            <a:spAutoFit/>
          </a:bodyPr>
          <a:lstStyle/>
          <a:p>
            <a:r>
              <a:rPr kumimoji="0" lang="en-US" altLang="ja-JP" sz="3200" kern="0" dirty="0">
                <a:solidFill>
                  <a:srgbClr val="1F497D">
                    <a:lumMod val="50000"/>
                  </a:srgbClr>
                </a:solidFill>
                <a:latin typeface="UD デジタル 教科書体 NK-R" panose="02020400000000000000" pitchFamily="18" charset="-128"/>
                <a:ea typeface="UD デジタル 教科書体 NK-R" panose="02020400000000000000" pitchFamily="18" charset="-128"/>
              </a:rPr>
              <a:t>『</a:t>
            </a:r>
            <a:r>
              <a:rPr kumimoji="0" lang="ja-JP" altLang="en-US" sz="3200" kern="0" dirty="0">
                <a:solidFill>
                  <a:srgbClr val="FF0000"/>
                </a:solidFill>
                <a:latin typeface="UD デジタル 教科書体 NK-R" panose="02020400000000000000" pitchFamily="18" charset="-128"/>
                <a:ea typeface="UD デジタル 教科書体 NK-R" panose="02020400000000000000" pitchFamily="18" charset="-128"/>
              </a:rPr>
              <a:t>未成年者契約</a:t>
            </a:r>
            <a:r>
              <a:rPr kumimoji="0" lang="en-US" altLang="ja-JP" sz="3200" kern="0" dirty="0">
                <a:solidFill>
                  <a:srgbClr val="1F497D">
                    <a:lumMod val="50000"/>
                  </a:srgbClr>
                </a:solidFill>
                <a:latin typeface="UD デジタル 教科書体 NK-R" panose="02020400000000000000" pitchFamily="18" charset="-128"/>
                <a:ea typeface="UD デジタル 教科書体 NK-R" panose="02020400000000000000" pitchFamily="18" charset="-128"/>
              </a:rPr>
              <a:t>』</a:t>
            </a:r>
            <a:r>
              <a:rPr kumimoji="0" lang="ja-JP" altLang="en-US" sz="3200" kern="0" dirty="0" smtClean="0">
                <a:solidFill>
                  <a:srgbClr val="1F497D">
                    <a:lumMod val="50000"/>
                  </a:srgbClr>
                </a:solidFill>
                <a:latin typeface="UD デジタル 教科書体 NK-R" panose="02020400000000000000" pitchFamily="18" charset="-128"/>
                <a:ea typeface="UD デジタル 教科書体 NK-R" panose="02020400000000000000" pitchFamily="18" charset="-128"/>
              </a:rPr>
              <a:t>の</a:t>
            </a:r>
            <a:endParaRPr lang="ja-JP" altLang="en-US" dirty="0"/>
          </a:p>
        </p:txBody>
      </p:sp>
      <p:sp>
        <p:nvSpPr>
          <p:cNvPr id="12" name="正方形/長方形 11"/>
          <p:cNvSpPr/>
          <p:nvPr/>
        </p:nvSpPr>
        <p:spPr>
          <a:xfrm>
            <a:off x="4572000" y="1966654"/>
            <a:ext cx="1551087" cy="6204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093804" y="4805427"/>
            <a:ext cx="1110044" cy="3595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2136958" y="6228933"/>
            <a:ext cx="922874" cy="296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ッター プレースホルダー 5"/>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320896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525"/>
            <a:ext cx="9144000" cy="905196"/>
          </a:xfrm>
          <a:prstGeom prst="rect">
            <a:avLst/>
          </a:prstGeom>
          <a:solidFill>
            <a:srgbClr val="92D050"/>
          </a:solidFill>
          <a:ln w="25400" cap="flat" cmpd="sng" algn="ctr">
            <a:noFill/>
            <a:prstDash val="solid"/>
          </a:ln>
          <a:effectLst/>
        </p:spPr>
        <p:txBody>
          <a:bodyPr rtlCol="0" anchor="ctr"/>
          <a:lstStyle/>
          <a:p>
            <a:pPr eaLnBrk="0" fontAlgn="base" hangingPunct="0">
              <a:spcBef>
                <a:spcPct val="0"/>
              </a:spcBef>
              <a:spcAft>
                <a:spcPct val="0"/>
              </a:spcAft>
              <a:defRPr/>
            </a:pPr>
            <a:r>
              <a:rPr kumimoji="0" lang="en-US" altLang="ja-JP" sz="4000" kern="0" smtClean="0">
                <a:solidFill>
                  <a:prstClr val="black"/>
                </a:solidFill>
                <a:latin typeface="UD デジタル 教科書体 NK-R" panose="02020400000000000000" pitchFamily="18" charset="-128"/>
                <a:ea typeface="UD デジタル 教科書体 NK-R" panose="02020400000000000000" pitchFamily="18" charset="-128"/>
              </a:rPr>
              <a:t>3-</a:t>
            </a:r>
            <a:r>
              <a:rPr kumimoji="0" lang="ja-JP" altLang="en-US" sz="4000" kern="0" dirty="0" smtClean="0">
                <a:solidFill>
                  <a:prstClr val="black"/>
                </a:solidFill>
                <a:latin typeface="UD デジタル 教科書体 NK-R" panose="02020400000000000000" pitchFamily="18" charset="-128"/>
                <a:ea typeface="UD デジタル 教科書体 NK-R" panose="02020400000000000000" pitchFamily="18" charset="-128"/>
              </a:rPr>
              <a:t>⑤</a:t>
            </a:r>
            <a:r>
              <a:rPr kumimoji="0" lang="en-US" altLang="ja-JP" sz="4000" kern="0" dirty="0" smtClean="0">
                <a:solidFill>
                  <a:prstClr val="black"/>
                </a:solidFill>
                <a:latin typeface="UD デジタル 教科書体 NK-R" panose="02020400000000000000" pitchFamily="18" charset="-128"/>
                <a:ea typeface="UD デジタル 教科書体 NK-R" panose="02020400000000000000" pitchFamily="18" charset="-128"/>
              </a:rPr>
              <a:t>.</a:t>
            </a:r>
            <a:r>
              <a:rPr kumimoji="0" lang="ja-JP" altLang="en-US" sz="4000" kern="0" dirty="0" smtClean="0">
                <a:solidFill>
                  <a:prstClr val="black"/>
                </a:solidFill>
                <a:latin typeface="UD デジタル 教科書体 NK-R" panose="02020400000000000000" pitchFamily="18" charset="-128"/>
                <a:ea typeface="UD デジタル 教科書体 NK-R" panose="02020400000000000000" pitchFamily="18" charset="-128"/>
              </a:rPr>
              <a:t>「未成年者契約の取り消し」とは</a:t>
            </a:r>
            <a:r>
              <a:rPr kumimoji="0" lang="en-US" altLang="ja-JP" sz="4000" kern="0" dirty="0" smtClean="0">
                <a:solidFill>
                  <a:prstClr val="black"/>
                </a:solidFill>
                <a:latin typeface="UD デジタル 教科書体 NK-R" panose="02020400000000000000" pitchFamily="18" charset="-128"/>
                <a:ea typeface="UD デジタル 教科書体 NK-R" panose="02020400000000000000" pitchFamily="18" charset="-128"/>
              </a:rPr>
              <a:t>…</a:t>
            </a:r>
          </a:p>
        </p:txBody>
      </p:sp>
      <p:grpSp>
        <p:nvGrpSpPr>
          <p:cNvPr id="10" name="グループ化 9"/>
          <p:cNvGrpSpPr/>
          <p:nvPr/>
        </p:nvGrpSpPr>
        <p:grpSpPr>
          <a:xfrm>
            <a:off x="204216" y="1405226"/>
            <a:ext cx="2808312" cy="5048110"/>
            <a:chOff x="204216" y="1405226"/>
            <a:chExt cx="2808312" cy="5048110"/>
          </a:xfrm>
        </p:grpSpPr>
        <p:sp>
          <p:nvSpPr>
            <p:cNvPr id="2" name="角丸四角形 1"/>
            <p:cNvSpPr/>
            <p:nvPr/>
          </p:nvSpPr>
          <p:spPr>
            <a:xfrm>
              <a:off x="204216" y="1405226"/>
              <a:ext cx="2808312" cy="504811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p:cNvSpPr txBox="1"/>
            <p:nvPr/>
          </p:nvSpPr>
          <p:spPr>
            <a:xfrm>
              <a:off x="320472" y="1705335"/>
              <a:ext cx="2575800" cy="2862322"/>
            </a:xfrm>
            <a:prstGeom prst="rect">
              <a:avLst/>
            </a:prstGeom>
            <a:noFill/>
          </p:spPr>
          <p:txBody>
            <a:bodyPr wrap="square" rtlCol="0">
              <a:spAutoFit/>
            </a:bodyPr>
            <a:lstStyle/>
            <a:p>
              <a:r>
                <a:rPr lang="en-US" altLang="ja-JP" sz="36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3600" dirty="0" smtClean="0">
                  <a:solidFill>
                    <a:prstClr val="black"/>
                  </a:solidFill>
                  <a:latin typeface="UD デジタル 教科書体 NK-R" panose="02020400000000000000" pitchFamily="18" charset="-128"/>
                  <a:ea typeface="UD デジタル 教科書体 NK-R" panose="02020400000000000000" pitchFamily="18" charset="-128"/>
                </a:rPr>
                <a:t>申し出</a:t>
              </a:r>
              <a:r>
                <a:rPr lang="en-US" altLang="ja-JP" sz="3600" dirty="0" smtClean="0">
                  <a:solidFill>
                    <a:prstClr val="black"/>
                  </a:solidFill>
                  <a:latin typeface="UD デジタル 教科書体 NK-R" panose="02020400000000000000" pitchFamily="18" charset="-128"/>
                  <a:ea typeface="UD デジタル 教科書体 NK-R" panose="02020400000000000000" pitchFamily="18" charset="-128"/>
                </a:rPr>
                <a:t>】</a:t>
              </a:r>
              <a:endParaRPr lang="ja-JP" altLang="en-US" sz="3600" dirty="0" smtClean="0">
                <a:solidFill>
                  <a:prstClr val="black"/>
                </a:solidFill>
                <a:latin typeface="UD デジタル 教科書体 NK-R" panose="02020400000000000000" pitchFamily="18" charset="-128"/>
                <a:ea typeface="UD デジタル 教科書体 NK-R" panose="02020400000000000000" pitchFamily="18" charset="-128"/>
              </a:endParaRPr>
            </a:p>
            <a:p>
              <a:endParaRPr lang="ja-JP" altLang="en-US" sz="2400"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2400" dirty="0" smtClean="0">
                  <a:solidFill>
                    <a:prstClr val="black"/>
                  </a:solidFill>
                  <a:latin typeface="UD デジタル 教科書体 NK-R" panose="02020400000000000000" pitchFamily="18" charset="-128"/>
                  <a:ea typeface="UD デジタル 教科書体 NK-R" panose="02020400000000000000" pitchFamily="18" charset="-128"/>
                </a:rPr>
                <a:t>　　　　　　　　 または、</a:t>
              </a:r>
            </a:p>
            <a:p>
              <a:r>
                <a:rPr lang="ja-JP" altLang="en-US" sz="2400" dirty="0" smtClean="0">
                  <a:solidFill>
                    <a:prstClr val="black"/>
                  </a:solidFill>
                  <a:latin typeface="UD デジタル 教科書体 NK-R" panose="02020400000000000000" pitchFamily="18" charset="-128"/>
                  <a:ea typeface="UD デジタル 教科書体 NK-R" panose="02020400000000000000" pitchFamily="18" charset="-128"/>
                </a:rPr>
                <a:t>　</a:t>
              </a:r>
            </a:p>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　</a:t>
              </a:r>
              <a:endParaRPr lang="ja-JP" altLang="en-US" sz="2400" dirty="0" smtClean="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400" dirty="0" smtClean="0">
                  <a:solidFill>
                    <a:prstClr val="black"/>
                  </a:solidFill>
                  <a:latin typeface="UD デジタル 教科書体 NK-R" panose="02020400000000000000" pitchFamily="18" charset="-128"/>
                  <a:ea typeface="UD デジタル 教科書体 NK-R" panose="02020400000000000000" pitchFamily="18" charset="-128"/>
                </a:rPr>
                <a:t>　</a:t>
              </a:r>
              <a:r>
                <a:rPr lang="en-US" altLang="ja-JP"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dirty="0" smtClean="0">
                  <a:solidFill>
                    <a:prstClr val="black"/>
                  </a:solidFill>
                  <a:latin typeface="UD デジタル 教科書体 NK-R" panose="02020400000000000000" pitchFamily="18" charset="-128"/>
                  <a:ea typeface="UD デジタル 教科書体 NK-R" panose="02020400000000000000" pitchFamily="18" charset="-128"/>
                </a:rPr>
                <a:t>基本的には保護者</a:t>
              </a:r>
              <a:r>
                <a:rPr lang="en-US" altLang="ja-JP" dirty="0" smtClean="0">
                  <a:solidFill>
                    <a:prstClr val="black"/>
                  </a:solidFill>
                  <a:latin typeface="UD デジタル 教科書体 NK-R" panose="02020400000000000000" pitchFamily="18" charset="-128"/>
                  <a:ea typeface="UD デジタル 教科書体 NK-R" panose="02020400000000000000" pitchFamily="18" charset="-128"/>
                </a:rPr>
                <a:t>)</a:t>
              </a:r>
              <a:endParaRPr lang="ja-JP" altLang="en-US" dirty="0" smtClean="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dirty="0" smtClean="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400" dirty="0" smtClean="0">
                  <a:solidFill>
                    <a:prstClr val="black"/>
                  </a:solidFill>
                  <a:latin typeface="UD デジタル 教科書体 NK-R" panose="02020400000000000000" pitchFamily="18" charset="-128"/>
                  <a:ea typeface="UD デジタル 教科書体 NK-R" panose="02020400000000000000" pitchFamily="18" charset="-128"/>
                </a:rPr>
                <a:t>から申し出る。</a:t>
              </a:r>
              <a:endParaRPr lang="ja-JP" altLang="en-US" sz="2400" dirty="0">
                <a:solidFill>
                  <a:prstClr val="black"/>
                </a:solidFill>
                <a:latin typeface="UD デジタル 教科書体 NK-R" panose="02020400000000000000" pitchFamily="18" charset="-128"/>
                <a:ea typeface="UD デジタル 教科書体 NK-R" panose="02020400000000000000" pitchFamily="18" charset="-128"/>
              </a:endParaRPr>
            </a:p>
          </p:txBody>
        </p:sp>
        <p:pic>
          <p:nvPicPr>
            <p:cNvPr id="4098" name="Picture 2" descr="大きな旗を持つカップル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985" y="4635240"/>
              <a:ext cx="1801181" cy="151986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1476020" y="4810359"/>
              <a:ext cx="1064978" cy="400110"/>
            </a:xfrm>
            <a:prstGeom prst="rect">
              <a:avLst/>
            </a:prstGeom>
            <a:noFill/>
          </p:spPr>
          <p:txBody>
            <a:bodyPr wrap="square" rtlCol="0">
              <a:spAutoFit/>
            </a:bodyPr>
            <a:lstStyle/>
            <a:p>
              <a:r>
                <a:rPr lang="ja-JP" altLang="en-US" sz="2000" dirty="0" smtClean="0">
                  <a:solidFill>
                    <a:prstClr val="black"/>
                  </a:solidFill>
                  <a:latin typeface="UD デジタル 教科書体 NK-R" panose="02020400000000000000" pitchFamily="18" charset="-128"/>
                  <a:ea typeface="UD デジタル 教科書体 NK-R" panose="02020400000000000000" pitchFamily="18" charset="-128"/>
                </a:rPr>
                <a:t>未成年</a:t>
              </a:r>
              <a:endParaRPr lang="ja-JP" altLang="en-US" sz="20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sp>
        <p:nvSpPr>
          <p:cNvPr id="5" name="角丸四角形 4"/>
          <p:cNvSpPr/>
          <p:nvPr/>
        </p:nvSpPr>
        <p:spPr>
          <a:xfrm>
            <a:off x="5508104" y="1405226"/>
            <a:ext cx="3456384" cy="50481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p:cNvSpPr txBox="1"/>
          <p:nvPr/>
        </p:nvSpPr>
        <p:spPr>
          <a:xfrm>
            <a:off x="5549116" y="1613002"/>
            <a:ext cx="3700800" cy="2554545"/>
          </a:xfrm>
          <a:prstGeom prst="rect">
            <a:avLst/>
          </a:prstGeom>
          <a:noFill/>
        </p:spPr>
        <p:txBody>
          <a:bodyPr wrap="square" rtlCol="0">
            <a:spAutoFit/>
          </a:bodyPr>
          <a:lstStyle/>
          <a:p>
            <a:r>
              <a:rPr lang="en-US" altLang="ja-JP" sz="32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3200" dirty="0" smtClean="0">
                <a:solidFill>
                  <a:prstClr val="black"/>
                </a:solidFill>
                <a:latin typeface="UD デジタル 教科書体 NK-R" panose="02020400000000000000" pitchFamily="18" charset="-128"/>
                <a:ea typeface="UD デジタル 教科書体 NK-R" panose="02020400000000000000" pitchFamily="18" charset="-128"/>
              </a:rPr>
              <a:t>すること</a:t>
            </a:r>
            <a:r>
              <a:rPr lang="en-US" altLang="ja-JP" sz="3200" dirty="0" smtClean="0">
                <a:solidFill>
                  <a:prstClr val="black"/>
                </a:solidFill>
                <a:latin typeface="UD デジタル 教科書体 NK-R" panose="02020400000000000000" pitchFamily="18" charset="-128"/>
                <a:ea typeface="UD デジタル 教科書体 NK-R" panose="02020400000000000000" pitchFamily="18" charset="-128"/>
              </a:rPr>
              <a:t>】</a:t>
            </a:r>
            <a:endParaRPr lang="ja-JP" altLang="en-US" sz="3200" dirty="0" smtClean="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3200" dirty="0" smtClean="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400" dirty="0" smtClean="0">
                <a:solidFill>
                  <a:prstClr val="black"/>
                </a:solidFill>
                <a:latin typeface="UD デジタル 教科書体 NK-R" panose="02020400000000000000" pitchFamily="18" charset="-128"/>
                <a:ea typeface="UD デジタル 教科書体 NK-R" panose="02020400000000000000" pitchFamily="18" charset="-128"/>
              </a:rPr>
              <a:t>現存利益を返す</a:t>
            </a:r>
          </a:p>
          <a:p>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3200" dirty="0" smtClean="0">
                <a:solidFill>
                  <a:prstClr val="black"/>
                </a:solidFill>
                <a:latin typeface="UD デジタル 教科書体 NK-R" panose="02020400000000000000" pitchFamily="18" charset="-128"/>
                <a:ea typeface="UD デジタル 教科書体 NK-R" panose="02020400000000000000" pitchFamily="18" charset="-128"/>
              </a:rPr>
              <a:t>現状で</a:t>
            </a:r>
          </a:p>
          <a:p>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3200" smtClean="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320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3200" smtClean="0">
                <a:solidFill>
                  <a:prstClr val="black"/>
                </a:solidFill>
                <a:latin typeface="UD デジタル 教科書体 NK-R" panose="02020400000000000000" pitchFamily="18" charset="-128"/>
                <a:ea typeface="UD デジタル 教科書体 NK-R" panose="02020400000000000000" pitchFamily="18" charset="-128"/>
              </a:rPr>
              <a:t>　　　　　　　 を</a:t>
            </a:r>
            <a:endParaRPr lang="ja-JP" altLang="en-US" sz="3200" dirty="0" smtClean="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3200" dirty="0" smtClean="0">
                <a:solidFill>
                  <a:prstClr val="black"/>
                </a:solidFill>
                <a:latin typeface="UD デジタル 教科書体 NK-R" panose="02020400000000000000" pitchFamily="18" charset="-128"/>
                <a:ea typeface="UD デジタル 教科書体 NK-R" panose="02020400000000000000" pitchFamily="18" charset="-128"/>
              </a:rPr>
              <a:t>　　　渡す</a:t>
            </a:r>
            <a:endParaRPr lang="ja-JP" altLang="en-US" sz="3200" dirty="0">
              <a:solidFill>
                <a:prstClr val="black"/>
              </a:solidFill>
              <a:latin typeface="UD デジタル 教科書体 NK-R" panose="02020400000000000000" pitchFamily="18" charset="-128"/>
              <a:ea typeface="UD デジタル 教科書体 NK-R" panose="02020400000000000000" pitchFamily="18" charset="-128"/>
            </a:endParaRPr>
          </a:p>
        </p:txBody>
      </p:sp>
      <p:pic>
        <p:nvPicPr>
          <p:cNvPr id="4102" name="Picture 6" descr="棚卸しのイラスト（女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9691" y="4747409"/>
            <a:ext cx="1559765" cy="158733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荷物に宛名を貼る人のイラスト（男性）"/>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9116" y="4351049"/>
            <a:ext cx="1579162" cy="1557033"/>
          </a:xfrm>
          <a:prstGeom prst="rect">
            <a:avLst/>
          </a:prstGeom>
          <a:noFill/>
          <a:extLst>
            <a:ext uri="{909E8E84-426E-40DD-AFC4-6F175D3DCCD1}">
              <a14:hiddenFill xmlns:a14="http://schemas.microsoft.com/office/drawing/2010/main">
                <a:solidFill>
                  <a:srgbClr val="FFFFFF"/>
                </a:solidFill>
              </a14:hiddenFill>
            </a:ext>
          </a:extLst>
        </p:spPr>
      </p:pic>
      <p:sp>
        <p:nvSpPr>
          <p:cNvPr id="15" name="角丸四角形 14"/>
          <p:cNvSpPr/>
          <p:nvPr/>
        </p:nvSpPr>
        <p:spPr>
          <a:xfrm>
            <a:off x="3347864" y="1988840"/>
            <a:ext cx="1872208" cy="355223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grpSp>
        <p:nvGrpSpPr>
          <p:cNvPr id="12" name="グループ化 11"/>
          <p:cNvGrpSpPr/>
          <p:nvPr/>
        </p:nvGrpSpPr>
        <p:grpSpPr>
          <a:xfrm>
            <a:off x="3545921" y="2215302"/>
            <a:ext cx="1674151" cy="1818696"/>
            <a:chOff x="3563888" y="1916832"/>
            <a:chExt cx="1674151" cy="792088"/>
          </a:xfrm>
        </p:grpSpPr>
        <p:sp>
          <p:nvSpPr>
            <p:cNvPr id="11" name="円/楕円 10"/>
            <p:cNvSpPr/>
            <p:nvPr/>
          </p:nvSpPr>
          <p:spPr>
            <a:xfrm>
              <a:off x="3563888" y="1916832"/>
              <a:ext cx="1440160" cy="7920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734115" y="2051489"/>
              <a:ext cx="1503924" cy="522774"/>
            </a:xfrm>
            <a:prstGeom prst="rect">
              <a:avLst/>
            </a:prstGeom>
            <a:noFill/>
          </p:spPr>
          <p:txBody>
            <a:bodyPr wrap="square" rtlCol="0">
              <a:spAutoFit/>
            </a:bodyPr>
            <a:lstStyle/>
            <a:p>
              <a:r>
                <a:rPr lang="ja-JP" altLang="en-US" sz="3600" dirty="0" smtClean="0">
                  <a:solidFill>
                    <a:schemeClr val="bg1"/>
                  </a:solidFill>
                  <a:latin typeface="UD デジタル 教科書体 NK-R" panose="02020400000000000000" pitchFamily="18" charset="-128"/>
                  <a:ea typeface="UD デジタル 教科書体 NK-R" panose="02020400000000000000" pitchFamily="18" charset="-128"/>
                </a:rPr>
                <a:t>契約</a:t>
              </a:r>
              <a:r>
                <a:rPr lang="ja-JP" altLang="en-US" sz="3600" dirty="0">
                  <a:solidFill>
                    <a:schemeClr val="bg1"/>
                  </a:solidFill>
                  <a:latin typeface="UD デジタル 教科書体 NK-R" panose="02020400000000000000" pitchFamily="18" charset="-128"/>
                  <a:ea typeface="UD デジタル 教科書体 NK-R" panose="02020400000000000000" pitchFamily="18" charset="-128"/>
                </a:rPr>
                <a:t>取消</a:t>
              </a:r>
              <a:endParaRPr lang="ja-JP" altLang="en-US" sz="3600" dirty="0" smtClean="0">
                <a:solidFill>
                  <a:schemeClr val="bg1"/>
                </a:solidFill>
                <a:latin typeface="UD デジタル 教科書体 NK-R" panose="02020400000000000000" pitchFamily="18" charset="-128"/>
                <a:ea typeface="UD デジタル 教科書体 NK-R" panose="02020400000000000000" pitchFamily="18" charset="-128"/>
              </a:endParaRPr>
            </a:p>
          </p:txBody>
        </p:sp>
      </p:grpSp>
      <p:sp>
        <p:nvSpPr>
          <p:cNvPr id="13" name="右矢印 12"/>
          <p:cNvSpPr/>
          <p:nvPr/>
        </p:nvSpPr>
        <p:spPr>
          <a:xfrm>
            <a:off x="5220072" y="3597407"/>
            <a:ext cx="451592" cy="7536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a:off x="3048672" y="3657177"/>
            <a:ext cx="451592" cy="7536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G:\消費生活センター　消費者教育\イラストいろいろ\book_law_hou.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0156" y="4410819"/>
            <a:ext cx="1087624" cy="1087624"/>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p:cNvSpPr/>
          <p:nvPr/>
        </p:nvSpPr>
        <p:spPr>
          <a:xfrm>
            <a:off x="543675" y="2570960"/>
            <a:ext cx="1161900" cy="5411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543675" y="3284984"/>
            <a:ext cx="1161900" cy="4675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6300192" y="3124650"/>
            <a:ext cx="1924099" cy="4727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ッター プレースホルダー 7"/>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88621817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tack of books design template">
  <a:themeElements>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ofBooksDesignTemplate_TP01159440">
      <a:majorFont>
        <a:latin typeface="Century Gothic"/>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lnDef>
  </a:objectDefaults>
  <a:extraClrSchemeLst>
    <a:extraClrScheme>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ofBooksDesignTemplate_TP0115944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ofBooksDesignTemplate_TP0115944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ofBooksDesignTemplate_TP0115944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ofBooksDesignTemplate_TP0115944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ofBooksDesignTemplate_TP0115944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ofBooksDesignTemplate_TP0115944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ofBooksDesignTemplate_TP0115944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ofBooksDesignTemplate_TP0115944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ofBooksDesignTemplate_TP0115944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ofBooksDesignTemplate_TP0115944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ofBooksDesignTemplate_TP0115944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commStrat">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ユーザー定義 2">
      <a:majorFont>
        <a:latin typeface="ＭＳ Ｐゴシック"/>
        <a:ea typeface="ＭＳ Ｐゴシック"/>
        <a:cs typeface=""/>
      </a:majorFont>
      <a:minorFont>
        <a:latin typeface="ＭＳ Ｐゴシック"/>
        <a:ea typeface="ＭＳ Ｐゴシック"/>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2428</TotalTime>
  <Words>1203</Words>
  <Application>Microsoft Office PowerPoint</Application>
  <PresentationFormat>画面に合わせる (4:3)</PresentationFormat>
  <Paragraphs>272</Paragraphs>
  <Slides>9</Slides>
  <Notes>9</Notes>
  <HiddenSlides>0</HiddenSlides>
  <MMClips>0</MMClips>
  <ScaleCrop>false</ScaleCrop>
  <HeadingPairs>
    <vt:vector size="6" baseType="variant">
      <vt:variant>
        <vt:lpstr>使用されているフォント</vt:lpstr>
      </vt:variant>
      <vt:variant>
        <vt:i4>11</vt:i4>
      </vt:variant>
      <vt:variant>
        <vt:lpstr>テーマ</vt:lpstr>
      </vt:variant>
      <vt:variant>
        <vt:i4>6</vt:i4>
      </vt:variant>
      <vt:variant>
        <vt:lpstr>スライド タイトル</vt:lpstr>
      </vt:variant>
      <vt:variant>
        <vt:i4>9</vt:i4>
      </vt:variant>
    </vt:vector>
  </HeadingPairs>
  <TitlesOfParts>
    <vt:vector size="26" baseType="lpstr">
      <vt:lpstr>HGPｺﾞｼｯｸE</vt:lpstr>
      <vt:lpstr>HG創英角ｺﾞｼｯｸUB</vt:lpstr>
      <vt:lpstr>ＭＳ Ｐゴシック</vt:lpstr>
      <vt:lpstr>UD デジタル 教科書体 NK-R</vt:lpstr>
      <vt:lpstr>メイリオ</vt:lpstr>
      <vt:lpstr>Arial</vt:lpstr>
      <vt:lpstr>Calibri</vt:lpstr>
      <vt:lpstr>Calibri Light</vt:lpstr>
      <vt:lpstr>Century Gothic</vt:lpstr>
      <vt:lpstr>Verdana</vt:lpstr>
      <vt:lpstr>Wingdings 2</vt:lpstr>
      <vt:lpstr>Stack of books design template</vt:lpstr>
      <vt:lpstr>RecommStrat</vt:lpstr>
      <vt:lpstr>1_Office テーマ</vt:lpstr>
      <vt:lpstr>1_HDOfficeLightV0</vt:lpstr>
      <vt:lpstr>4_Office テーマ</vt:lpstr>
      <vt:lpstr>6_Office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TOKUDAHATSUMI</dc:creator>
  <cp:lastModifiedBy>杉本　佳織</cp:lastModifiedBy>
  <cp:revision>181</cp:revision>
  <cp:lastPrinted>2020-10-28T01:26:57Z</cp:lastPrinted>
  <dcterms:created xsi:type="dcterms:W3CDTF">2020-05-10T07:20:51Z</dcterms:created>
  <dcterms:modified xsi:type="dcterms:W3CDTF">2020-12-17T09:03:35Z</dcterms:modified>
</cp:coreProperties>
</file>