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32" r:id="rId2"/>
    <p:sldMasterId id="2147483792" r:id="rId3"/>
    <p:sldMasterId id="2147483816" r:id="rId4"/>
    <p:sldMasterId id="2147483840" r:id="rId5"/>
    <p:sldMasterId id="2147483938" r:id="rId6"/>
  </p:sldMasterIdLst>
  <p:notesMasterIdLst>
    <p:notesMasterId r:id="rId13"/>
  </p:notesMasterIdLst>
  <p:handoutMasterIdLst>
    <p:handoutMasterId r:id="rId14"/>
  </p:handoutMasterIdLst>
  <p:sldIdLst>
    <p:sldId id="315" r:id="rId7"/>
    <p:sldId id="337" r:id="rId8"/>
    <p:sldId id="330" r:id="rId9"/>
    <p:sldId id="281" r:id="rId10"/>
    <p:sldId id="341" r:id="rId11"/>
    <p:sldId id="291" r:id="rId12"/>
  </p:sldIdLst>
  <p:sldSz cx="9144000" cy="6858000" type="screen4x3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0">
          <p15:clr>
            <a:srgbClr val="A4A3A4"/>
          </p15:clr>
        </p15:guide>
        <p15:guide id="2" pos="214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C20E"/>
    <a:srgbClr val="FF7C80"/>
    <a:srgbClr val="F6FA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94660"/>
  </p:normalViewPr>
  <p:slideViewPr>
    <p:cSldViewPr>
      <p:cViewPr varScale="1">
        <p:scale>
          <a:sx n="109" d="100"/>
          <a:sy n="109" d="100"/>
        </p:scale>
        <p:origin x="624" y="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98" d="100"/>
          <a:sy n="98" d="100"/>
        </p:scale>
        <p:origin x="-1866" y="1224"/>
      </p:cViewPr>
      <p:guideLst>
        <p:guide orient="horz" pos="3130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F53D13-A5D3-4F1B-86FD-236C792D1AAD}" type="datetimeFigureOut">
              <a:rPr kumimoji="1" lang="ja-JP" altLang="en-US" smtClean="0"/>
              <a:t>2020/12/17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4C32A5-4F9F-4159-9FB3-99396BFE878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34399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86CF7F-823B-47F8-A509-1E475B8EF82B}" type="datetimeFigureOut">
              <a:rPr kumimoji="1" lang="ja-JP" altLang="en-US" smtClean="0"/>
              <a:t>2020/12/17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36B297-7789-48C2-BB08-FF24EF2C890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3283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ja-JP" altLang="en-US" dirty="0"/>
          </a:p>
          <a:p>
            <a:pPr>
              <a:lnSpc>
                <a:spcPct val="80000"/>
              </a:lnSpc>
            </a:pPr>
            <a:r>
              <a:rPr kumimoji="1" lang="ja-JP" altLang="en-US" dirty="0" smtClean="0"/>
              <a:t>「消費生活センター」とはどんなところかを見ていきましょう。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altLang="ja-JP" smtClean="0">
                <a:solidFill>
                  <a:prstClr val="black"/>
                </a:solidFill>
              </a:rPr>
              <a:pPr/>
              <a:t>1</a:t>
            </a:fld>
            <a:endParaRPr altLang="en-US">
              <a:solidFill>
                <a:prstClr val="black"/>
              </a:solidFill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6301842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 smtClean="0"/>
              <a:t>契約トラブルの時には、</a:t>
            </a:r>
          </a:p>
          <a:p>
            <a:endParaRPr kumimoji="1" lang="ja-JP" altLang="en-US" dirty="0"/>
          </a:p>
          <a:p>
            <a:r>
              <a:rPr lang="ja-JP" altLang="en-US" dirty="0" smtClean="0"/>
              <a:t>この「消費者ホットライン　</a:t>
            </a:r>
            <a:r>
              <a:rPr lang="en-US" altLang="ja-JP" dirty="0" smtClean="0"/>
              <a:t>188</a:t>
            </a:r>
            <a:r>
              <a:rPr lang="ja-JP" altLang="en-US" dirty="0" smtClean="0"/>
              <a:t>」が相談できるところになります。</a:t>
            </a:r>
          </a:p>
          <a:p>
            <a:r>
              <a:rPr kumimoji="1" lang="ja-JP" altLang="en-US" dirty="0" smtClean="0"/>
              <a:t>覚え方としては、「いやや」という言葉になっています。</a:t>
            </a:r>
          </a:p>
          <a:p>
            <a:endParaRPr kumimoji="1" lang="ja-JP" altLang="en-US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BE247A-1AC2-4D06-AEF4-746BA93B699C}" type="slidenum">
              <a:rPr lang="ja-JP" altLang="en-US" smtClean="0">
                <a:solidFill>
                  <a:prstClr val="black"/>
                </a:solidFill>
              </a:rPr>
              <a:pPr/>
              <a:t>2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8380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920750" y="746125"/>
            <a:ext cx="4965700" cy="3725863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｢</a:t>
            </a:r>
            <a:r>
              <a:rPr lang="ja-JP" altLang="en-US" dirty="0"/>
              <a:t>消費</a:t>
            </a:r>
            <a:r>
              <a:rPr lang="ja-JP" altLang="en-US" dirty="0" smtClean="0"/>
              <a:t>生活相談窓口」とはどんなところなんでしょうか。</a:t>
            </a:r>
          </a:p>
          <a:p>
            <a:endParaRPr kumimoji="1" lang="ja-JP" altLang="en-US" dirty="0"/>
          </a:p>
          <a:p>
            <a:r>
              <a:rPr lang="ja-JP" altLang="en-US" dirty="0" smtClean="0"/>
              <a:t>まず、</a:t>
            </a:r>
            <a:r>
              <a:rPr lang="ja-JP" altLang="en-US" dirty="0"/>
              <a:t>「消費者と事業者の間のトラブル」について対応しています。</a:t>
            </a:r>
          </a:p>
          <a:p>
            <a:r>
              <a:rPr lang="ja-JP" altLang="en-US" dirty="0"/>
              <a:t>個人間の</a:t>
            </a:r>
            <a:r>
              <a:rPr lang="ja-JP" altLang="en-US" dirty="0" smtClean="0"/>
              <a:t>取引は</a:t>
            </a:r>
            <a:r>
              <a:rPr lang="ja-JP" altLang="en-US" dirty="0"/>
              <a:t>対象</a:t>
            </a:r>
            <a:r>
              <a:rPr lang="ja-JP" altLang="en-US" dirty="0" smtClean="0"/>
              <a:t>となりません。</a:t>
            </a:r>
            <a:endParaRPr lang="ja-JP" altLang="en-US" dirty="0"/>
          </a:p>
          <a:p>
            <a:endParaRPr lang="ja-JP" altLang="en-US" dirty="0" smtClean="0"/>
          </a:p>
          <a:p>
            <a:r>
              <a:rPr lang="ja-JP" altLang="en-US" dirty="0" smtClean="0"/>
              <a:t>そして、</a:t>
            </a:r>
            <a:endParaRPr lang="ja-JP" altLang="en-US" dirty="0"/>
          </a:p>
          <a:p>
            <a:r>
              <a:rPr lang="ja-JP" altLang="en-US" dirty="0" smtClean="0"/>
              <a:t>「消費生活に関する契約のトラブル」について、相談できるところです。</a:t>
            </a:r>
          </a:p>
          <a:p>
            <a:r>
              <a:rPr kumimoji="1" lang="ja-JP" altLang="en-US" dirty="0" smtClean="0"/>
              <a:t>例えば、通販で買ったものが壊れていたというトラブルや</a:t>
            </a:r>
          </a:p>
          <a:p>
            <a:r>
              <a:rPr lang="ja-JP" altLang="en-US" dirty="0" smtClean="0"/>
              <a:t>家に不具合があると訪問を受けて契約したリフォーム工事等の契約に関する</a:t>
            </a:r>
          </a:p>
          <a:p>
            <a:r>
              <a:rPr kumimoji="1" lang="ja-JP" altLang="en-US" dirty="0" smtClean="0"/>
              <a:t>トラブルです。</a:t>
            </a: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BE247A-1AC2-4D06-AEF4-746BA93B699C}" type="slidenum">
              <a:rPr lang="ja-JP" altLang="en-US" smtClean="0">
                <a:solidFill>
                  <a:prstClr val="black"/>
                </a:solidFill>
              </a:rPr>
              <a:pPr/>
              <a:t>3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7991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920750" y="746125"/>
            <a:ext cx="4965700" cy="3725863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ja-JP" altLang="en-US" dirty="0"/>
              <a:t>では</a:t>
            </a:r>
            <a:r>
              <a:rPr kumimoji="1" lang="ja-JP" altLang="en-US" dirty="0" smtClean="0"/>
              <a:t>、なぜ、「消費生活センター」というところがあり、そこで、消費生活相談を</a:t>
            </a:r>
          </a:p>
          <a:p>
            <a:r>
              <a:rPr lang="ja-JP" altLang="en-US" dirty="0" smtClean="0"/>
              <a:t>受けている</a:t>
            </a:r>
            <a:r>
              <a:rPr lang="ja-JP" altLang="en-US" dirty="0"/>
              <a:t>のでしょう</a:t>
            </a:r>
            <a:r>
              <a:rPr lang="ja-JP" altLang="en-US" dirty="0" smtClean="0"/>
              <a:t>か。</a:t>
            </a:r>
          </a:p>
          <a:p>
            <a:endParaRPr kumimoji="1" lang="ja-JP" altLang="en-US" dirty="0"/>
          </a:p>
          <a:p>
            <a:r>
              <a:rPr lang="ja-JP" altLang="en-US" dirty="0" smtClean="0"/>
              <a:t>それは、消費者と事業者の格差が存在するからです。</a:t>
            </a:r>
          </a:p>
          <a:p>
            <a:endParaRPr kumimoji="1" lang="ja-JP" altLang="en-US" dirty="0"/>
          </a:p>
          <a:p>
            <a:r>
              <a:rPr lang="ja-JP" altLang="en-US" dirty="0"/>
              <a:t>具体</a:t>
            </a:r>
            <a:r>
              <a:rPr lang="ja-JP" altLang="en-US" dirty="0" smtClean="0"/>
              <a:t>的には、情報の質・量、そして、交渉力という点で、事業者は消費者とくらべ</a:t>
            </a:r>
          </a:p>
          <a:p>
            <a:r>
              <a:rPr kumimoji="1" lang="ja-JP" altLang="en-US" dirty="0" smtClean="0"/>
              <a:t>豊富な情報と、交渉力をもつことで、優位な立場にあります。</a:t>
            </a:r>
          </a:p>
          <a:p>
            <a:endParaRPr lang="ja-JP" altLang="en-US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BE247A-1AC2-4D06-AEF4-746BA93B699C}" type="slidenum">
              <a:rPr lang="ja-JP" altLang="en-US" smtClean="0">
                <a:solidFill>
                  <a:prstClr val="black"/>
                </a:solidFill>
              </a:rPr>
              <a:pPr/>
              <a:t>4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7991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920750" y="746125"/>
            <a:ext cx="4965700" cy="3725863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ja-JP" altLang="en-US" dirty="0">
                <a:solidFill>
                  <a:prstClr val="black"/>
                </a:solidFill>
              </a:rPr>
              <a:t>相談をすることには、自分の被害救済だけではない意味があります。</a:t>
            </a:r>
          </a:p>
          <a:p>
            <a:pPr lvl="0"/>
            <a:endParaRPr lang="ja-JP" altLang="en-US" dirty="0">
              <a:solidFill>
                <a:prstClr val="black"/>
              </a:solidFill>
            </a:endParaRPr>
          </a:p>
          <a:p>
            <a:pPr lvl="0"/>
            <a:r>
              <a:rPr lang="ja-JP" altLang="en-US" dirty="0">
                <a:solidFill>
                  <a:prstClr val="black"/>
                </a:solidFill>
              </a:rPr>
              <a:t>まず、</a:t>
            </a:r>
          </a:p>
          <a:p>
            <a:pPr lvl="0"/>
            <a:r>
              <a:rPr lang="ja-JP" altLang="en-US" dirty="0">
                <a:solidFill>
                  <a:prstClr val="black"/>
                </a:solidFill>
              </a:rPr>
              <a:t>①相談によって被害が救済されると、その情報から、啓発・注意喚起等から</a:t>
            </a:r>
          </a:p>
          <a:p>
            <a:pPr lvl="0"/>
            <a:r>
              <a:rPr lang="ja-JP" altLang="en-US" dirty="0">
                <a:solidFill>
                  <a:prstClr val="black"/>
                </a:solidFill>
              </a:rPr>
              <a:t>　　被害の未然防止や、拡大防止に繋がります。</a:t>
            </a:r>
          </a:p>
          <a:p>
            <a:pPr lvl="0"/>
            <a:endParaRPr lang="ja-JP" altLang="en-US" dirty="0" smtClean="0">
              <a:solidFill>
                <a:prstClr val="black"/>
              </a:solidFill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BE247A-1AC2-4D06-AEF4-746BA93B699C}" type="slidenum">
              <a:rPr lang="ja-JP" altLang="en-US" smtClean="0">
                <a:solidFill>
                  <a:prstClr val="black"/>
                </a:solidFill>
              </a:rPr>
              <a:pPr/>
              <a:t>5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7991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920750" y="746125"/>
            <a:ext cx="4965700" cy="3725863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消費生活相談窓口とは、具体的にどんなところでしょうか。</a:t>
            </a:r>
          </a:p>
          <a:p>
            <a:endParaRPr lang="ja-JP" altLang="en-US" dirty="0"/>
          </a:p>
          <a:p>
            <a:r>
              <a:rPr kumimoji="1" lang="ja-JP" altLang="en-US" dirty="0" smtClean="0"/>
              <a:t>①地方公共団体の窓口で、専門の相談員が対応します。</a:t>
            </a:r>
          </a:p>
          <a:p>
            <a:r>
              <a:rPr lang="ja-JP" altLang="en-US" dirty="0" smtClean="0"/>
              <a:t>②各市町、都道府県に相談窓口が設置されています。</a:t>
            </a:r>
          </a:p>
          <a:p>
            <a:r>
              <a:rPr kumimoji="1" lang="ja-JP" altLang="en-US" dirty="0" smtClean="0"/>
              <a:t>③相談は、無料で、秘密は厳守されます。</a:t>
            </a:r>
          </a:p>
          <a:p>
            <a:endParaRPr lang="ja-JP" altLang="en-US" dirty="0"/>
          </a:p>
          <a:p>
            <a:r>
              <a:rPr kumimoji="1" lang="ja-JP" altLang="en-US" dirty="0" smtClean="0"/>
              <a:t>この窓口では、相談を適切・迅速に処理、その相談をデータ化します。</a:t>
            </a:r>
          </a:p>
          <a:p>
            <a:r>
              <a:rPr lang="ja-JP" altLang="en-US" dirty="0" smtClean="0"/>
              <a:t>更に、相談を消費者教育・啓発に活かすことが行われています。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BE247A-1AC2-4D06-AEF4-746BA93B699C}" type="slidenum">
              <a:rPr lang="ja-JP" altLang="en-US" smtClean="0">
                <a:solidFill>
                  <a:prstClr val="black"/>
                </a:solidFill>
              </a:rPr>
              <a:pPr/>
              <a:t>6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799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79528" y="1600200"/>
            <a:ext cx="7085013" cy="1066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ja-JP" altLang="en-US" noProof="0" smtClean="0"/>
              <a:t>マスター タイトルの書式設定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79525" y="2819400"/>
            <a:ext cx="5256213" cy="1143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ja-JP" altLang="en-US" noProof="0" smtClean="0"/>
              <a:t>マスター サブタイトルの書式設定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91868191-61DA-4570-994A-B0F0D086FCB8}" type="datetime1">
              <a:rPr lang="en-US" altLang="ja-JP" smtClean="0">
                <a:solidFill>
                  <a:srgbClr val="000000"/>
                </a:solidFill>
              </a:rPr>
              <a:t>12/17/2020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>
                <a:solidFill>
                  <a:srgbClr val="000000"/>
                </a:solidFill>
              </a:rPr>
              <a:t>©2020</a:t>
            </a:r>
            <a:r>
              <a:rPr lang="ja-JP" altLang="en-US" smtClean="0">
                <a:solidFill>
                  <a:srgbClr val="000000"/>
                </a:solidFill>
              </a:rPr>
              <a:t>滋賀県消費生活センター</a:t>
            </a: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1DC1F64-7691-4BB9-87A3-A589A3CC211B}" type="slidenum">
              <a:rPr lang="ja-JP" altLang="en-US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403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1C8C30-4FDA-4D8F-BC64-20C0D38A4F45}" type="datetime1">
              <a:rPr lang="en-US" altLang="ja-JP" smtClean="0">
                <a:solidFill>
                  <a:srgbClr val="000000"/>
                </a:solidFill>
              </a:rPr>
              <a:t>12/17/2020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>
                <a:solidFill>
                  <a:srgbClr val="000000"/>
                </a:solidFill>
              </a:rPr>
              <a:t>©2020</a:t>
            </a:r>
            <a:r>
              <a:rPr lang="ja-JP" altLang="en-US" smtClean="0">
                <a:solidFill>
                  <a:srgbClr val="000000"/>
                </a:solidFill>
              </a:rPr>
              <a:t>滋賀県消費生活センター</a:t>
            </a: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A43D3B-9B1D-4CE4-94F4-1E9798B3CE5A}" type="slidenum">
              <a:rPr lang="ja-JP" altLang="en-US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58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94475" y="685841"/>
            <a:ext cx="1771650" cy="5440363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1279525" y="685841"/>
            <a:ext cx="5162550" cy="5440363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FACC1A1-AA9C-4F42-ACAA-A8281724EAC7}" type="datetime1">
              <a:rPr lang="en-US" altLang="ja-JP" smtClean="0">
                <a:solidFill>
                  <a:srgbClr val="000000"/>
                </a:solidFill>
              </a:rPr>
              <a:t>12/17/2020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>
                <a:solidFill>
                  <a:srgbClr val="000000"/>
                </a:solidFill>
              </a:rPr>
              <a:t>©2020</a:t>
            </a:r>
            <a:r>
              <a:rPr lang="ja-JP" altLang="en-US" smtClean="0">
                <a:solidFill>
                  <a:srgbClr val="000000"/>
                </a:solidFill>
              </a:rPr>
              <a:t>滋賀県消費生活センター</a:t>
            </a: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EE1D49-A042-4296-B143-040DF0693812}" type="slidenum">
              <a:rPr lang="ja-JP" altLang="en-US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7074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1"/>
            <a:ext cx="6858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76F79-1D05-4B95-BB37-D92718EB1416}" type="datetime1">
              <a:rPr lang="en-US" altLang="ja-JP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12/17/2020</a:t>
            </a:fld>
            <a:endParaRPr lang="ja-JP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©2020</a:t>
            </a:r>
            <a:r>
              <a:rPr lang="ja-JP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滋賀県消費生活センター</a:t>
            </a:r>
            <a:endParaRPr lang="ja-JP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407B5-6051-4040-ABAC-9978C099FAD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1311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5A0DE-7B5F-4177-9560-7CEB68F4491F}" type="datetime1">
              <a:rPr lang="en-US" altLang="ja-JP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12/17/2020</a:t>
            </a:fld>
            <a:endParaRPr lang="ja-JP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©2020</a:t>
            </a:r>
            <a:r>
              <a:rPr lang="ja-JP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滋賀県消費生活センター</a:t>
            </a:r>
            <a:endParaRPr lang="ja-JP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407B5-6051-4040-ABAC-9978C099FAD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5138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75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44255-6E84-4AFA-BF3C-410449B0DE66}" type="datetime1">
              <a:rPr lang="en-US" altLang="ja-JP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12/17/2020</a:t>
            </a:fld>
            <a:endParaRPr lang="ja-JP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©2020</a:t>
            </a:r>
            <a:r>
              <a:rPr lang="ja-JP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滋賀県消費生活センター</a:t>
            </a:r>
            <a:endParaRPr lang="ja-JP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407B5-6051-4040-ABAC-9978C099FAD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4457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5"/>
            <a:ext cx="3886200" cy="4351337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5"/>
            <a:ext cx="3886200" cy="4351337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A0D4-47AD-4650-8740-EFAC4AD9333D}" type="datetime1">
              <a:rPr lang="en-US" altLang="ja-JP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12/17/2020</a:t>
            </a:fld>
            <a:endParaRPr lang="ja-JP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©2020</a:t>
            </a:r>
            <a:r>
              <a:rPr lang="ja-JP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滋賀県消費生活センター</a:t>
            </a:r>
            <a:endParaRPr lang="ja-JP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407B5-6051-4040-ABAC-9978C099FAD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2793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3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92"/>
            <a:ext cx="3867150" cy="368052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72" y="1681851"/>
            <a:ext cx="3886201" cy="825699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72" y="2507592"/>
            <a:ext cx="3886201" cy="368052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8A7FA-0E35-49D9-A807-A36F0D00407D}" type="datetime1">
              <a:rPr lang="en-US" altLang="ja-JP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12/17/2020</a:t>
            </a:fld>
            <a:endParaRPr lang="ja-JP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©2020</a:t>
            </a:r>
            <a:r>
              <a:rPr lang="ja-JP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滋賀県消費生活センター</a:t>
            </a:r>
            <a:endParaRPr lang="ja-JP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407B5-6051-4040-ABAC-9978C099FAD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92818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AAAA5-A169-41DC-A6E0-AEF23B559327}" type="datetime1">
              <a:rPr lang="en-US" altLang="ja-JP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12/17/2020</a:t>
            </a:fld>
            <a:endParaRPr lang="ja-JP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©2020</a:t>
            </a:r>
            <a:r>
              <a:rPr lang="ja-JP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滋賀県消費生活センター</a:t>
            </a:r>
            <a:endParaRPr lang="ja-JP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407B5-6051-4040-ABAC-9978C099FAD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4738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CA4B3-1AFE-4868-B0ED-687671C8AA92}" type="datetime1">
              <a:rPr lang="en-US" altLang="ja-JP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12/17/2020</a:t>
            </a:fld>
            <a:endParaRPr lang="ja-JP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©2020</a:t>
            </a:r>
            <a:r>
              <a:rPr lang="ja-JP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滋賀県消費生活センター</a:t>
            </a:r>
            <a:endParaRPr lang="ja-JP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407B5-6051-4040-ABAC-9978C099FAD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748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42"/>
            <a:ext cx="294894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EEF87-56D7-428C-ACD4-DA8672B46A3C}" type="datetime1">
              <a:rPr lang="en-US" altLang="ja-JP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12/17/2020</a:t>
            </a:fld>
            <a:endParaRPr lang="ja-JP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©2020</a:t>
            </a:r>
            <a:r>
              <a:rPr lang="ja-JP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滋賀県消費生活センター</a:t>
            </a:r>
            <a:endParaRPr lang="ja-JP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407B5-6051-4040-ABAC-9978C099FAD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933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1ADE1C4-BF74-48D0-9CEF-9A44A15C57E9}" type="datetime1">
              <a:rPr lang="en-US" altLang="ja-JP" smtClean="0">
                <a:solidFill>
                  <a:srgbClr val="000000"/>
                </a:solidFill>
              </a:rPr>
              <a:t>12/17/2020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>
                <a:solidFill>
                  <a:srgbClr val="000000"/>
                </a:solidFill>
              </a:rPr>
              <a:t>©2020</a:t>
            </a:r>
            <a:r>
              <a:rPr lang="ja-JP" altLang="en-US" smtClean="0">
                <a:solidFill>
                  <a:srgbClr val="000000"/>
                </a:solidFill>
              </a:rPr>
              <a:t>滋賀県消費生活センター</a:t>
            </a: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1B0B3F-6A8B-4C47-B6CA-DDD8723D3602}" type="slidenum">
              <a:rPr lang="ja-JP" altLang="en-US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4868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49D16-E1AD-448E-A662-CD128AE7232B}" type="datetime1">
              <a:rPr lang="en-US" altLang="ja-JP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12/17/2020</a:t>
            </a:fld>
            <a:endParaRPr lang="ja-JP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©2020</a:t>
            </a:r>
            <a:r>
              <a:rPr lang="ja-JP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滋賀県消費生活センター</a:t>
            </a: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407B5-6051-4040-ABAC-9978C099FAD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4726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0A4-A951-4F0F-8EA5-04E372D8B2D9}" type="datetime1">
              <a:rPr lang="en-US" altLang="ja-JP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12/17/2020</a:t>
            </a:fld>
            <a:endParaRPr lang="ja-JP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©2020</a:t>
            </a:r>
            <a:r>
              <a:rPr lang="ja-JP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滋賀県消費生活センター</a:t>
            </a:r>
            <a:endParaRPr lang="ja-JP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407B5-6051-4040-ABAC-9978C099FAD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5098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0362"/>
            <a:ext cx="1971675" cy="5811839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4" y="360404"/>
            <a:ext cx="5800725" cy="5811837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B8EDB-7887-49EF-91A5-02C35FC9C0CD}" type="datetime1">
              <a:rPr lang="en-US" altLang="ja-JP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12/17/2020</a:t>
            </a:fld>
            <a:endParaRPr lang="ja-JP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©2020</a:t>
            </a:r>
            <a:r>
              <a:rPr lang="ja-JP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滋賀県消費生活センター</a:t>
            </a:r>
            <a:endParaRPr lang="ja-JP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407B5-6051-4040-ABAC-9978C099FAD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6354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537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2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2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45B052-6892-4FC1-BFF2-2FA5D7A0FFD5}" type="datetime1"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12/17/2020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©2020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滋賀県消費生活センター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4976AF-C0B1-4D8C-B10F-1F002A3E919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97492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446747-6EDD-43D9-AAE4-8101C03D3C0C}" type="datetime1"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12/17/2020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©2020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滋賀県消費生活センター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4790BC-9F65-4453-85BF-6D3727B23FD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782041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701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22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3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07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0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1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17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21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24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2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5A4E8D-414F-48CC-AF86-6407B816BB21}" type="datetime1"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12/17/2020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©2020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滋賀県消費生活センター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171B2D-224B-4204-BB6B-44D6C194400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065829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A1A52A-7116-46F5-A859-6E0329815336}" type="datetime1"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12/17/2020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©2020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滋賀県消費生活センター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0DF236-BCA7-47FD-B920-840810BB98B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254649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5" indent="0">
              <a:buNone/>
              <a:defRPr sz="2000" b="1"/>
            </a:lvl2pPr>
            <a:lvl3pPr marL="914070" indent="0">
              <a:buNone/>
              <a:defRPr sz="1800" b="1"/>
            </a:lvl3pPr>
            <a:lvl4pPr marL="1371105" indent="0">
              <a:buNone/>
              <a:defRPr sz="1600" b="1"/>
            </a:lvl4pPr>
            <a:lvl5pPr marL="1828141" indent="0">
              <a:buNone/>
              <a:defRPr sz="1600" b="1"/>
            </a:lvl5pPr>
            <a:lvl6pPr marL="2285176" indent="0">
              <a:buNone/>
              <a:defRPr sz="1600" b="1"/>
            </a:lvl6pPr>
            <a:lvl7pPr marL="2742213" indent="0">
              <a:buNone/>
              <a:defRPr sz="1600" b="1"/>
            </a:lvl7pPr>
            <a:lvl8pPr marL="3199248" indent="0">
              <a:buNone/>
              <a:defRPr sz="1600" b="1"/>
            </a:lvl8pPr>
            <a:lvl9pPr marL="3656283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84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5" indent="0">
              <a:buNone/>
              <a:defRPr sz="2000" b="1"/>
            </a:lvl2pPr>
            <a:lvl3pPr marL="914070" indent="0">
              <a:buNone/>
              <a:defRPr sz="1800" b="1"/>
            </a:lvl3pPr>
            <a:lvl4pPr marL="1371105" indent="0">
              <a:buNone/>
              <a:defRPr sz="1600" b="1"/>
            </a:lvl4pPr>
            <a:lvl5pPr marL="1828141" indent="0">
              <a:buNone/>
              <a:defRPr sz="1600" b="1"/>
            </a:lvl5pPr>
            <a:lvl6pPr marL="2285176" indent="0">
              <a:buNone/>
              <a:defRPr sz="1600" b="1"/>
            </a:lvl6pPr>
            <a:lvl7pPr marL="2742213" indent="0">
              <a:buNone/>
              <a:defRPr sz="1600" b="1"/>
            </a:lvl7pPr>
            <a:lvl8pPr marL="3199248" indent="0">
              <a:buNone/>
              <a:defRPr sz="1600" b="1"/>
            </a:lvl8pPr>
            <a:lvl9pPr marL="3656283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84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8441B2-9BBC-4623-ACA5-5F847C9F342B}" type="datetime1"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12/17/2020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©2020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滋賀県消費生活センター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B7E0EA-DDC9-4B4F-B975-87ADB44A5D3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3377728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3C424C-B454-489E-A768-F2B65A4E5063}" type="datetime1"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12/17/2020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©2020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滋賀県消費生活センター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2EEA19-C37A-42F1-93AB-A64652CB770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225930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F4D010-5C9E-468F-8ECE-D278E42B28EA}" type="datetime1"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12/17/2020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©2020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滋賀県消費生活センター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7D59D3-9C6E-4501-8BBD-A6E1F878391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49876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4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31B6ABF-4B2B-4461-9834-A7AF07FA2DCE}" type="datetime1">
              <a:rPr lang="en-US" altLang="ja-JP" smtClean="0">
                <a:solidFill>
                  <a:srgbClr val="000000"/>
                </a:solidFill>
              </a:rPr>
              <a:t>12/17/2020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>
                <a:solidFill>
                  <a:srgbClr val="000000"/>
                </a:solidFill>
              </a:rPr>
              <a:t>©2020</a:t>
            </a:r>
            <a:r>
              <a:rPr lang="ja-JP" altLang="en-US" smtClean="0">
                <a:solidFill>
                  <a:srgbClr val="000000"/>
                </a:solidFill>
              </a:rPr>
              <a:t>滋賀県消費生活センター</a:t>
            </a: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A79F43-515E-4380-9F95-E9183684161F}" type="slidenum">
              <a:rPr lang="ja-JP" altLang="en-US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618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7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9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7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35" indent="0">
              <a:buNone/>
              <a:defRPr sz="1200"/>
            </a:lvl2pPr>
            <a:lvl3pPr marL="914070" indent="0">
              <a:buNone/>
              <a:defRPr sz="1000"/>
            </a:lvl3pPr>
            <a:lvl4pPr marL="1371105" indent="0">
              <a:buNone/>
              <a:defRPr sz="900"/>
            </a:lvl4pPr>
            <a:lvl5pPr marL="1828141" indent="0">
              <a:buNone/>
              <a:defRPr sz="900"/>
            </a:lvl5pPr>
            <a:lvl6pPr marL="2285176" indent="0">
              <a:buNone/>
              <a:defRPr sz="900"/>
            </a:lvl6pPr>
            <a:lvl7pPr marL="2742213" indent="0">
              <a:buNone/>
              <a:defRPr sz="900"/>
            </a:lvl7pPr>
            <a:lvl8pPr marL="3199248" indent="0">
              <a:buNone/>
              <a:defRPr sz="900"/>
            </a:lvl8pPr>
            <a:lvl9pPr marL="3656283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9B0484-135B-4621-A15A-34FF1820BE99}" type="datetime1"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12/17/2020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©2020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滋賀県消費生活センター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50B8BC-72E6-4647-8218-7E46D3C4151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927868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035" indent="0">
              <a:buNone/>
              <a:defRPr sz="2800"/>
            </a:lvl2pPr>
            <a:lvl3pPr marL="914070" indent="0">
              <a:buNone/>
              <a:defRPr sz="2400"/>
            </a:lvl3pPr>
            <a:lvl4pPr marL="1371105" indent="0">
              <a:buNone/>
              <a:defRPr sz="2000"/>
            </a:lvl4pPr>
            <a:lvl5pPr marL="1828141" indent="0">
              <a:buNone/>
              <a:defRPr sz="2000"/>
            </a:lvl5pPr>
            <a:lvl6pPr marL="2285176" indent="0">
              <a:buNone/>
              <a:defRPr sz="2000"/>
            </a:lvl6pPr>
            <a:lvl7pPr marL="2742213" indent="0">
              <a:buNone/>
              <a:defRPr sz="2000"/>
            </a:lvl7pPr>
            <a:lvl8pPr marL="3199248" indent="0">
              <a:buNone/>
              <a:defRPr sz="2000"/>
            </a:lvl8pPr>
            <a:lvl9pPr marL="3656283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035" indent="0">
              <a:buNone/>
              <a:defRPr sz="1200"/>
            </a:lvl2pPr>
            <a:lvl3pPr marL="914070" indent="0">
              <a:buNone/>
              <a:defRPr sz="1000"/>
            </a:lvl3pPr>
            <a:lvl4pPr marL="1371105" indent="0">
              <a:buNone/>
              <a:defRPr sz="900"/>
            </a:lvl4pPr>
            <a:lvl5pPr marL="1828141" indent="0">
              <a:buNone/>
              <a:defRPr sz="900"/>
            </a:lvl5pPr>
            <a:lvl6pPr marL="2285176" indent="0">
              <a:buNone/>
              <a:defRPr sz="900"/>
            </a:lvl6pPr>
            <a:lvl7pPr marL="2742213" indent="0">
              <a:buNone/>
              <a:defRPr sz="900"/>
            </a:lvl7pPr>
            <a:lvl8pPr marL="3199248" indent="0">
              <a:buNone/>
              <a:defRPr sz="900"/>
            </a:lvl8pPr>
            <a:lvl9pPr marL="3656283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C3D9C-FDAE-4810-A115-E3295531850A}" type="datetime1"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12/17/2020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©2020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滋賀県消費生活センター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B7BE83-3BD2-495B-9B67-B1FCD46D810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50953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996B85-90D4-4585-B077-92A765F28D22}" type="datetime1"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12/17/2020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©2020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滋賀県消費生活センター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3F6058-5B81-479A-89F1-B2770444B34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878979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8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8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766E92-B7B4-407B-BE1F-263574B54871}" type="datetime1"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12/17/2020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©2020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滋賀県消費生活センター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1FA746-95E2-4053-B7A5-42E153FA98F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6174704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36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2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2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EC1024-7DC0-4603-B246-BD976B150DB7}" type="datetime1"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12/17/2020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©2020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滋賀県消費生活センター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4976AF-C0B1-4D8C-B10F-1F002A3E919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1764386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82FC1F-20E4-4938-BDB1-AD3639244C9E}" type="datetime1"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12/17/2020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©2020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滋賀県消費生活センター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4790BC-9F65-4453-85BF-6D3727B23FD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5189289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9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3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07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0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1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17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21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24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2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47F4A9-F340-4CF0-BF0C-E5B77106884D}" type="datetime1"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12/17/2020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©2020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滋賀県消費生活センター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171B2D-224B-4204-BB6B-44D6C194400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0338935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2F989C-CEF0-4CD3-81BD-BD7499BD76C7}" type="datetime1"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12/17/2020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©2020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滋賀県消費生活センター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0DF236-BCA7-47FD-B920-840810BB98B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4274072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5" indent="0">
              <a:buNone/>
              <a:defRPr sz="2000" b="1"/>
            </a:lvl2pPr>
            <a:lvl3pPr marL="914070" indent="0">
              <a:buNone/>
              <a:defRPr sz="1800" b="1"/>
            </a:lvl3pPr>
            <a:lvl4pPr marL="1371105" indent="0">
              <a:buNone/>
              <a:defRPr sz="1600" b="1"/>
            </a:lvl4pPr>
            <a:lvl5pPr marL="1828141" indent="0">
              <a:buNone/>
              <a:defRPr sz="1600" b="1"/>
            </a:lvl5pPr>
            <a:lvl6pPr marL="2285176" indent="0">
              <a:buNone/>
              <a:defRPr sz="1600" b="1"/>
            </a:lvl6pPr>
            <a:lvl7pPr marL="2742213" indent="0">
              <a:buNone/>
              <a:defRPr sz="1600" b="1"/>
            </a:lvl7pPr>
            <a:lvl8pPr marL="3199248" indent="0">
              <a:buNone/>
              <a:defRPr sz="1600" b="1"/>
            </a:lvl8pPr>
            <a:lvl9pPr marL="3656283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5" indent="0">
              <a:buNone/>
              <a:defRPr sz="2000" b="1"/>
            </a:lvl2pPr>
            <a:lvl3pPr marL="914070" indent="0">
              <a:buNone/>
              <a:defRPr sz="1800" b="1"/>
            </a:lvl3pPr>
            <a:lvl4pPr marL="1371105" indent="0">
              <a:buNone/>
              <a:defRPr sz="1600" b="1"/>
            </a:lvl4pPr>
            <a:lvl5pPr marL="1828141" indent="0">
              <a:buNone/>
              <a:defRPr sz="1600" b="1"/>
            </a:lvl5pPr>
            <a:lvl6pPr marL="2285176" indent="0">
              <a:buNone/>
              <a:defRPr sz="1600" b="1"/>
            </a:lvl6pPr>
            <a:lvl7pPr marL="2742213" indent="0">
              <a:buNone/>
              <a:defRPr sz="1600" b="1"/>
            </a:lvl7pPr>
            <a:lvl8pPr marL="3199248" indent="0">
              <a:buNone/>
              <a:defRPr sz="1600" b="1"/>
            </a:lvl8pPr>
            <a:lvl9pPr marL="3656283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6F542A-7900-4DCB-9B17-38850948DA25}" type="datetime1"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12/17/2020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©2020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滋賀県消費生活センター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B7E0EA-DDC9-4B4F-B975-87ADB44A5D3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9740595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925667-81E0-4797-A3EC-D8487F003AA7}" type="datetime1"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12/17/2020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©2020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滋賀県消費生活センター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2EEA19-C37A-42F1-93AB-A64652CB770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06057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1279525" y="1600206"/>
            <a:ext cx="2552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984625" y="1600206"/>
            <a:ext cx="2552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64F1362-2F53-4A41-8038-51525DFF6827}" type="datetime1">
              <a:rPr lang="en-US" altLang="ja-JP" smtClean="0">
                <a:solidFill>
                  <a:srgbClr val="000000"/>
                </a:solidFill>
              </a:rPr>
              <a:t>12/17/2020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>
                <a:solidFill>
                  <a:srgbClr val="000000"/>
                </a:solidFill>
              </a:rPr>
              <a:t>©2020</a:t>
            </a:r>
            <a:r>
              <a:rPr lang="ja-JP" altLang="en-US" smtClean="0">
                <a:solidFill>
                  <a:srgbClr val="000000"/>
                </a:solidFill>
              </a:rPr>
              <a:t>滋賀県消費生活センター</a:t>
            </a: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9E18D5-361D-47FB-84DC-061FBD7A5B2F}" type="slidenum">
              <a:rPr lang="ja-JP" altLang="en-US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37935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95603F-FA20-4C87-AD1A-70BDDD0AF1B4}" type="datetime1"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12/17/2020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©2020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滋賀県消費生活センター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7D59D3-9C6E-4501-8BBD-A6E1F878391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4696290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6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6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35" indent="0">
              <a:buNone/>
              <a:defRPr sz="1200"/>
            </a:lvl2pPr>
            <a:lvl3pPr marL="914070" indent="0">
              <a:buNone/>
              <a:defRPr sz="1000"/>
            </a:lvl3pPr>
            <a:lvl4pPr marL="1371105" indent="0">
              <a:buNone/>
              <a:defRPr sz="900"/>
            </a:lvl4pPr>
            <a:lvl5pPr marL="1828141" indent="0">
              <a:buNone/>
              <a:defRPr sz="900"/>
            </a:lvl5pPr>
            <a:lvl6pPr marL="2285176" indent="0">
              <a:buNone/>
              <a:defRPr sz="900"/>
            </a:lvl6pPr>
            <a:lvl7pPr marL="2742213" indent="0">
              <a:buNone/>
              <a:defRPr sz="900"/>
            </a:lvl7pPr>
            <a:lvl8pPr marL="3199248" indent="0">
              <a:buNone/>
              <a:defRPr sz="900"/>
            </a:lvl8pPr>
            <a:lvl9pPr marL="3656283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D1148E-1911-4258-A6A0-A47FF68ECC7E}" type="datetime1"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12/17/2020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©2020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滋賀県消費生活センター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50B8BC-72E6-4647-8218-7E46D3C4151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4647307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035" indent="0">
              <a:buNone/>
              <a:defRPr sz="2800"/>
            </a:lvl2pPr>
            <a:lvl3pPr marL="914070" indent="0">
              <a:buNone/>
              <a:defRPr sz="2400"/>
            </a:lvl3pPr>
            <a:lvl4pPr marL="1371105" indent="0">
              <a:buNone/>
              <a:defRPr sz="2000"/>
            </a:lvl4pPr>
            <a:lvl5pPr marL="1828141" indent="0">
              <a:buNone/>
              <a:defRPr sz="2000"/>
            </a:lvl5pPr>
            <a:lvl6pPr marL="2285176" indent="0">
              <a:buNone/>
              <a:defRPr sz="2000"/>
            </a:lvl6pPr>
            <a:lvl7pPr marL="2742213" indent="0">
              <a:buNone/>
              <a:defRPr sz="2000"/>
            </a:lvl7pPr>
            <a:lvl8pPr marL="3199248" indent="0">
              <a:buNone/>
              <a:defRPr sz="2000"/>
            </a:lvl8pPr>
            <a:lvl9pPr marL="3656283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035" indent="0">
              <a:buNone/>
              <a:defRPr sz="1200"/>
            </a:lvl2pPr>
            <a:lvl3pPr marL="914070" indent="0">
              <a:buNone/>
              <a:defRPr sz="1000"/>
            </a:lvl3pPr>
            <a:lvl4pPr marL="1371105" indent="0">
              <a:buNone/>
              <a:defRPr sz="900"/>
            </a:lvl4pPr>
            <a:lvl5pPr marL="1828141" indent="0">
              <a:buNone/>
              <a:defRPr sz="900"/>
            </a:lvl5pPr>
            <a:lvl6pPr marL="2285176" indent="0">
              <a:buNone/>
              <a:defRPr sz="900"/>
            </a:lvl6pPr>
            <a:lvl7pPr marL="2742213" indent="0">
              <a:buNone/>
              <a:defRPr sz="900"/>
            </a:lvl7pPr>
            <a:lvl8pPr marL="3199248" indent="0">
              <a:buNone/>
              <a:defRPr sz="900"/>
            </a:lvl8pPr>
            <a:lvl9pPr marL="3656283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7E7105-48BF-4FD1-90EB-B52B89B25E8B}" type="datetime1"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12/17/2020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©2020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滋賀県消費生活センター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B7BE83-3BD2-495B-9B67-B1FCD46D810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7459311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42E9A1-500C-4593-AA22-93E180FC154C}" type="datetime1"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12/17/2020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©2020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滋賀県消費生活センター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3F6058-5B81-479A-89F1-B2770444B34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9248436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4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4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F3D79-EB65-4038-9851-8D9763899A75}" type="datetime1"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12/17/2020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©2020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滋賀県消費生活センター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1FA746-95E2-4053-B7A5-42E153FA98F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2972599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90800" y="2286000"/>
            <a:ext cx="6180224" cy="1470025"/>
          </a:xfrm>
        </p:spPr>
        <p:txBody>
          <a:bodyPr anchor="t"/>
          <a:lstStyle>
            <a:lvl1pPr algn="r" eaLnBrk="1" latinLnBrk="0" hangingPunct="1">
              <a:defRPr kumimoji="0" lang="ja-JP" b="1" cap="small" baseline="0">
                <a:solidFill>
                  <a:srgbClr val="003300"/>
                </a:solidFill>
              </a:defRPr>
            </a:lvl1pPr>
          </a:lstStyle>
          <a:p>
            <a:r>
              <a:rPr kumimoji="0" lang="ja-JP"/>
              <a:t>マスター タイトルの書式設定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038600"/>
            <a:ext cx="4772528" cy="990600"/>
          </a:xfrm>
        </p:spPr>
        <p:txBody>
          <a:bodyPr>
            <a:normAutofit/>
          </a:bodyPr>
          <a:lstStyle>
            <a:lvl1pPr marL="0" indent="0" algn="r" eaLnBrk="1" latinLnBrk="0" hangingPunct="1">
              <a:buNone/>
              <a:defRPr kumimoji="0" lang="ja-JP"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 eaLnBrk="1" latinLnBrk="0" hangingPunct="1">
              <a:buNone/>
              <a:defRPr kumimoji="0" lang="ja-JP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eaLnBrk="1" latinLnBrk="0" hangingPunct="1">
              <a:buNone/>
              <a:defRPr kumimoji="0" lang="ja-JP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eaLnBrk="1" latinLnBrk="0" hangingPunct="1">
              <a:buNone/>
              <a:defRPr kumimoji="0" lang="ja-JP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eaLnBrk="1" latinLnBrk="0" hangingPunct="1">
              <a:buNone/>
              <a:defRPr kumimoji="0" lang="ja-JP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eaLnBrk="1" latinLnBrk="0" hangingPunct="1">
              <a:buNone/>
              <a:defRPr kumimoji="0" lang="ja-JP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eaLnBrk="1" latinLnBrk="0" hangingPunct="1">
              <a:buNone/>
              <a:defRPr kumimoji="0" lang="ja-JP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eaLnBrk="1" latinLnBrk="0" hangingPunct="1">
              <a:buNone/>
              <a:defRPr kumimoji="0" lang="ja-JP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eaLnBrk="1" latinLnBrk="0" hangingPunct="1">
              <a:buNone/>
              <a:defRPr kumimoji="0" lang="ja-JP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eaLnBrk="1" latinLnBrk="0" hangingPunct="1"/>
            <a:r>
              <a:rPr lang="ja-JP" altLang="en-US" smtClean="0"/>
              <a:t>マスター サブタイトルの書式設定</a:t>
            </a:r>
            <a:endParaRPr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51"/>
            <a:ext cx="3721618" cy="68580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858000" y="5105400"/>
            <a:ext cx="1828800" cy="990600"/>
          </a:xfrm>
        </p:spPr>
        <p:txBody>
          <a:bodyPr>
            <a:normAutofit/>
          </a:bodyPr>
          <a:lstStyle>
            <a:lvl1pPr marL="0" indent="0" algn="ctr" eaLnBrk="1" latinLnBrk="0" hangingPunct="1">
              <a:buNone/>
              <a:defRPr kumimoji="0" lang="ja-JP" sz="2000" baseline="0"/>
            </a:lvl1pPr>
          </a:lstStyle>
          <a:p>
            <a:r>
              <a:rPr kumimoji="0" lang="ja-JP"/>
              <a:t>会社のロゴ</a:t>
            </a:r>
          </a:p>
        </p:txBody>
      </p:sp>
    </p:spTree>
    <p:extLst>
      <p:ext uri="{BB962C8B-B14F-4D97-AF65-F5344CB8AC3E}">
        <p14:creationId xmlns:p14="http://schemas.microsoft.com/office/powerpoint/2010/main" val="77932053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161049" y="-3176815"/>
            <a:ext cx="2819400" cy="91730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3048000"/>
            <a:ext cx="4343400" cy="1362075"/>
          </a:xfrm>
        </p:spPr>
        <p:txBody>
          <a:bodyPr anchor="b" anchorCtr="0"/>
          <a:lstStyle>
            <a:lvl1pPr algn="l" eaLnBrk="1" latinLnBrk="0" hangingPunct="1">
              <a:defRPr kumimoji="0" lang="ja-JP" sz="4000" b="1" cap="small" baseline="0">
                <a:solidFill>
                  <a:srgbClr val="003300"/>
                </a:solidFill>
              </a:defRPr>
            </a:lvl1pPr>
          </a:lstStyle>
          <a:p>
            <a:r>
              <a:rPr kumimoji="0" lang="ja-JP"/>
              <a:t>マスター タイトルの書式設定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BFE58-0BE3-4F53-A09D-E4249EC406FD}" type="datetime1"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12/17/2020</a:t>
            </a:fld>
            <a:endParaRPr altLang="en-US">
              <a:solidFill>
                <a:prstClr val="black">
                  <a:tint val="75000"/>
                </a:prstClr>
              </a:solidFill>
              <a:ea typeface="ＭＳ Ｐゴシック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  <a:ea typeface="ＭＳ Ｐゴシック"/>
              </a:rPr>
              <a:t>©2020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  <a:ea typeface="ＭＳ Ｐゴシック"/>
              </a:rPr>
              <a:t>滋賀県消費生活センター</a:t>
            </a:r>
            <a:endParaRPr altLang="en-US">
              <a:solidFill>
                <a:prstClr val="black">
                  <a:tint val="75000"/>
                </a:prstClr>
              </a:solidFill>
              <a:ea typeface="ＭＳ Ｐゴシック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ja-JP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altLang="en-US">
              <a:solidFill>
                <a:prstClr val="black">
                  <a:tint val="75000"/>
                </a:prstClr>
              </a:solidFill>
              <a:ea typeface="ＭＳ Ｐゴシック"/>
            </a:endParaRP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781800" y="5334000"/>
            <a:ext cx="2133600" cy="990600"/>
          </a:xfrm>
        </p:spPr>
        <p:txBody>
          <a:bodyPr>
            <a:normAutofit/>
          </a:bodyPr>
          <a:lstStyle>
            <a:lvl1pPr marL="0" indent="0" algn="ctr" eaLnBrk="1" latinLnBrk="0" hangingPunct="1">
              <a:buNone/>
              <a:defRPr kumimoji="0" lang="ja-JP" sz="1800"/>
            </a:lvl1pPr>
          </a:lstStyle>
          <a:p>
            <a:r>
              <a:rPr kumimoji="0" lang="ja-JP"/>
              <a:t>会社のロゴ</a:t>
            </a:r>
          </a:p>
        </p:txBody>
      </p:sp>
    </p:spTree>
    <p:extLst>
      <p:ext uri="{BB962C8B-B14F-4D97-AF65-F5344CB8AC3E}">
        <p14:creationId xmlns:p14="http://schemas.microsoft.com/office/powerpoint/2010/main" val="291807570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269632"/>
            <a:ext cx="8077200" cy="1143000"/>
          </a:xfrm>
        </p:spPr>
        <p:txBody>
          <a:bodyPr anchor="ctr" anchorCtr="0"/>
          <a:lstStyle>
            <a:lvl1pPr algn="l" eaLnBrk="1" latinLnBrk="0" hangingPunct="1">
              <a:defRPr kumimoji="0" lang="ja-JP"/>
            </a:lvl1pPr>
          </a:lstStyle>
          <a:p>
            <a:r>
              <a:rPr kumimoji="0" lang="ja-JP"/>
              <a:t>マスター タイトルの書式設定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297363"/>
          </a:xfrm>
        </p:spPr>
        <p:txBody>
          <a:bodyPr>
            <a:normAutofit/>
          </a:bodyPr>
          <a:lstStyle>
            <a:lvl1pPr eaLnBrk="1" latinLnBrk="0" hangingPunct="1">
              <a:defRPr kumimoji="0" lang="ja-JP" sz="3200">
                <a:latin typeface="+mn-lt"/>
              </a:defRPr>
            </a:lvl1pPr>
            <a:lvl2pPr eaLnBrk="1" latinLnBrk="0" hangingPunct="1">
              <a:defRPr kumimoji="0" lang="ja-JP" sz="2800">
                <a:latin typeface="+mn-lt"/>
              </a:defRPr>
            </a:lvl2pPr>
            <a:lvl3pPr eaLnBrk="1" latinLnBrk="0" hangingPunct="1">
              <a:defRPr kumimoji="0" lang="ja-JP" sz="2400">
                <a:latin typeface="+mn-lt"/>
              </a:defRPr>
            </a:lvl3pPr>
            <a:lvl4pPr eaLnBrk="1" latinLnBrk="0" hangingPunct="1">
              <a:defRPr kumimoji="0" lang="ja-JP" sz="2400">
                <a:latin typeface="+mn-lt"/>
              </a:defRPr>
            </a:lvl4pPr>
            <a:lvl5pPr eaLnBrk="1" latinLnBrk="0" hangingPunct="1">
              <a:defRPr kumimoji="0" lang="ja-JP" sz="2400">
                <a:latin typeface="+mn-lt"/>
              </a:defRPr>
            </a:lvl5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7CE4F-59CE-4398-952E-E67D56AE1561}" type="datetime1"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12/17/2020</a:t>
            </a:fld>
            <a:endParaRPr altLang="en-US">
              <a:solidFill>
                <a:prstClr val="black">
                  <a:tint val="75000"/>
                </a:prstClr>
              </a:solidFill>
              <a:ea typeface="ＭＳ Ｐゴシック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  <a:ea typeface="ＭＳ Ｐゴシック"/>
              </a:rPr>
              <a:t>©2020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  <a:ea typeface="ＭＳ Ｐゴシック"/>
              </a:rPr>
              <a:t>滋賀県消費生活センター</a:t>
            </a:r>
            <a:endParaRPr altLang="en-US">
              <a:solidFill>
                <a:prstClr val="black">
                  <a:tint val="75000"/>
                </a:prstClr>
              </a:solidFill>
              <a:ea typeface="ＭＳ Ｐゴシック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 lang="en-US" altLang="ja-JP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altLang="en-US">
              <a:solidFill>
                <a:prstClr val="black">
                  <a:tint val="75000"/>
                </a:prstClr>
              </a:solidFill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87418661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ja-JP" altLang="en-US" smtClean="0"/>
              <a:t>マスター タイトルの書式設定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4038600" cy="4525963"/>
          </a:xfrm>
        </p:spPr>
        <p:txBody>
          <a:bodyPr/>
          <a:lstStyle>
            <a:lvl1pPr eaLnBrk="1" latinLnBrk="0" hangingPunct="1">
              <a:defRPr kumimoji="0" lang="ja-JP" sz="2800"/>
            </a:lvl1pPr>
            <a:lvl2pPr eaLnBrk="1" latinLnBrk="0" hangingPunct="1">
              <a:defRPr kumimoji="0" lang="ja-JP" sz="2400"/>
            </a:lvl2pPr>
            <a:lvl3pPr eaLnBrk="1" latinLnBrk="0" hangingPunct="1">
              <a:defRPr kumimoji="0" lang="ja-JP" sz="2000"/>
            </a:lvl3pPr>
            <a:lvl4pPr eaLnBrk="1" latinLnBrk="0" hangingPunct="1">
              <a:defRPr kumimoji="0" lang="ja-JP" sz="1800"/>
            </a:lvl4pPr>
            <a:lvl5pPr eaLnBrk="1" latinLnBrk="0" hangingPunct="1">
              <a:defRPr kumimoji="0" lang="ja-JP" sz="1800"/>
            </a:lvl5pPr>
            <a:lvl6pPr eaLnBrk="1" latinLnBrk="0" hangingPunct="1">
              <a:defRPr kumimoji="0" lang="ja-JP" sz="1800"/>
            </a:lvl6pPr>
            <a:lvl7pPr eaLnBrk="1" latinLnBrk="0" hangingPunct="1">
              <a:defRPr kumimoji="0" lang="ja-JP" sz="1800"/>
            </a:lvl7pPr>
            <a:lvl8pPr eaLnBrk="1" latinLnBrk="0" hangingPunct="1">
              <a:defRPr kumimoji="0" lang="ja-JP" sz="1800"/>
            </a:lvl8pPr>
            <a:lvl9pPr eaLnBrk="1" latinLnBrk="0" hangingPunct="1">
              <a:defRPr kumimoji="0" lang="ja-JP" sz="1800"/>
            </a:lvl9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4038600" cy="4525963"/>
          </a:xfrm>
        </p:spPr>
        <p:txBody>
          <a:bodyPr/>
          <a:lstStyle>
            <a:lvl1pPr eaLnBrk="1" latinLnBrk="0" hangingPunct="1">
              <a:defRPr kumimoji="0" lang="ja-JP" sz="2800"/>
            </a:lvl1pPr>
            <a:lvl2pPr eaLnBrk="1" latinLnBrk="0" hangingPunct="1">
              <a:defRPr kumimoji="0" lang="ja-JP" sz="2400"/>
            </a:lvl2pPr>
            <a:lvl3pPr eaLnBrk="1" latinLnBrk="0" hangingPunct="1">
              <a:defRPr kumimoji="0" lang="ja-JP" sz="2000"/>
            </a:lvl3pPr>
            <a:lvl4pPr eaLnBrk="1" latinLnBrk="0" hangingPunct="1">
              <a:defRPr kumimoji="0" lang="ja-JP" sz="1800"/>
            </a:lvl4pPr>
            <a:lvl5pPr eaLnBrk="1" latinLnBrk="0" hangingPunct="1">
              <a:defRPr kumimoji="0" lang="ja-JP" sz="1800"/>
            </a:lvl5pPr>
            <a:lvl6pPr eaLnBrk="1" latinLnBrk="0" hangingPunct="1">
              <a:defRPr kumimoji="0" lang="ja-JP" sz="1800"/>
            </a:lvl6pPr>
            <a:lvl7pPr eaLnBrk="1" latinLnBrk="0" hangingPunct="1">
              <a:defRPr kumimoji="0" lang="ja-JP" sz="1800"/>
            </a:lvl7pPr>
            <a:lvl8pPr eaLnBrk="1" latinLnBrk="0" hangingPunct="1">
              <a:defRPr kumimoji="0" lang="ja-JP" sz="1800"/>
            </a:lvl8pPr>
            <a:lvl9pPr eaLnBrk="1" latinLnBrk="0" hangingPunct="1">
              <a:defRPr kumimoji="0" lang="ja-JP" sz="1800"/>
            </a:lvl9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8C6AF-5829-4172-B617-6B8539E1A58A}" type="datetime1"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12/17/2020</a:t>
            </a:fld>
            <a:endParaRPr altLang="en-US">
              <a:solidFill>
                <a:prstClr val="black">
                  <a:tint val="75000"/>
                </a:prstClr>
              </a:solidFill>
              <a:ea typeface="ＭＳ Ｐゴシック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  <a:ea typeface="ＭＳ Ｐゴシック"/>
              </a:rPr>
              <a:t>©2020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  <a:ea typeface="ＭＳ Ｐゴシック"/>
              </a:rPr>
              <a:t>滋賀県消費生活センター</a:t>
            </a:r>
            <a:endParaRPr altLang="en-US">
              <a:solidFill>
                <a:prstClr val="black">
                  <a:tint val="75000"/>
                </a:prstClr>
              </a:solidFill>
              <a:ea typeface="ＭＳ Ｐゴシック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ja-JP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altLang="en-US">
              <a:solidFill>
                <a:prstClr val="black">
                  <a:tint val="75000"/>
                </a:prstClr>
              </a:solidFill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1475088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eaLnBrk="1" latinLnBrk="0" hangingPunct="1">
              <a:defRPr kumimoji="0" lang="ja-JP"/>
            </a:lvl1pPr>
          </a:lstStyle>
          <a:p>
            <a:pPr eaLnBrk="1" latinLnBrk="0" hangingPunct="1"/>
            <a:r>
              <a:rPr lang="ja-JP" altLang="en-US" smtClean="0"/>
              <a:t>マスター タイトルの書式設定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4040188" cy="639762"/>
          </a:xfrm>
        </p:spPr>
        <p:txBody>
          <a:bodyPr anchor="b"/>
          <a:lstStyle>
            <a:lvl1pPr marL="0" indent="0" eaLnBrk="1" latinLnBrk="0" hangingPunct="1">
              <a:buNone/>
              <a:defRPr kumimoji="0" lang="ja-JP" sz="2400" b="1"/>
            </a:lvl1pPr>
            <a:lvl2pPr marL="457200" indent="0" eaLnBrk="1" latinLnBrk="0" hangingPunct="1">
              <a:buNone/>
              <a:defRPr kumimoji="0" lang="ja-JP" sz="2000" b="1"/>
            </a:lvl2pPr>
            <a:lvl3pPr marL="914400" indent="0" eaLnBrk="1" latinLnBrk="0" hangingPunct="1">
              <a:buNone/>
              <a:defRPr kumimoji="0" lang="ja-JP" sz="1800" b="1"/>
            </a:lvl3pPr>
            <a:lvl4pPr marL="1371600" indent="0" eaLnBrk="1" latinLnBrk="0" hangingPunct="1">
              <a:buNone/>
              <a:defRPr kumimoji="0" lang="ja-JP" sz="1600" b="1"/>
            </a:lvl4pPr>
            <a:lvl5pPr marL="1828800" indent="0" eaLnBrk="1" latinLnBrk="0" hangingPunct="1">
              <a:buNone/>
              <a:defRPr kumimoji="0" lang="ja-JP" sz="1600" b="1"/>
            </a:lvl5pPr>
            <a:lvl6pPr marL="2286000" indent="0" eaLnBrk="1" latinLnBrk="0" hangingPunct="1">
              <a:buNone/>
              <a:defRPr kumimoji="0" lang="ja-JP" sz="1600" b="1"/>
            </a:lvl6pPr>
            <a:lvl7pPr marL="2743200" indent="0" eaLnBrk="1" latinLnBrk="0" hangingPunct="1">
              <a:buNone/>
              <a:defRPr kumimoji="0" lang="ja-JP" sz="1600" b="1"/>
            </a:lvl7pPr>
            <a:lvl8pPr marL="3200400" indent="0" eaLnBrk="1" latinLnBrk="0" hangingPunct="1">
              <a:buNone/>
              <a:defRPr kumimoji="0" lang="ja-JP" sz="1600" b="1"/>
            </a:lvl8pPr>
            <a:lvl9pPr marL="3657600" indent="0" eaLnBrk="1" latinLnBrk="0" hangingPunct="1">
              <a:buNone/>
              <a:defRPr kumimoji="0" lang="ja-JP" sz="1600" b="1"/>
            </a:lvl9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174875"/>
            <a:ext cx="4040188" cy="3951288"/>
          </a:xfrm>
        </p:spPr>
        <p:txBody>
          <a:bodyPr/>
          <a:lstStyle>
            <a:lvl1pPr eaLnBrk="1" latinLnBrk="0" hangingPunct="1">
              <a:defRPr kumimoji="0" lang="ja-JP" sz="2400"/>
            </a:lvl1pPr>
            <a:lvl2pPr eaLnBrk="1" latinLnBrk="0" hangingPunct="1">
              <a:defRPr kumimoji="0" lang="ja-JP" sz="2000"/>
            </a:lvl2pPr>
            <a:lvl3pPr eaLnBrk="1" latinLnBrk="0" hangingPunct="1">
              <a:defRPr kumimoji="0" lang="ja-JP" sz="1800"/>
            </a:lvl3pPr>
            <a:lvl4pPr eaLnBrk="1" latinLnBrk="0" hangingPunct="1">
              <a:defRPr kumimoji="0" lang="ja-JP" sz="1600"/>
            </a:lvl4pPr>
            <a:lvl5pPr eaLnBrk="1" latinLnBrk="0" hangingPunct="1">
              <a:defRPr kumimoji="0" lang="ja-JP" sz="1600"/>
            </a:lvl5pPr>
            <a:lvl6pPr eaLnBrk="1" latinLnBrk="0" hangingPunct="1">
              <a:defRPr kumimoji="0" lang="ja-JP" sz="1600"/>
            </a:lvl6pPr>
            <a:lvl7pPr eaLnBrk="1" latinLnBrk="0" hangingPunct="1">
              <a:defRPr kumimoji="0" lang="ja-JP" sz="1600"/>
            </a:lvl7pPr>
            <a:lvl8pPr eaLnBrk="1" latinLnBrk="0" hangingPunct="1">
              <a:defRPr kumimoji="0" lang="ja-JP" sz="1600"/>
            </a:lvl8pPr>
            <a:lvl9pPr eaLnBrk="1" latinLnBrk="0" hangingPunct="1">
              <a:defRPr kumimoji="0" lang="ja-JP" sz="1600"/>
            </a:lvl9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625" y="1535113"/>
            <a:ext cx="4041775" cy="639762"/>
          </a:xfrm>
        </p:spPr>
        <p:txBody>
          <a:bodyPr anchor="b"/>
          <a:lstStyle>
            <a:lvl1pPr marL="0" indent="0" eaLnBrk="1" latinLnBrk="0" hangingPunct="1">
              <a:buNone/>
              <a:defRPr kumimoji="0" lang="ja-JP" sz="2400" b="1"/>
            </a:lvl1pPr>
            <a:lvl2pPr marL="457200" indent="0" eaLnBrk="1" latinLnBrk="0" hangingPunct="1">
              <a:buNone/>
              <a:defRPr kumimoji="0" lang="ja-JP" sz="2000" b="1"/>
            </a:lvl2pPr>
            <a:lvl3pPr marL="914400" indent="0" eaLnBrk="1" latinLnBrk="0" hangingPunct="1">
              <a:buNone/>
              <a:defRPr kumimoji="0" lang="ja-JP" sz="1800" b="1"/>
            </a:lvl3pPr>
            <a:lvl4pPr marL="1371600" indent="0" eaLnBrk="1" latinLnBrk="0" hangingPunct="1">
              <a:buNone/>
              <a:defRPr kumimoji="0" lang="ja-JP" sz="1600" b="1"/>
            </a:lvl4pPr>
            <a:lvl5pPr marL="1828800" indent="0" eaLnBrk="1" latinLnBrk="0" hangingPunct="1">
              <a:buNone/>
              <a:defRPr kumimoji="0" lang="ja-JP" sz="1600" b="1"/>
            </a:lvl5pPr>
            <a:lvl6pPr marL="2286000" indent="0" eaLnBrk="1" latinLnBrk="0" hangingPunct="1">
              <a:buNone/>
              <a:defRPr kumimoji="0" lang="ja-JP" sz="1600" b="1"/>
            </a:lvl6pPr>
            <a:lvl7pPr marL="2743200" indent="0" eaLnBrk="1" latinLnBrk="0" hangingPunct="1">
              <a:buNone/>
              <a:defRPr kumimoji="0" lang="ja-JP" sz="1600" b="1"/>
            </a:lvl7pPr>
            <a:lvl8pPr marL="3200400" indent="0" eaLnBrk="1" latinLnBrk="0" hangingPunct="1">
              <a:buNone/>
              <a:defRPr kumimoji="0" lang="ja-JP" sz="1600" b="1"/>
            </a:lvl8pPr>
            <a:lvl9pPr marL="3657600" indent="0" eaLnBrk="1" latinLnBrk="0" hangingPunct="1">
              <a:buNone/>
              <a:defRPr kumimoji="0" lang="ja-JP" sz="1600" b="1"/>
            </a:lvl9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625" y="2174875"/>
            <a:ext cx="4041775" cy="3951288"/>
          </a:xfrm>
        </p:spPr>
        <p:txBody>
          <a:bodyPr/>
          <a:lstStyle>
            <a:lvl1pPr eaLnBrk="1" latinLnBrk="0" hangingPunct="1">
              <a:defRPr kumimoji="0" lang="ja-JP" sz="2400"/>
            </a:lvl1pPr>
            <a:lvl2pPr eaLnBrk="1" latinLnBrk="0" hangingPunct="1">
              <a:defRPr kumimoji="0" lang="ja-JP" sz="2000"/>
            </a:lvl2pPr>
            <a:lvl3pPr eaLnBrk="1" latinLnBrk="0" hangingPunct="1">
              <a:defRPr kumimoji="0" lang="ja-JP" sz="1800"/>
            </a:lvl3pPr>
            <a:lvl4pPr eaLnBrk="1" latinLnBrk="0" hangingPunct="1">
              <a:defRPr kumimoji="0" lang="ja-JP" sz="1600"/>
            </a:lvl4pPr>
            <a:lvl5pPr eaLnBrk="1" latinLnBrk="0" hangingPunct="1">
              <a:defRPr kumimoji="0" lang="ja-JP" sz="1600"/>
            </a:lvl5pPr>
            <a:lvl6pPr eaLnBrk="1" latinLnBrk="0" hangingPunct="1">
              <a:defRPr kumimoji="0" lang="ja-JP" sz="1600"/>
            </a:lvl6pPr>
            <a:lvl7pPr eaLnBrk="1" latinLnBrk="0" hangingPunct="1">
              <a:defRPr kumimoji="0" lang="ja-JP" sz="1600"/>
            </a:lvl7pPr>
            <a:lvl8pPr eaLnBrk="1" latinLnBrk="0" hangingPunct="1">
              <a:defRPr kumimoji="0" lang="ja-JP" sz="1600"/>
            </a:lvl8pPr>
            <a:lvl9pPr eaLnBrk="1" latinLnBrk="0" hangingPunct="1">
              <a:defRPr kumimoji="0" lang="ja-JP" sz="1600"/>
            </a:lvl9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04DBD-BC2E-48C3-B74A-6E22798CF68A}" type="datetime1"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12/17/2020</a:t>
            </a:fld>
            <a:endParaRPr altLang="en-US">
              <a:solidFill>
                <a:prstClr val="black">
                  <a:tint val="75000"/>
                </a:prstClr>
              </a:solidFill>
              <a:ea typeface="ＭＳ Ｐゴシック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  <a:ea typeface="ＭＳ Ｐゴシック"/>
              </a:rPr>
              <a:t>©2020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  <a:ea typeface="ＭＳ Ｐゴシック"/>
              </a:rPr>
              <a:t>滋賀県消費生活センター</a:t>
            </a:r>
            <a:endParaRPr altLang="en-US">
              <a:solidFill>
                <a:prstClr val="black">
                  <a:tint val="75000"/>
                </a:prstClr>
              </a:solidFill>
              <a:ea typeface="ＭＳ Ｐゴシック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ja-JP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altLang="en-US">
              <a:solidFill>
                <a:prstClr val="black">
                  <a:tint val="75000"/>
                </a:prstClr>
              </a:solidFill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918072119"/>
      </p:ext>
    </p:extLst>
  </p:cSld>
  <p:clrMapOvr>
    <a:masterClrMapping/>
  </p:clrMapOvr>
  <p:transition spd="slow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4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4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47913EA-3308-4442-9D74-2D26A2839131}" type="datetime1">
              <a:rPr lang="en-US" altLang="ja-JP" smtClean="0">
                <a:solidFill>
                  <a:srgbClr val="000000"/>
                </a:solidFill>
              </a:rPr>
              <a:t>12/17/2020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>
                <a:solidFill>
                  <a:srgbClr val="000000"/>
                </a:solidFill>
              </a:rPr>
              <a:t>©2020</a:t>
            </a:r>
            <a:r>
              <a:rPr lang="ja-JP" altLang="en-US" smtClean="0">
                <a:solidFill>
                  <a:srgbClr val="000000"/>
                </a:solidFill>
              </a:rPr>
              <a:t>滋賀県消費生活センター</a:t>
            </a: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C2BA6E-BCAC-495A-A85B-8879C0C21B56}" type="slidenum">
              <a:rPr lang="ja-JP" altLang="en-US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95687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3008313" cy="1162050"/>
          </a:xfrm>
        </p:spPr>
        <p:txBody>
          <a:bodyPr anchor="b"/>
          <a:lstStyle>
            <a:lvl1pPr algn="l" eaLnBrk="1" latinLnBrk="0" hangingPunct="1">
              <a:defRPr kumimoji="0" lang="ja-JP" sz="2000" b="1"/>
            </a:lvl1pPr>
          </a:lstStyle>
          <a:p>
            <a:pPr eaLnBrk="1" latinLnBrk="0" hangingPunct="1"/>
            <a:r>
              <a:rPr lang="ja-JP" altLang="en-US" smtClean="0"/>
              <a:t>マスター タイトルの書式設定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273050"/>
            <a:ext cx="5111750" cy="5853113"/>
          </a:xfrm>
        </p:spPr>
        <p:txBody>
          <a:bodyPr/>
          <a:lstStyle>
            <a:lvl1pPr eaLnBrk="1" latinLnBrk="0" hangingPunct="1">
              <a:defRPr kumimoji="0" lang="ja-JP" sz="3200"/>
            </a:lvl1pPr>
            <a:lvl2pPr eaLnBrk="1" latinLnBrk="0" hangingPunct="1">
              <a:defRPr kumimoji="0" lang="ja-JP" sz="2800"/>
            </a:lvl2pPr>
            <a:lvl3pPr eaLnBrk="1" latinLnBrk="0" hangingPunct="1">
              <a:defRPr kumimoji="0" lang="ja-JP" sz="2400"/>
            </a:lvl3pPr>
            <a:lvl4pPr eaLnBrk="1" latinLnBrk="0" hangingPunct="1">
              <a:defRPr kumimoji="0" lang="ja-JP" sz="2000"/>
            </a:lvl4pPr>
            <a:lvl5pPr eaLnBrk="1" latinLnBrk="0" hangingPunct="1">
              <a:defRPr kumimoji="0" lang="ja-JP" sz="2000"/>
            </a:lvl5pPr>
            <a:lvl6pPr eaLnBrk="1" latinLnBrk="0" hangingPunct="1">
              <a:defRPr kumimoji="0" lang="ja-JP" sz="2000"/>
            </a:lvl6pPr>
            <a:lvl7pPr eaLnBrk="1" latinLnBrk="0" hangingPunct="1">
              <a:defRPr kumimoji="0" lang="ja-JP" sz="2000"/>
            </a:lvl7pPr>
            <a:lvl8pPr eaLnBrk="1" latinLnBrk="0" hangingPunct="1">
              <a:defRPr kumimoji="0" lang="ja-JP" sz="2000"/>
            </a:lvl8pPr>
            <a:lvl9pPr eaLnBrk="1" latinLnBrk="0" hangingPunct="1">
              <a:defRPr kumimoji="0" lang="ja-JP" sz="2000"/>
            </a:lvl9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1435100"/>
            <a:ext cx="3008313" cy="4691063"/>
          </a:xfrm>
        </p:spPr>
        <p:txBody>
          <a:bodyPr/>
          <a:lstStyle>
            <a:lvl1pPr marL="0" indent="0" eaLnBrk="1" latinLnBrk="0" hangingPunct="1">
              <a:buNone/>
              <a:defRPr kumimoji="0" lang="ja-JP" sz="1400"/>
            </a:lvl1pPr>
            <a:lvl2pPr marL="457200" indent="0" eaLnBrk="1" latinLnBrk="0" hangingPunct="1">
              <a:buNone/>
              <a:defRPr kumimoji="0" lang="ja-JP" sz="1200"/>
            </a:lvl2pPr>
            <a:lvl3pPr marL="914400" indent="0" eaLnBrk="1" latinLnBrk="0" hangingPunct="1">
              <a:buNone/>
              <a:defRPr kumimoji="0" lang="ja-JP" sz="1000"/>
            </a:lvl3pPr>
            <a:lvl4pPr marL="1371600" indent="0" eaLnBrk="1" latinLnBrk="0" hangingPunct="1">
              <a:buNone/>
              <a:defRPr kumimoji="0" lang="ja-JP" sz="900"/>
            </a:lvl4pPr>
            <a:lvl5pPr marL="1828800" indent="0" eaLnBrk="1" latinLnBrk="0" hangingPunct="1">
              <a:buNone/>
              <a:defRPr kumimoji="0" lang="ja-JP" sz="900"/>
            </a:lvl5pPr>
            <a:lvl6pPr marL="2286000" indent="0" eaLnBrk="1" latinLnBrk="0" hangingPunct="1">
              <a:buNone/>
              <a:defRPr kumimoji="0" lang="ja-JP" sz="900"/>
            </a:lvl6pPr>
            <a:lvl7pPr marL="2743200" indent="0" eaLnBrk="1" latinLnBrk="0" hangingPunct="1">
              <a:buNone/>
              <a:defRPr kumimoji="0" lang="ja-JP" sz="900"/>
            </a:lvl7pPr>
            <a:lvl8pPr marL="3200400" indent="0" eaLnBrk="1" latinLnBrk="0" hangingPunct="1">
              <a:buNone/>
              <a:defRPr kumimoji="0" lang="ja-JP" sz="900"/>
            </a:lvl8pPr>
            <a:lvl9pPr marL="3657600" indent="0" eaLnBrk="1" latinLnBrk="0" hangingPunct="1">
              <a:buNone/>
              <a:defRPr kumimoji="0" lang="ja-JP" sz="900"/>
            </a:lvl9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1B12F-DF3F-45BD-953A-DFFDE4EF1724}" type="datetime1"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12/17/2020</a:t>
            </a:fld>
            <a:endParaRPr altLang="en-US">
              <a:solidFill>
                <a:prstClr val="black">
                  <a:tint val="75000"/>
                </a:prstClr>
              </a:solidFill>
              <a:ea typeface="ＭＳ Ｐゴシック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  <a:ea typeface="ＭＳ Ｐゴシック"/>
              </a:rPr>
              <a:t>©2020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  <a:ea typeface="ＭＳ Ｐゴシック"/>
              </a:rPr>
              <a:t>滋賀県消費生活センター</a:t>
            </a:r>
            <a:endParaRPr altLang="en-US">
              <a:solidFill>
                <a:prstClr val="black">
                  <a:tint val="75000"/>
                </a:prstClr>
              </a:solidFill>
              <a:ea typeface="ＭＳ Ｐゴシック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ja-JP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altLang="en-US">
              <a:solidFill>
                <a:prstClr val="black">
                  <a:tint val="75000"/>
                </a:prstClr>
              </a:solidFill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50058541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と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 eaLnBrk="1" latinLnBrk="0" hangingPunct="1">
              <a:defRPr kumimoji="0" lang="ja-JP" sz="2000" b="1"/>
            </a:lvl1pPr>
          </a:lstStyle>
          <a:p>
            <a:pPr eaLnBrk="1" latinLnBrk="0" hangingPunct="1"/>
            <a:r>
              <a:rPr lang="ja-JP" altLang="en-US" smtClean="0"/>
              <a:t>マスター タイトルの書式設定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 eaLnBrk="1" latinLnBrk="0" hangingPunct="1">
              <a:buNone/>
              <a:defRPr kumimoji="0" lang="ja-JP" sz="3200"/>
            </a:lvl1pPr>
            <a:lvl2pPr marL="457200" indent="0" eaLnBrk="1" latinLnBrk="0" hangingPunct="1">
              <a:buNone/>
              <a:defRPr kumimoji="0" lang="ja-JP" sz="2800"/>
            </a:lvl2pPr>
            <a:lvl3pPr marL="914400" indent="0" eaLnBrk="1" latinLnBrk="0" hangingPunct="1">
              <a:buNone/>
              <a:defRPr kumimoji="0" lang="ja-JP" sz="2400"/>
            </a:lvl3pPr>
            <a:lvl4pPr marL="1371600" indent="0" eaLnBrk="1" latinLnBrk="0" hangingPunct="1">
              <a:buNone/>
              <a:defRPr kumimoji="0" lang="ja-JP" sz="2000"/>
            </a:lvl4pPr>
            <a:lvl5pPr marL="1828800" indent="0" eaLnBrk="1" latinLnBrk="0" hangingPunct="1">
              <a:buNone/>
              <a:defRPr kumimoji="0" lang="ja-JP" sz="2000"/>
            </a:lvl5pPr>
            <a:lvl6pPr marL="2286000" indent="0" eaLnBrk="1" latinLnBrk="0" hangingPunct="1">
              <a:buNone/>
              <a:defRPr kumimoji="0" lang="ja-JP" sz="2000"/>
            </a:lvl6pPr>
            <a:lvl7pPr marL="2743200" indent="0" eaLnBrk="1" latinLnBrk="0" hangingPunct="1">
              <a:buNone/>
              <a:defRPr kumimoji="0" lang="ja-JP" sz="2000"/>
            </a:lvl7pPr>
            <a:lvl8pPr marL="3200400" indent="0" eaLnBrk="1" latinLnBrk="0" hangingPunct="1">
              <a:buNone/>
              <a:defRPr kumimoji="0" lang="ja-JP" sz="2000"/>
            </a:lvl8pPr>
            <a:lvl9pPr marL="3657600" indent="0" eaLnBrk="1" latinLnBrk="0" hangingPunct="1">
              <a:buNone/>
              <a:defRPr kumimoji="0" lang="ja-JP" sz="2000"/>
            </a:lvl9pPr>
          </a:lstStyle>
          <a:p>
            <a:pPr eaLnBrk="1" latinLnBrk="0" hangingPunct="1"/>
            <a:r>
              <a:rPr lang="ja-JP" altLang="en-US" smtClean="0"/>
              <a:t>アイコンをクリックして図を追加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 eaLnBrk="1" latinLnBrk="0" hangingPunct="1">
              <a:buNone/>
              <a:defRPr kumimoji="0" lang="ja-JP" sz="1400"/>
            </a:lvl1pPr>
            <a:lvl2pPr marL="457200" indent="0" eaLnBrk="1" latinLnBrk="0" hangingPunct="1">
              <a:buNone/>
              <a:defRPr kumimoji="0" lang="ja-JP" sz="1200"/>
            </a:lvl2pPr>
            <a:lvl3pPr marL="914400" indent="0" eaLnBrk="1" latinLnBrk="0" hangingPunct="1">
              <a:buNone/>
              <a:defRPr kumimoji="0" lang="ja-JP" sz="1000"/>
            </a:lvl3pPr>
            <a:lvl4pPr marL="1371600" indent="0" eaLnBrk="1" latinLnBrk="0" hangingPunct="1">
              <a:buNone/>
              <a:defRPr kumimoji="0" lang="ja-JP" sz="900"/>
            </a:lvl4pPr>
            <a:lvl5pPr marL="1828800" indent="0" eaLnBrk="1" latinLnBrk="0" hangingPunct="1">
              <a:buNone/>
              <a:defRPr kumimoji="0" lang="ja-JP" sz="900"/>
            </a:lvl5pPr>
            <a:lvl6pPr marL="2286000" indent="0" eaLnBrk="1" latinLnBrk="0" hangingPunct="1">
              <a:buNone/>
              <a:defRPr kumimoji="0" lang="ja-JP" sz="900"/>
            </a:lvl6pPr>
            <a:lvl7pPr marL="2743200" indent="0" eaLnBrk="1" latinLnBrk="0" hangingPunct="1">
              <a:buNone/>
              <a:defRPr kumimoji="0" lang="ja-JP" sz="900"/>
            </a:lvl7pPr>
            <a:lvl8pPr marL="3200400" indent="0" eaLnBrk="1" latinLnBrk="0" hangingPunct="1">
              <a:buNone/>
              <a:defRPr kumimoji="0" lang="ja-JP" sz="900"/>
            </a:lvl8pPr>
            <a:lvl9pPr marL="3657600" indent="0" eaLnBrk="1" latinLnBrk="0" hangingPunct="1">
              <a:buNone/>
              <a:defRPr kumimoji="0" lang="ja-JP" sz="900"/>
            </a:lvl9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4F422-ABCF-429D-B7B9-14C23CA543F3}" type="datetime1"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12/17/2020</a:t>
            </a:fld>
            <a:endParaRPr altLang="en-US">
              <a:solidFill>
                <a:prstClr val="black">
                  <a:tint val="75000"/>
                </a:prstClr>
              </a:solidFill>
              <a:ea typeface="ＭＳ Ｐゴシック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  <a:ea typeface="ＭＳ Ｐゴシック"/>
              </a:rPr>
              <a:t>©2020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  <a:ea typeface="ＭＳ Ｐゴシック"/>
              </a:rPr>
              <a:t>滋賀県消費生活センター</a:t>
            </a:r>
            <a:endParaRPr altLang="en-US">
              <a:solidFill>
                <a:prstClr val="black">
                  <a:tint val="75000"/>
                </a:prstClr>
              </a:solidFill>
              <a:ea typeface="ＭＳ Ｐゴシック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ja-JP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altLang="en-US">
              <a:solidFill>
                <a:prstClr val="black">
                  <a:tint val="75000"/>
                </a:prstClr>
              </a:solidFill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291906141"/>
      </p:ext>
    </p:extLst>
  </p:cSld>
  <p:clrMapOvr>
    <a:masterClrMapping/>
  </p:clrMapOvr>
  <p:transition spd="slow">
    <p:wipe dir="d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ja-JP" altLang="en-US" smtClean="0"/>
              <a:t>マスター タイトルの書式設定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8E785-7A9F-4D73-9E1C-CB52E5A6F116}" type="datetime1"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12/17/2020</a:t>
            </a:fld>
            <a:endParaRPr altLang="en-US">
              <a:solidFill>
                <a:prstClr val="black">
                  <a:tint val="75000"/>
                </a:prstClr>
              </a:solidFill>
              <a:ea typeface="ＭＳ Ｐゴシック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  <a:ea typeface="ＭＳ Ｐゴシック"/>
              </a:rPr>
              <a:t>©2020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  <a:ea typeface="ＭＳ Ｐゴシック"/>
              </a:rPr>
              <a:t>滋賀県消費生活センター</a:t>
            </a:r>
            <a:endParaRPr altLang="en-US">
              <a:solidFill>
                <a:prstClr val="black">
                  <a:tint val="75000"/>
                </a:prstClr>
              </a:solidFill>
              <a:ea typeface="ＭＳ Ｐゴシック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ja-JP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altLang="en-US">
              <a:solidFill>
                <a:prstClr val="black">
                  <a:tint val="75000"/>
                </a:prstClr>
              </a:solidFill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832438270"/>
      </p:ext>
    </p:extLst>
  </p:cSld>
  <p:clrMapOvr>
    <a:masterClrMapping/>
  </p:clrMapOvr>
  <p:transition spd="slow">
    <p:wipe dir="d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38"/>
            <a:ext cx="2057400" cy="5851525"/>
          </a:xfrm>
        </p:spPr>
        <p:txBody>
          <a:bodyPr vert="eaVert"/>
          <a:lstStyle/>
          <a:p>
            <a:pPr eaLnBrk="1" latinLnBrk="0" hangingPunct="1"/>
            <a:r>
              <a:rPr lang="ja-JP" altLang="en-US" smtClean="0"/>
              <a:t>マスター タイトルの書式設定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274638"/>
            <a:ext cx="5867400" cy="5851525"/>
          </a:xfrm>
        </p:spPr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3CA24-11CB-4283-9A4E-977CC54ACA20}" type="datetime1"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12/17/2020</a:t>
            </a:fld>
            <a:endParaRPr altLang="en-US">
              <a:solidFill>
                <a:prstClr val="black">
                  <a:tint val="75000"/>
                </a:prstClr>
              </a:solidFill>
              <a:ea typeface="ＭＳ Ｐゴシック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  <a:ea typeface="ＭＳ Ｐゴシック"/>
              </a:rPr>
              <a:t>©2020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  <a:ea typeface="ＭＳ Ｐゴシック"/>
              </a:rPr>
              <a:t>滋賀県消費生活センター</a:t>
            </a:r>
            <a:endParaRPr altLang="en-US">
              <a:solidFill>
                <a:prstClr val="black">
                  <a:tint val="75000"/>
                </a:prstClr>
              </a:solidFill>
              <a:ea typeface="ＭＳ Ｐゴシック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ja-JP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altLang="en-US">
              <a:solidFill>
                <a:prstClr val="black">
                  <a:tint val="75000"/>
                </a:prstClr>
              </a:solidFill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4201805656"/>
      </p:ext>
    </p:extLst>
  </p:cSld>
  <p:clrMapOvr>
    <a:masterClrMapping/>
  </p:clrMapOvr>
  <p:transition spd="slow">
    <p:wipe dir="d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タイトル、コンテンツ、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5600"/>
            <a:ext cx="8194675" cy="1143000"/>
          </a:xfrm>
        </p:spPr>
        <p:txBody>
          <a:bodyPr/>
          <a:lstStyle/>
          <a:p>
            <a:pPr eaLnBrk="1" latinLnBrk="0" hangingPunct="1"/>
            <a:r>
              <a:rPr lang="ja-JP" altLang="en-US" smtClean="0"/>
              <a:t>マスター タイトルの書式設定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3100" y="1497013"/>
            <a:ext cx="3975100" cy="4759325"/>
          </a:xfrm>
        </p:spPr>
        <p:txBody>
          <a:bodyPr/>
          <a:lstStyle>
            <a:lvl4pPr eaLnBrk="1" latinLnBrk="0" hangingPunct="1">
              <a:defRPr kumimoji="0" lang="ja-JP" baseline="0"/>
            </a:lvl4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37760" y="1497013"/>
            <a:ext cx="3977640" cy="4759325"/>
          </a:xfrm>
        </p:spPr>
        <p:txBody>
          <a:bodyPr/>
          <a:lstStyle>
            <a:lvl4pPr eaLnBrk="1" latinLnBrk="0" hangingPunct="1">
              <a:defRPr kumimoji="0" lang="ja-JP" baseline="0"/>
            </a:lvl4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fld id="{1B1FBBE3-43D4-412C-9421-5B5B947711B7}" type="datetime1"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12/17/2020</a:t>
            </a:fld>
            <a:endParaRPr altLang="en-US">
              <a:solidFill>
                <a:prstClr val="black">
                  <a:tint val="75000"/>
                </a:prstClr>
              </a:solidFill>
              <a:ea typeface="ＭＳ Ｐゴシック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  <a:ea typeface="ＭＳ Ｐゴシック"/>
              </a:rPr>
              <a:t>©2020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  <a:ea typeface="ＭＳ Ｐゴシック"/>
              </a:rPr>
              <a:t>滋賀県消費生活センター</a:t>
            </a:r>
            <a:endParaRPr altLang="en-US">
              <a:solidFill>
                <a:prstClr val="black">
                  <a:tint val="75000"/>
                </a:prstClr>
              </a:solidFill>
              <a:ea typeface="ＭＳ Ｐゴシック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 lang="en-US" altLang="ja-JP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altLang="en-US">
              <a:solidFill>
                <a:prstClr val="black">
                  <a:tint val="75000"/>
                </a:prstClr>
              </a:solidFill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39869989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ja-JP" altLang="en-US" smtClean="0"/>
              <a:t>マスター タイトルの書式設定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11295-B4A9-4B96-B164-A21726F7151C}" type="datetime1"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12/17/2020</a:t>
            </a:fld>
            <a:endParaRPr altLang="en-US">
              <a:solidFill>
                <a:prstClr val="black">
                  <a:tint val="75000"/>
                </a:prstClr>
              </a:solidFill>
              <a:ea typeface="ＭＳ Ｐゴシック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  <a:ea typeface="ＭＳ Ｐゴシック"/>
              </a:rPr>
              <a:t>©2020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  <a:ea typeface="ＭＳ Ｐゴシック"/>
              </a:rPr>
              <a:t>滋賀県消費生活センター</a:t>
            </a:r>
            <a:endParaRPr altLang="en-US">
              <a:solidFill>
                <a:prstClr val="black">
                  <a:tint val="75000"/>
                </a:prstClr>
              </a:solidFill>
              <a:ea typeface="ＭＳ Ｐゴシック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ja-JP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altLang="en-US">
              <a:solidFill>
                <a:prstClr val="black">
                  <a:tint val="75000"/>
                </a:prstClr>
              </a:solidFill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80995520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BF690-8204-4C61-B0BF-BC3534D38E29}" type="datetime1"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12/17/2020</a:t>
            </a:fld>
            <a:endParaRPr altLang="en-US">
              <a:solidFill>
                <a:prstClr val="black">
                  <a:tint val="75000"/>
                </a:prstClr>
              </a:solidFill>
              <a:ea typeface="ＭＳ Ｐゴシック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  <a:ea typeface="ＭＳ Ｐゴシック"/>
              </a:rPr>
              <a:t>©2020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  <a:ea typeface="ＭＳ Ｐゴシック"/>
              </a:rPr>
              <a:t>滋賀県消費生活センター</a:t>
            </a:r>
            <a:endParaRPr altLang="en-US">
              <a:solidFill>
                <a:prstClr val="black">
                  <a:tint val="75000"/>
                </a:prstClr>
              </a:solidFill>
              <a:ea typeface="ＭＳ Ｐゴシック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ja-JP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altLang="en-US">
              <a:solidFill>
                <a:prstClr val="black">
                  <a:tint val="75000"/>
                </a:prstClr>
              </a:solidFill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21600009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背景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fld id="{93AE4DDF-1D15-4F25-B9EE-7A65FFEFC33E}" type="datetime1"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12/17/2020</a:t>
            </a:fld>
            <a:endParaRPr altLang="en-US">
              <a:solidFill>
                <a:prstClr val="black">
                  <a:tint val="75000"/>
                </a:prstClr>
              </a:solidFill>
              <a:ea typeface="ＭＳ Ｐゴシック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  <a:ea typeface="ＭＳ Ｐゴシック"/>
              </a:rPr>
              <a:t>©2020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  <a:ea typeface="ＭＳ Ｐゴシック"/>
              </a:rPr>
              <a:t>滋賀県消費生活センター</a:t>
            </a:r>
            <a:endParaRPr altLang="en-US">
              <a:solidFill>
                <a:prstClr val="black">
                  <a:tint val="75000"/>
                </a:prstClr>
              </a:solidFill>
              <a:ea typeface="ＭＳ Ｐゴシック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 lang="en-US" altLang="ja-JP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altLang="en-US">
              <a:solidFill>
                <a:prstClr val="black">
                  <a:tint val="75000"/>
                </a:prstClr>
              </a:solidFill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47725098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4AFA5-969D-4532-8542-F17A7D76623B}" type="datetime1"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12/17/2020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©2020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滋賀県消費生活センター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EEBA4-9509-4731-ACD7-43ECA53F300B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03796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88362-F5BD-472D-9492-ADA523E7D730}" type="datetime1"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12/17/2020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©2020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滋賀県消費生活センター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EEBA4-9509-4731-ACD7-43ECA53F300B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033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13F7F0E-314D-4998-9D8C-39433CF4DF9B}" type="datetime1">
              <a:rPr lang="en-US" altLang="ja-JP" smtClean="0">
                <a:solidFill>
                  <a:srgbClr val="000000"/>
                </a:solidFill>
              </a:rPr>
              <a:t>12/17/2020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>
                <a:solidFill>
                  <a:srgbClr val="000000"/>
                </a:solidFill>
              </a:rPr>
              <a:t>©2020</a:t>
            </a:r>
            <a:r>
              <a:rPr lang="ja-JP" altLang="en-US" smtClean="0">
                <a:solidFill>
                  <a:srgbClr val="000000"/>
                </a:solidFill>
              </a:rPr>
              <a:t>滋賀県消費生活センター</a:t>
            </a: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D9266B-3AC5-41DF-A274-25891425CB65}" type="slidenum">
              <a:rPr lang="ja-JP" altLang="en-US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62208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AB481-F359-4FC4-9D05-58E359529C88}" type="datetime1"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12/17/2020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©2020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滋賀県消費生活センター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EEBA4-9509-4731-ACD7-43ECA53F300B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51893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23020-8658-4751-858A-F15379E1DC0F}" type="datetime1"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12/17/2020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©2020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滋賀県消費生活センター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EEBA4-9509-4731-ACD7-43ECA53F300B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78790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FE2E7-E31A-43A0-8A85-7BDE397AE341}" type="datetime1"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12/17/2020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©2020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滋賀県消費生活センター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EEBA4-9509-4731-ACD7-43ECA53F300B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34832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233FD-C135-4893-8B78-449660E3BB98}" type="datetime1"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12/17/2020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©2020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滋賀県消費生活センター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EEBA4-9509-4731-ACD7-43ECA53F300B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97861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DAA3D-EDCA-4F57-AE36-D7F8B75D66FB}" type="datetime1"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12/17/2020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©2020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滋賀県消費生活センター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EEBA4-9509-4731-ACD7-43ECA53F300B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75986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AFAA8-C7F1-4DC7-9B4D-337FC4A909CF}" type="datetime1"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12/17/2020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©2020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滋賀県消費生活センター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EEBA4-9509-4731-ACD7-43ECA53F300B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3452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2334E-A4A0-454F-B009-EE6E55DD933A}" type="datetime1"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12/17/2020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©2020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滋賀県消費生活センター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EEBA4-9509-4731-ACD7-43ECA53F300B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53483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A4784-AFDD-429E-A2DC-4C533B707345}" type="datetime1"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12/17/2020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©2020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滋賀県消費生活センター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EEBA4-9509-4731-ACD7-43ECA53F300B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6442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1E3FE-6A53-47B8-8349-6CD81245C662}" type="datetime1"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12/17/2020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©2020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滋賀県消費生活センター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EEBA4-9509-4731-ACD7-43ECA53F300B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062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3420B4C-81BC-4399-BA05-B2D1E8A24D49}" type="datetime1">
              <a:rPr lang="en-US" altLang="ja-JP" smtClean="0">
                <a:solidFill>
                  <a:srgbClr val="000000"/>
                </a:solidFill>
              </a:rPr>
              <a:t>12/17/2020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>
                <a:solidFill>
                  <a:srgbClr val="000000"/>
                </a:solidFill>
              </a:rPr>
              <a:t>©2020</a:t>
            </a:r>
            <a:r>
              <a:rPr lang="ja-JP" altLang="en-US" smtClean="0">
                <a:solidFill>
                  <a:srgbClr val="000000"/>
                </a:solidFill>
              </a:rPr>
              <a:t>滋賀県消費生活センター</a:t>
            </a: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EF1A76-9EEF-4FA8-A753-FFB9B702F8D8}" type="slidenum">
              <a:rPr lang="ja-JP" altLang="en-US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788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9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4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1FDFCB3-1B55-449C-BF6A-B6850E6AD05E}" type="datetime1">
              <a:rPr lang="en-US" altLang="ja-JP" smtClean="0">
                <a:solidFill>
                  <a:srgbClr val="000000"/>
                </a:solidFill>
              </a:rPr>
              <a:t>12/17/2020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>
                <a:solidFill>
                  <a:srgbClr val="000000"/>
                </a:solidFill>
              </a:rPr>
              <a:t>©2020</a:t>
            </a:r>
            <a:r>
              <a:rPr lang="ja-JP" altLang="en-US" smtClean="0">
                <a:solidFill>
                  <a:srgbClr val="000000"/>
                </a:solidFill>
              </a:rPr>
              <a:t>滋賀県消費生活センター</a:t>
            </a: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562985-C70A-4139-8FF8-FB7B1329C419}" type="slidenum">
              <a:rPr lang="ja-JP" altLang="en-US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617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アイコンをクリックして図を追加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8958D67-995A-4D73-B92B-F615C18F07C0}" type="datetime1">
              <a:rPr lang="en-US" altLang="ja-JP" smtClean="0">
                <a:solidFill>
                  <a:srgbClr val="000000"/>
                </a:solidFill>
              </a:rPr>
              <a:t>12/17/2020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>
                <a:solidFill>
                  <a:srgbClr val="000000"/>
                </a:solidFill>
              </a:rPr>
              <a:t>©2020</a:t>
            </a:r>
            <a:r>
              <a:rPr lang="ja-JP" altLang="en-US" smtClean="0">
                <a:solidFill>
                  <a:srgbClr val="000000"/>
                </a:solidFill>
              </a:rPr>
              <a:t>滋賀県消費生活センター</a:t>
            </a: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B37F47-6343-4824-AFE0-D393045058FA}" type="slidenum">
              <a:rPr lang="ja-JP" altLang="en-US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589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79525" y="685801"/>
            <a:ext cx="7086600" cy="731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9525" y="1600206"/>
            <a:ext cx="5257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29375"/>
            <a:ext cx="2133600" cy="323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AD3B622-EFB2-4A35-BB64-E99DFAA60875}" type="datetime1">
              <a:rPr kumimoji="0" lang="en-US" altLang="ja-JP" smtClean="0">
                <a:solidFill>
                  <a:srgbClr val="000000"/>
                </a:solidFill>
              </a:rPr>
              <a:t>12/17/2020</a:t>
            </a:fld>
            <a:endParaRPr kumimoji="0" lang="en-US" altLang="ja-JP">
              <a:solidFill>
                <a:srgbClr val="000000"/>
              </a:solidFill>
            </a:endParaRP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29375"/>
            <a:ext cx="2895600" cy="323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mtClean="0">
                <a:solidFill>
                  <a:srgbClr val="000000"/>
                </a:solidFill>
              </a:rPr>
              <a:t>©2020</a:t>
            </a:r>
            <a:r>
              <a:rPr kumimoji="0" lang="ja-JP" altLang="en-US" smtClean="0">
                <a:solidFill>
                  <a:srgbClr val="000000"/>
                </a:solidFill>
              </a:rPr>
              <a:t>滋賀県消費生活センター</a:t>
            </a:r>
            <a:endParaRPr kumimoji="0" lang="en-US" altLang="ja-JP">
              <a:solidFill>
                <a:srgbClr val="000000"/>
              </a:solidFill>
            </a:endParaRP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29375"/>
            <a:ext cx="2133600" cy="323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B9FC6DA-BF7E-4044-ACA7-D2E27D890EC4}" type="slidenum">
              <a:rPr kumimoji="0" lang="ja-JP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0"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785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Century Gothic" pitchFamily="34" charset="0"/>
          <a:ea typeface="ＭＳ Ｐゴシック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Century Gothic" pitchFamily="34" charset="0"/>
          <a:ea typeface="ＭＳ Ｐゴシック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Century Gothic" pitchFamily="34" charset="0"/>
          <a:ea typeface="ＭＳ Ｐゴシック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Century Gothic" pitchFamily="34" charset="0"/>
          <a:ea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Century Gothic" pitchFamily="34" charset="0"/>
          <a:ea typeface="ＭＳ Ｐゴシック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Century Gothic" pitchFamily="34" charset="0"/>
          <a:ea typeface="ＭＳ Ｐゴシック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Century Gothic" pitchFamily="34" charset="0"/>
          <a:ea typeface="ＭＳ Ｐゴシック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Century Gothic" pitchFamily="34" charset="0"/>
          <a:ea typeface="ＭＳ Ｐゴシック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kumimoji="1"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5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9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71EF3FF-C250-44AF-ADFF-33428E600838}" type="datetime1">
              <a:rPr lang="en-US" altLang="ja-JP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12/17/2020</a:t>
            </a:fld>
            <a:endParaRPr lang="ja-JP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9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altLang="ja-JP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©2020</a:t>
            </a:r>
            <a:r>
              <a:rPr lang="ja-JP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滋賀県消費生活センター</a:t>
            </a:r>
            <a:endParaRPr lang="ja-JP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9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1407B5-6051-4040-ABAC-9978C099FAD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389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 1"/>
          <p:cNvSpPr>
            <a:spLocks noGrp="1"/>
          </p:cNvSpPr>
          <p:nvPr>
            <p:ph type="title"/>
          </p:nvPr>
        </p:nvSpPr>
        <p:spPr bwMode="auto">
          <a:xfrm>
            <a:off x="457200" y="274639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7" tIns="45705" rIns="91407" bIns="4570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7" tIns="45705" rIns="91407" bIns="457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456"/>
            <a:ext cx="2133600" cy="365125"/>
          </a:xfrm>
          <a:prstGeom prst="rect">
            <a:avLst/>
          </a:prstGeom>
        </p:spPr>
        <p:txBody>
          <a:bodyPr vert="horz" lIns="91407" tIns="45705" rIns="91407" bIns="45705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D4450B2-C757-4E9B-BAB2-C21A40F0D9A5}" type="datetime1"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12/17/2020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6444208" y="6492875"/>
            <a:ext cx="2895600" cy="365125"/>
          </a:xfrm>
          <a:prstGeom prst="rect">
            <a:avLst/>
          </a:prstGeom>
        </p:spPr>
        <p:txBody>
          <a:bodyPr vert="horz" lIns="91407" tIns="45705" rIns="91407" bIns="45705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©2020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滋賀県消費生活センター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456"/>
            <a:ext cx="2133600" cy="365125"/>
          </a:xfrm>
          <a:prstGeom prst="rect">
            <a:avLst/>
          </a:prstGeom>
        </p:spPr>
        <p:txBody>
          <a:bodyPr vert="horz" wrap="square" lIns="91407" tIns="45705" rIns="91407" bIns="45705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9A5ABB-97BC-4E0B-B269-374A2B23BF6C}" type="slidenum">
              <a:rPr lang="en-US" altLang="ja-JP"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5484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5pPr>
      <a:lvl6pPr marL="457035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6pPr>
      <a:lvl7pPr marL="91407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7pPr>
      <a:lvl8pPr marL="1371105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8pPr>
      <a:lvl9pPr marL="1828141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9pPr>
    </p:titleStyle>
    <p:bodyStyle>
      <a:lvl1pPr marL="342777" indent="-342777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83" indent="-285646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589" indent="-228518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624" indent="-228518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659" indent="-228518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694" indent="-228518" algn="l" defTabSz="91407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29" indent="-228518" algn="l" defTabSz="91407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66" indent="-228518" algn="l" defTabSz="91407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802" indent="-228518" algn="l" defTabSz="91407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07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5" algn="l" defTabSz="91407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70" algn="l" defTabSz="91407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05" algn="l" defTabSz="91407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41" algn="l" defTabSz="91407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76" algn="l" defTabSz="91407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13" algn="l" defTabSz="91407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48" algn="l" defTabSz="91407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83" algn="l" defTabSz="91407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 1"/>
          <p:cNvSpPr>
            <a:spLocks noGrp="1"/>
          </p:cNvSpPr>
          <p:nvPr>
            <p:ph type="title"/>
          </p:nvPr>
        </p:nvSpPr>
        <p:spPr bwMode="auto">
          <a:xfrm>
            <a:off x="457200" y="274639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7" tIns="45705" rIns="91407" bIns="4570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7" tIns="45705" rIns="91407" bIns="457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07" tIns="45705" rIns="91407" bIns="45705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5B52B05-AE2E-4025-B47C-ADB06A4BF118}" type="datetime1"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12/17/2020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6444208" y="6467348"/>
            <a:ext cx="2895600" cy="365125"/>
          </a:xfrm>
          <a:prstGeom prst="rect">
            <a:avLst/>
          </a:prstGeom>
        </p:spPr>
        <p:txBody>
          <a:bodyPr vert="horz" lIns="91407" tIns="45705" rIns="91407" bIns="45705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©2020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滋賀県消費生活センター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wrap="square" lIns="91407" tIns="45705" rIns="91407" bIns="45705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9A5ABB-97BC-4E0B-B269-374A2B23BF6C}" type="slidenum">
              <a:rPr lang="en-US" altLang="ja-JP"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2656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5pPr>
      <a:lvl6pPr marL="457035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6pPr>
      <a:lvl7pPr marL="91407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7pPr>
      <a:lvl8pPr marL="1371105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8pPr>
      <a:lvl9pPr marL="1828141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9pPr>
    </p:titleStyle>
    <p:bodyStyle>
      <a:lvl1pPr marL="342777" indent="-342777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83" indent="-285646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589" indent="-228518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624" indent="-228518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659" indent="-228518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694" indent="-228518" algn="l" defTabSz="91407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29" indent="-228518" algn="l" defTabSz="91407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66" indent="-228518" algn="l" defTabSz="91407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802" indent="-228518" algn="l" defTabSz="91407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07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5" algn="l" defTabSz="91407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70" algn="l" defTabSz="91407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05" algn="l" defTabSz="91407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41" algn="l" defTabSz="91407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76" algn="l" defTabSz="91407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13" algn="l" defTabSz="91407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48" algn="l" defTabSz="91407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83" algn="l" defTabSz="91407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077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eaLnBrk="1" latinLnBrk="0" hangingPunct="1"/>
            <a:r>
              <a:rPr kumimoji="0" lang="ja-JP" altLang="en-US" smtClean="0"/>
              <a:t>マスター タイトルの書式設定</a:t>
            </a:r>
            <a:endParaRPr kumimoji="0"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600200"/>
            <a:ext cx="8077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  <a:p>
            <a:pPr lvl="1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2 </a:t>
            </a:r>
            <a:r>
              <a:rPr kumimoji="0" lang="ja-JP" altLang="en-US" smtClean="0"/>
              <a:t>レベル</a:t>
            </a:r>
          </a:p>
          <a:p>
            <a:pPr lvl="2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3 </a:t>
            </a:r>
            <a:r>
              <a:rPr kumimoji="0" lang="ja-JP" altLang="en-US" smtClean="0"/>
              <a:t>レベル</a:t>
            </a:r>
          </a:p>
          <a:p>
            <a:pPr lvl="3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4 </a:t>
            </a:r>
            <a:r>
              <a:rPr kumimoji="0" lang="ja-JP" altLang="en-US" smtClean="0"/>
              <a:t>レベル</a:t>
            </a:r>
          </a:p>
          <a:p>
            <a:pPr lvl="4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5 </a:t>
            </a:r>
            <a:r>
              <a:rPr kumimoji="0" lang="ja-JP" altLang="en-US" smtClean="0"/>
              <a:t>レベル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latinLnBrk="0" hangingPunct="1">
              <a:defRPr kumimoji="0" lang="ja-JP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A40AC0-8C24-40CF-9EC4-DB2A6EEA172A}" type="datetime1"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12/17/2020</a:t>
            </a:fld>
            <a:endParaRPr altLang="en-US">
              <a:solidFill>
                <a:prstClr val="black">
                  <a:tint val="75000"/>
                </a:prstClr>
              </a:solidFill>
              <a:ea typeface="ＭＳ Ｐゴシック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24493" y="645948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latinLnBrk="0" hangingPunct="1">
              <a:defRPr kumimoji="0" lang="ja-JP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  <a:ea typeface="ＭＳ Ｐゴシック"/>
              </a:rPr>
              <a:t>©2020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  <a:ea typeface="ＭＳ Ｐゴシック"/>
              </a:rPr>
              <a:t>滋賀県消費生活センター</a:t>
            </a:r>
            <a:endParaRPr altLang="en-US">
              <a:solidFill>
                <a:prstClr val="black">
                  <a:tint val="75000"/>
                </a:prstClr>
              </a:solidFill>
              <a:ea typeface="ＭＳ Ｐゴシック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latinLnBrk="0" hangingPunct="1">
              <a:defRPr kumimoji="0" lang="ja-JP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6E5A2-EC83-451F-A719-9AC1370DD5CF}" type="slidenum">
              <a:rPr lang="en-US" altLang="ja-JP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altLang="en-US">
              <a:solidFill>
                <a:prstClr val="black">
                  <a:tint val="75000"/>
                </a:prstClr>
              </a:solidFill>
              <a:ea typeface="ＭＳ Ｐゴシック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2400" y="-109183"/>
            <a:ext cx="818707" cy="7083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38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  <p:sldLayoutId id="2147483853" r:id="rId13"/>
  </p:sldLayoutIdLst>
  <p:transition spd="slow">
    <p:wipe dir="d"/>
  </p:transition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spcBef>
          <a:spcPct val="0"/>
        </a:spcBef>
        <a:buNone/>
        <a:defRPr kumimoji="1" lang="ja-JP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lang="ja-JP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lang="ja-JP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lang="ja-JP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lang="ja-JP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lang="ja-JP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lang="ja-JP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lang="ja-JP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lang="ja-JP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lang="ja-JP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kumimoji="0" lang="ja-JP"/>
      </a:defPPr>
      <a:lvl1pPr marL="0" algn="l" defTabSz="914400" rtl="0" eaLnBrk="1" latinLnBrk="0" hangingPunct="1">
        <a:defRPr kumimoji="1" lang="ja-JP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lang="ja-JP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lang="ja-JP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lang="ja-JP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lang="ja-JP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lang="ja-JP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lang="ja-JP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lang="ja-JP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lang="ja-JP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731CC4-C53D-4220-9A83-CB04AF2502E6}" type="datetime1"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12/17/2020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6444208" y="653891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©2020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滋賀県消費生活センター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8EEBA4-9509-4731-ACD7-43ECA53F300B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208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9" r:id="rId1"/>
    <p:sldLayoutId id="2147483940" r:id="rId2"/>
    <p:sldLayoutId id="2147483941" r:id="rId3"/>
    <p:sldLayoutId id="2147483942" r:id="rId4"/>
    <p:sldLayoutId id="2147483943" r:id="rId5"/>
    <p:sldLayoutId id="2147483944" r:id="rId6"/>
    <p:sldLayoutId id="2147483945" r:id="rId7"/>
    <p:sldLayoutId id="2147483946" r:id="rId8"/>
    <p:sldLayoutId id="2147483947" r:id="rId9"/>
    <p:sldLayoutId id="2147483948" r:id="rId10"/>
    <p:sldLayoutId id="214748394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56.xml"/><Relationship Id="rId1" Type="http://schemas.openxmlformats.org/officeDocument/2006/relationships/tags" Target="../tags/tag1.xm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角丸四角形 3"/>
          <p:cNvSpPr/>
          <p:nvPr/>
        </p:nvSpPr>
        <p:spPr>
          <a:xfrm>
            <a:off x="6300192" y="285751"/>
            <a:ext cx="2592288" cy="648072"/>
          </a:xfrm>
          <a:prstGeom prst="roundRect">
            <a:avLst/>
          </a:prstGeom>
          <a:solidFill>
            <a:srgbClr val="A379BB">
              <a:lumMod val="20000"/>
              <a:lumOff val="80000"/>
            </a:srgbClr>
          </a:solidFill>
          <a:ln w="25400" cap="flat" cmpd="sng" algn="ctr">
            <a:solidFill>
              <a:srgbClr val="6699FF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B8CAFF">
                    <a:lumMod val="10000"/>
                  </a:srgbClr>
                </a:solidFill>
                <a:effectLst/>
                <a:uLnTx/>
                <a:uFillTx/>
                <a:latin typeface="Lucida Sans Unicode"/>
                <a:ea typeface="ＭＳ Ｐゴシック"/>
                <a:cs typeface="+mn-cs"/>
              </a:rPr>
              <a:t>滋賀県消費生活センター　消費者教育③</a:t>
            </a:r>
            <a:endParaRPr kumimoji="0" lang="ja-JP" altLang="en-US" sz="1600" b="0" i="0" u="none" strike="noStrike" kern="0" cap="none" spc="0" normalizeH="0" baseline="0" noProof="0" dirty="0">
              <a:ln>
                <a:noFill/>
              </a:ln>
              <a:solidFill>
                <a:srgbClr val="B8CAFF">
                  <a:lumMod val="10000"/>
                </a:srgbClr>
              </a:solidFill>
              <a:effectLst/>
              <a:uLnTx/>
              <a:uFillTx/>
              <a:latin typeface="Lucida Sans Unicode"/>
              <a:ea typeface="ＭＳ Ｐゴシック"/>
              <a:cs typeface="+mn-cs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683568" y="1130377"/>
            <a:ext cx="7992888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Lucida Sans Unicode" pitchFamily="34" charset="0"/>
                <a:ea typeface="ＭＳ Ｐゴシック" pitchFamily="5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Lucida Sans Unicode" pitchFamily="34" charset="0"/>
                <a:ea typeface="ＭＳ Ｐゴシック" pitchFamily="5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Lucida Sans Unicode" pitchFamily="34" charset="0"/>
                <a:ea typeface="ＭＳ Ｐゴシック" pitchFamily="5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Lucida Sans Unicode" pitchFamily="34" charset="0"/>
                <a:ea typeface="ＭＳ Ｐゴシック" pitchFamily="50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Lucida Sans Unicode" pitchFamily="34" charset="0"/>
                <a:ea typeface="ＭＳ Ｐゴシック" pitchFamily="5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Lucida Sans Unicode" pitchFamily="34" charset="0"/>
                <a:ea typeface="ＭＳ Ｐゴシック" pitchFamily="5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Lucida Sans Unicode" pitchFamily="34" charset="0"/>
                <a:ea typeface="ＭＳ Ｐゴシック" pitchFamily="5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Lucida Sans Unicode" pitchFamily="34" charset="0"/>
                <a:ea typeface="ＭＳ Ｐゴシック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GPｺﾞｼｯｸE" pitchFamily="50" charset="-128"/>
                <a:ea typeface="HGPｺﾞｼｯｸE" pitchFamily="50" charset="-128"/>
                <a:cs typeface="+mj-cs"/>
              </a:rPr>
              <a:t>　　　　　</a:t>
            </a:r>
            <a:r>
              <a:rPr lang="ja-JP" altLang="en-US" sz="2400" kern="0" dirty="0">
                <a:solidFill>
                  <a:srgbClr val="FF0000"/>
                </a:solidFill>
                <a:latin typeface="HGPｺﾞｼｯｸE" pitchFamily="50" charset="-128"/>
                <a:ea typeface="HGPｺﾞｼｯｸE" pitchFamily="50" charset="-128"/>
              </a:rPr>
              <a:t>　</a:t>
            </a:r>
            <a:r>
              <a:rPr lang="ja-JP" altLang="en-US" sz="2400" kern="0" dirty="0" smtClean="0">
                <a:solidFill>
                  <a:srgbClr val="FF0000"/>
                </a:solidFill>
                <a:latin typeface="HGPｺﾞｼｯｸE" pitchFamily="50" charset="-128"/>
                <a:ea typeface="HGPｺﾞｼｯｸE" pitchFamily="50" charset="-128"/>
              </a:rPr>
              <a:t>しょう</a:t>
            </a:r>
            <a:r>
              <a:rPr lang="ja-JP" altLang="en-US" sz="2400" kern="0" dirty="0" err="1" smtClean="0">
                <a:solidFill>
                  <a:srgbClr val="FF0000"/>
                </a:solidFill>
                <a:latin typeface="HGPｺﾞｼｯｸE" pitchFamily="50" charset="-128"/>
                <a:ea typeface="HGPｺﾞｼｯｸE" pitchFamily="50" charset="-128"/>
              </a:rPr>
              <a:t>ひせい</a:t>
            </a:r>
            <a:r>
              <a:rPr lang="ja-JP" altLang="en-US" sz="2400" kern="0" dirty="0" smtClean="0">
                <a:solidFill>
                  <a:srgbClr val="FF0000"/>
                </a:solidFill>
                <a:latin typeface="HGPｺﾞｼｯｸE" pitchFamily="50" charset="-128"/>
                <a:ea typeface="HGPｺﾞｼｯｸE" pitchFamily="50" charset="-128"/>
              </a:rPr>
              <a:t>かつ</a:t>
            </a:r>
            <a:endParaRPr kumimoji="1" lang="ja-JP" alt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GPｺﾞｼｯｸE" pitchFamily="50" charset="-128"/>
              <a:ea typeface="HGPｺﾞｼｯｸE" pitchFamily="50" charset="-128"/>
              <a:cs typeface="+mj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GPｺﾞｼｯｸE" pitchFamily="50" charset="-128"/>
                <a:ea typeface="HGPｺﾞｼｯｸE" pitchFamily="50" charset="-128"/>
                <a:cs typeface="+mj-cs"/>
              </a:rPr>
              <a:t>　　「</a:t>
            </a:r>
            <a:r>
              <a:rPr lang="ja-JP" altLang="en-US" sz="4800" kern="0" dirty="0">
                <a:solidFill>
                  <a:srgbClr val="FF0000"/>
                </a:solidFill>
                <a:latin typeface="HGPｺﾞｼｯｸE" pitchFamily="50" charset="-128"/>
                <a:ea typeface="HGPｺﾞｼｯｸE" pitchFamily="50" charset="-128"/>
              </a:rPr>
              <a:t>消費</a:t>
            </a:r>
            <a:r>
              <a:rPr lang="ja-JP" altLang="en-US" sz="4800" kern="0" dirty="0" smtClean="0">
                <a:solidFill>
                  <a:srgbClr val="FF0000"/>
                </a:solidFill>
                <a:latin typeface="HGPｺﾞｼｯｸE" pitchFamily="50" charset="-128"/>
                <a:ea typeface="HGPｺﾞｼｯｸE" pitchFamily="50" charset="-128"/>
              </a:rPr>
              <a:t>生活センター</a:t>
            </a:r>
            <a:r>
              <a:rPr kumimoji="1" lang="ja-JP" altLang="en-US" sz="4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GPｺﾞｼｯｸE" pitchFamily="50" charset="-128"/>
                <a:ea typeface="HGPｺﾞｼｯｸE" pitchFamily="50" charset="-128"/>
                <a:cs typeface="+mj-cs"/>
              </a:rPr>
              <a:t>」って</a:t>
            </a:r>
            <a:br>
              <a:rPr kumimoji="1" lang="ja-JP" altLang="en-US" sz="4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GPｺﾞｼｯｸE" pitchFamily="50" charset="-128"/>
                <a:ea typeface="HGPｺﾞｼｯｸE" pitchFamily="50" charset="-128"/>
                <a:cs typeface="+mj-cs"/>
              </a:rPr>
            </a:br>
            <a:r>
              <a:rPr kumimoji="1" lang="ja-JP" alt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GPｺﾞｼｯｸE" pitchFamily="50" charset="-128"/>
                <a:ea typeface="HGPｺﾞｼｯｸE" pitchFamily="50" charset="-128"/>
                <a:cs typeface="+mj-cs"/>
              </a:rPr>
              <a:t>　　　　　　　どんな</a:t>
            </a:r>
            <a:r>
              <a:rPr lang="ja-JP" altLang="en-US" sz="4400" kern="0" dirty="0" smtClean="0">
                <a:solidFill>
                  <a:srgbClr val="FF0000"/>
                </a:solidFill>
                <a:latin typeface="HGPｺﾞｼｯｸE" pitchFamily="50" charset="-128"/>
                <a:ea typeface="HGPｺﾞｼｯｸE" pitchFamily="50" charset="-128"/>
              </a:rPr>
              <a:t>ところ</a:t>
            </a:r>
            <a:r>
              <a:rPr kumimoji="1" lang="ja-JP" alt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GPｺﾞｼｯｸE" pitchFamily="50" charset="-128"/>
                <a:ea typeface="HGPｺﾞｼｯｸE" pitchFamily="50" charset="-128"/>
                <a:cs typeface="+mj-cs"/>
              </a:rPr>
              <a:t>？</a:t>
            </a:r>
            <a:endParaRPr kumimoji="1" lang="en-US" altLang="ja-JP" sz="2800" b="1" i="0" u="none" strike="noStrike" kern="0" cap="none" spc="0" normalizeH="0" baseline="0" noProof="0" dirty="0" smtClean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 P丸ゴシック体M" pitchFamily="50" charset="-128"/>
              <a:ea typeface="AR P丸ゴシック体M" pitchFamily="50" charset="-128"/>
              <a:cs typeface="+mj-cs"/>
            </a:endParaRPr>
          </a:p>
        </p:txBody>
      </p:sp>
      <p:pic>
        <p:nvPicPr>
          <p:cNvPr id="8" name="Picture 2" descr="G:\キャッフィー\caffy_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377" y="4149121"/>
            <a:ext cx="1766396" cy="2499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円/楕円 1"/>
          <p:cNvSpPr/>
          <p:nvPr/>
        </p:nvSpPr>
        <p:spPr>
          <a:xfrm>
            <a:off x="1115616" y="285751"/>
            <a:ext cx="1296144" cy="64807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2"/>
                </a:solidFill>
              </a:rPr>
              <a:t>要約版</a:t>
            </a:r>
            <a:endParaRPr kumimoji="1" lang="ja-JP" altLang="en-US" dirty="0">
              <a:solidFill>
                <a:schemeClr val="tx2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  <a:ea typeface="ＭＳ Ｐゴシック"/>
              </a:rPr>
              <a:t>©2020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  <a:ea typeface="ＭＳ Ｐゴシック"/>
              </a:rPr>
              <a:t>滋賀県消費生活センター</a:t>
            </a:r>
            <a:endParaRPr lang="ja-JP" altLang="en-US">
              <a:solidFill>
                <a:prstClr val="black">
                  <a:tint val="75000"/>
                </a:prstClr>
              </a:solidFill>
              <a:ea typeface="ＭＳ Ｐゴシック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9027461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0" y="19147"/>
            <a:ext cx="9144000" cy="1015663"/>
          </a:xfrm>
          <a:prstGeom prst="rect">
            <a:avLst/>
          </a:prstGeom>
          <a:solidFill>
            <a:srgbClr val="17C20E"/>
          </a:solidFill>
          <a:ln w="57150">
            <a:noFill/>
          </a:ln>
        </p:spPr>
        <p:txBody>
          <a:bodyPr wrap="square">
            <a:spAutoFit/>
          </a:bodyPr>
          <a:lstStyle/>
          <a:p>
            <a:r>
              <a:rPr lang="ja-JP" altLang="en-US" sz="1600" dirty="0" smtClean="0">
                <a:solidFill>
                  <a:prstClr val="white"/>
                </a:solidFill>
                <a:latin typeface="AR P丸ゴシック体M" pitchFamily="50" charset="-128"/>
                <a:ea typeface="AR P丸ゴシック体M" pitchFamily="50" charset="-128"/>
                <a:cs typeface="メイリオ" panose="020B0604030504040204" pitchFamily="50" charset="-128"/>
              </a:rPr>
              <a:t>　　　　　　けいやく</a:t>
            </a:r>
            <a:endParaRPr lang="ja-JP" altLang="en-US" sz="1600" dirty="0" smtClean="0">
              <a:solidFill>
                <a:srgbClr val="FF0000"/>
              </a:solidFill>
              <a:latin typeface="AR P丸ゴシック体M" pitchFamily="50" charset="-128"/>
              <a:ea typeface="AR P丸ゴシック体M" pitchFamily="50" charset="-128"/>
              <a:cs typeface="メイリオ" panose="020B0604030504040204" pitchFamily="50" charset="-128"/>
            </a:endParaRPr>
          </a:p>
          <a:p>
            <a:r>
              <a:rPr lang="ja-JP" altLang="en-US" sz="4400" dirty="0">
                <a:solidFill>
                  <a:prstClr val="white"/>
                </a:solidFill>
                <a:latin typeface="AR P丸ゴシック体M" pitchFamily="50" charset="-128"/>
                <a:ea typeface="AR P丸ゴシック体M" pitchFamily="50" charset="-128"/>
                <a:cs typeface="メイリオ" panose="020B0604030504040204" pitchFamily="50" charset="-128"/>
              </a:rPr>
              <a:t>★</a:t>
            </a:r>
            <a:r>
              <a:rPr lang="en-US" altLang="ja-JP" sz="4400" dirty="0" smtClean="0">
                <a:solidFill>
                  <a:prstClr val="white"/>
                </a:solidFill>
                <a:latin typeface="AR P丸ゴシック体M" pitchFamily="50" charset="-128"/>
                <a:ea typeface="AR P丸ゴシック体M" pitchFamily="50" charset="-128"/>
                <a:cs typeface="メイリオ" panose="020B0604030504040204" pitchFamily="50" charset="-128"/>
              </a:rPr>
              <a:t>.</a:t>
            </a:r>
            <a:r>
              <a:rPr lang="ja-JP" altLang="en-US" sz="4400" dirty="0" smtClean="0">
                <a:solidFill>
                  <a:prstClr val="white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契約トラブルの時は</a:t>
            </a:r>
            <a:r>
              <a:rPr lang="en-US" altLang="ja-JP" sz="4400" dirty="0" smtClean="0">
                <a:solidFill>
                  <a:prstClr val="white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?</a:t>
            </a:r>
          </a:p>
        </p:txBody>
      </p:sp>
      <p:pic>
        <p:nvPicPr>
          <p:cNvPr id="10" name="図 9" descr="01_main_visual (2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00254" y="3286525"/>
            <a:ext cx="2426529" cy="2274871"/>
          </a:xfrm>
          <a:prstGeom prst="rect">
            <a:avLst/>
          </a:prstGeom>
        </p:spPr>
      </p:pic>
      <p:grpSp>
        <p:nvGrpSpPr>
          <p:cNvPr id="11" name="グループ化 10"/>
          <p:cNvGrpSpPr/>
          <p:nvPr/>
        </p:nvGrpSpPr>
        <p:grpSpPr>
          <a:xfrm>
            <a:off x="467544" y="1627626"/>
            <a:ext cx="6043577" cy="4235780"/>
            <a:chOff x="467544" y="1627626"/>
            <a:chExt cx="6043577" cy="4235780"/>
          </a:xfrm>
        </p:grpSpPr>
        <p:sp>
          <p:nvSpPr>
            <p:cNvPr id="9" name="正方形/長方形 8"/>
            <p:cNvSpPr/>
            <p:nvPr/>
          </p:nvSpPr>
          <p:spPr>
            <a:xfrm>
              <a:off x="2909544" y="2296241"/>
              <a:ext cx="3601577" cy="5213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ja-JP" altLang="en-US" dirty="0" smtClean="0">
                  <a:solidFill>
                    <a:prstClr val="white"/>
                  </a:solidFill>
                  <a:latin typeface="HG創英角ｺﾞｼｯｸUB" panose="020B0909000000000000" pitchFamily="49" charset="-128"/>
                  <a:ea typeface="HG創英角ｺﾞｼｯｸUB" panose="020B0909000000000000" pitchFamily="49" charset="-128"/>
                </a:rPr>
                <a:t>い　　　 </a:t>
              </a:r>
              <a:r>
                <a:rPr lang="ja-JP" altLang="en-US" dirty="0">
                  <a:solidFill>
                    <a:prstClr val="white"/>
                  </a:solidFill>
                  <a:latin typeface="HG創英角ｺﾞｼｯｸUB" panose="020B0909000000000000" pitchFamily="49" charset="-128"/>
                  <a:ea typeface="HG創英角ｺﾞｼｯｸUB" panose="020B0909000000000000" pitchFamily="49" charset="-128"/>
                </a:rPr>
                <a:t>　</a:t>
              </a:r>
              <a:r>
                <a:rPr lang="ja-JP" altLang="en-US" dirty="0" smtClean="0">
                  <a:solidFill>
                    <a:prstClr val="white"/>
                  </a:solidFill>
                  <a:latin typeface="HG創英角ｺﾞｼｯｸUB" panose="020B0909000000000000" pitchFamily="49" charset="-128"/>
                  <a:ea typeface="HG創英角ｺﾞｼｯｸUB" panose="020B0909000000000000" pitchFamily="49" charset="-128"/>
                </a:rPr>
                <a:t>や　　　　 や</a:t>
              </a:r>
              <a:endParaRPr lang="ja-JP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4" name="角丸四角形吹き出し 3"/>
            <p:cNvSpPr/>
            <p:nvPr/>
          </p:nvSpPr>
          <p:spPr>
            <a:xfrm>
              <a:off x="467544" y="1627626"/>
              <a:ext cx="5616624" cy="4235780"/>
            </a:xfrm>
            <a:prstGeom prst="wedgeRoundRectCallout">
              <a:avLst>
                <a:gd name="adj1" fmla="val 63411"/>
                <a:gd name="adj2" fmla="val 31160"/>
                <a:gd name="adj3" fmla="val 16667"/>
              </a:avLst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テキスト ボックス 6"/>
            <p:cNvSpPr txBox="1"/>
            <p:nvPr/>
          </p:nvSpPr>
          <p:spPr>
            <a:xfrm>
              <a:off x="751363" y="1929633"/>
              <a:ext cx="5539520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600" dirty="0" smtClean="0">
                  <a:solidFill>
                    <a:srgbClr val="FF0000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　　しょぅ</a:t>
              </a:r>
              <a:r>
                <a:rPr lang="ja-JP" altLang="en-US" sz="1600" dirty="0">
                  <a:solidFill>
                    <a:srgbClr val="FF0000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ひしゃ</a:t>
              </a:r>
              <a:endParaRPr kumimoji="1" lang="en-US" altLang="ja-JP" sz="1600" dirty="0" smtClean="0">
                <a:solidFill>
                  <a:srgbClr val="FF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  <a:p>
              <a:r>
                <a:rPr kumimoji="1" lang="ja-JP" altLang="en-US" sz="4800" dirty="0" smtClean="0">
                  <a:solidFill>
                    <a:srgbClr val="FF0000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消費者ホットライン</a:t>
              </a:r>
            </a:p>
            <a:p>
              <a:endParaRPr lang="ja-JP" altLang="en-US" dirty="0"/>
            </a:p>
            <a:p>
              <a:r>
                <a:rPr kumimoji="1" lang="ja-JP" altLang="en-US" dirty="0" smtClean="0">
                  <a:solidFill>
                    <a:srgbClr val="002060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                           </a:t>
              </a:r>
            </a:p>
            <a:p>
              <a:r>
                <a:rPr lang="ja-JP" altLang="en-US" sz="8000" dirty="0" smtClean="0">
                  <a:solidFill>
                    <a:srgbClr val="002060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☎　</a:t>
              </a:r>
              <a:endParaRPr kumimoji="1" lang="ja-JP" altLang="en-US" sz="13000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</p:grpSp>
      <p:sp>
        <p:nvSpPr>
          <p:cNvPr id="12" name="円/楕円 11"/>
          <p:cNvSpPr/>
          <p:nvPr/>
        </p:nvSpPr>
        <p:spPr>
          <a:xfrm>
            <a:off x="6741588" y="5371119"/>
            <a:ext cx="2285195" cy="517922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 smtClean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いややん</a:t>
            </a:r>
            <a:endParaRPr kumimoji="1" lang="ja-JP" altLang="en-US" sz="2000" dirty="0">
              <a:solidFill>
                <a:schemeClr val="tx1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2195736" y="3501008"/>
            <a:ext cx="3312368" cy="187011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©2020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滋賀県消費生活センター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130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0" y="-27384"/>
            <a:ext cx="9180512" cy="98072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2000" dirty="0" smtClean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　 　　        しょうひしゃ　　　　　　　　　　　　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4000" dirty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2</a:t>
            </a:r>
            <a:r>
              <a:rPr lang="ja-JP" altLang="en-US" sz="4000" dirty="0" smtClean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－</a:t>
            </a:r>
            <a:r>
              <a:rPr lang="ja-JP" altLang="en-US" sz="4000" dirty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①</a:t>
            </a:r>
            <a:r>
              <a:rPr lang="en-US" altLang="ja-JP" sz="4000" dirty="0" smtClean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.</a:t>
            </a:r>
            <a:r>
              <a:rPr lang="ja-JP" altLang="en-US" sz="3600" dirty="0" smtClean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消費者トラブルってなに</a:t>
            </a:r>
            <a:r>
              <a:rPr lang="en-US" altLang="ja-JP" sz="3600" dirty="0" smtClean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?</a:t>
            </a:r>
            <a:endParaRPr lang="en-US" altLang="ja-JP" sz="3600" dirty="0">
              <a:solidFill>
                <a:prstClr val="black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0" y="260648"/>
            <a:ext cx="9144000" cy="923330"/>
          </a:xfrm>
          <a:prstGeom prst="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ja-JP" sz="5400" dirty="0" smtClean="0">
              <a:solidFill>
                <a:prstClr val="white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  <a:cs typeface="メイリオ" panose="020B0604030504040204" pitchFamily="50" charset="-128"/>
            </a:endParaRPr>
          </a:p>
        </p:txBody>
      </p:sp>
      <p:grpSp>
        <p:nvGrpSpPr>
          <p:cNvPr id="10" name="グループ化 9"/>
          <p:cNvGrpSpPr/>
          <p:nvPr/>
        </p:nvGrpSpPr>
        <p:grpSpPr>
          <a:xfrm>
            <a:off x="359532" y="1183976"/>
            <a:ext cx="4104456" cy="5341365"/>
            <a:chOff x="4716016" y="1120401"/>
            <a:chExt cx="4104456" cy="5341365"/>
          </a:xfrm>
        </p:grpSpPr>
        <p:sp>
          <p:nvSpPr>
            <p:cNvPr id="17" name="角丸四角形 16"/>
            <p:cNvSpPr/>
            <p:nvPr/>
          </p:nvSpPr>
          <p:spPr>
            <a:xfrm>
              <a:off x="4716016" y="1120401"/>
              <a:ext cx="4104456" cy="5341365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FE8637"/>
                </a:buClr>
                <a:buSzPct val="70000"/>
                <a:defRPr/>
              </a:pPr>
              <a:endParaRPr lang="en-US" altLang="ja-JP" sz="3200" b="1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12" name="正方形/長方形 11"/>
            <p:cNvSpPr/>
            <p:nvPr/>
          </p:nvSpPr>
          <p:spPr>
            <a:xfrm>
              <a:off x="4723268" y="1412776"/>
              <a:ext cx="4097204" cy="13696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FE8637"/>
                </a:buClr>
                <a:buSzPct val="70000"/>
                <a:defRPr/>
              </a:pPr>
              <a:r>
                <a:rPr lang="ja-JP" altLang="en-US" sz="1400" dirty="0" smtClean="0">
                  <a:solidFill>
                    <a:srgbClr val="FF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しょうひしゃ　　　</a:t>
              </a:r>
              <a:endParaRPr lang="ja-JP" altLang="en-US" sz="14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FE8637"/>
                </a:buClr>
                <a:buSzPct val="70000"/>
                <a:defRPr/>
              </a:pPr>
              <a:r>
                <a:rPr lang="ja-JP" altLang="en-US" sz="3200" dirty="0" smtClean="0">
                  <a:solidFill>
                    <a:srgbClr val="FF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消費者と　　　　間のトラブル</a:t>
              </a:r>
              <a:endParaRPr lang="en-US" altLang="ja-JP" sz="32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grpSp>
          <p:nvGrpSpPr>
            <p:cNvPr id="7" name="グループ化 6"/>
            <p:cNvGrpSpPr/>
            <p:nvPr/>
          </p:nvGrpSpPr>
          <p:grpSpPr>
            <a:xfrm>
              <a:off x="5184068" y="3169201"/>
              <a:ext cx="3168351" cy="3168351"/>
              <a:chOff x="5184068" y="3169201"/>
              <a:chExt cx="3168351" cy="3168351"/>
            </a:xfrm>
          </p:grpSpPr>
          <p:pic>
            <p:nvPicPr>
              <p:cNvPr id="4" name="Picture 2" descr="パズルを組み合わせる人たちのイラスト（ビジネス）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84068" y="3169201"/>
                <a:ext cx="3168351" cy="316835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" name="テキスト ボックス 4"/>
              <p:cNvSpPr txBox="1"/>
              <p:nvPr/>
            </p:nvSpPr>
            <p:spPr>
              <a:xfrm>
                <a:off x="6876256" y="4665910"/>
                <a:ext cx="43204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dirty="0" smtClean="0"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事業者</a:t>
                </a:r>
                <a:endParaRPr kumimoji="1" lang="ja-JP" altLang="en-US" dirty="0">
                  <a:latin typeface="HGPｺﾞｼｯｸE" panose="020B0900000000000000" pitchFamily="50" charset="-128"/>
                  <a:ea typeface="HGPｺﾞｼｯｸE" panose="020B0900000000000000" pitchFamily="50" charset="-128"/>
                </a:endParaRPr>
              </a:p>
            </p:txBody>
          </p:sp>
          <p:sp>
            <p:nvSpPr>
              <p:cNvPr id="22" name="テキスト ボックス 21"/>
              <p:cNvSpPr txBox="1"/>
              <p:nvPr/>
            </p:nvSpPr>
            <p:spPr>
              <a:xfrm>
                <a:off x="6084168" y="4885322"/>
                <a:ext cx="43204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dirty="0">
                    <a:solidFill>
                      <a:srgbClr val="FF0000"/>
                    </a:solidFill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消費</a:t>
                </a:r>
                <a:r>
                  <a:rPr kumimoji="1" lang="ja-JP" altLang="en-US" dirty="0" smtClean="0">
                    <a:solidFill>
                      <a:srgbClr val="FF0000"/>
                    </a:solidFill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者</a:t>
                </a:r>
                <a:endParaRPr kumimoji="1" lang="ja-JP" altLang="en-US" dirty="0">
                  <a:solidFill>
                    <a:srgbClr val="FF0000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endParaRPr>
              </a:p>
            </p:txBody>
          </p:sp>
        </p:grpSp>
      </p:grpSp>
      <p:grpSp>
        <p:nvGrpSpPr>
          <p:cNvPr id="2" name="グループ化 1"/>
          <p:cNvGrpSpPr/>
          <p:nvPr/>
        </p:nvGrpSpPr>
        <p:grpSpPr>
          <a:xfrm>
            <a:off x="4700557" y="1183978"/>
            <a:ext cx="4104456" cy="5341365"/>
            <a:chOff x="251520" y="1183978"/>
            <a:chExt cx="4104456" cy="5341365"/>
          </a:xfrm>
        </p:grpSpPr>
        <p:sp>
          <p:nvSpPr>
            <p:cNvPr id="3" name="角丸四角形 2"/>
            <p:cNvSpPr/>
            <p:nvPr/>
          </p:nvSpPr>
          <p:spPr>
            <a:xfrm>
              <a:off x="251520" y="1183978"/>
              <a:ext cx="4104456" cy="5341365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FE8637"/>
                </a:buClr>
                <a:buSzPct val="70000"/>
                <a:defRPr/>
              </a:pPr>
              <a:endParaRPr lang="en-US" altLang="ja-JP" sz="3200" b="1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8" name="正方形/長方形 7"/>
            <p:cNvSpPr/>
            <p:nvPr/>
          </p:nvSpPr>
          <p:spPr>
            <a:xfrm>
              <a:off x="401010" y="1437278"/>
              <a:ext cx="3947348" cy="15234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FE8637"/>
                </a:buClr>
                <a:buSzPct val="70000"/>
                <a:defRPr/>
              </a:pPr>
              <a:r>
                <a:rPr lang="ja-JP" altLang="en-US" sz="1400" dirty="0">
                  <a:solidFill>
                    <a:prstClr val="black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しょう</a:t>
              </a:r>
              <a:r>
                <a:rPr lang="ja-JP" altLang="en-US" sz="1400" dirty="0" err="1">
                  <a:solidFill>
                    <a:prstClr val="black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ひせ</a:t>
              </a:r>
              <a:r>
                <a:rPr lang="ja-JP" altLang="en-US" sz="1400" dirty="0" err="1" smtClean="0">
                  <a:solidFill>
                    <a:prstClr val="black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い</a:t>
              </a:r>
              <a:r>
                <a:rPr lang="ja-JP" altLang="en-US" sz="1400" dirty="0" smtClean="0">
                  <a:solidFill>
                    <a:prstClr val="black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かつ　　　　かん　　　</a:t>
              </a:r>
            </a:p>
            <a:p>
              <a:pPr eaLnBrk="0" fontAlgn="base" hangingPunct="0">
                <a:lnSpc>
                  <a:spcPts val="304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FE8637"/>
                </a:buClr>
                <a:buSzPct val="70000"/>
                <a:defRPr/>
              </a:pPr>
              <a:r>
                <a:rPr lang="ja-JP" altLang="en-US" sz="3200" dirty="0" smtClean="0">
                  <a:solidFill>
                    <a:prstClr val="black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消費生活</a:t>
              </a:r>
              <a:r>
                <a:rPr lang="ja-JP" altLang="en-US" sz="3200" dirty="0">
                  <a:solidFill>
                    <a:prstClr val="black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に</a:t>
              </a:r>
              <a:r>
                <a:rPr lang="ja-JP" altLang="en-US" sz="3200" dirty="0" smtClean="0">
                  <a:solidFill>
                    <a:prstClr val="black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関する</a:t>
              </a:r>
            </a:p>
            <a:p>
              <a:pPr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FE8637"/>
                </a:buClr>
                <a:buSzPct val="70000"/>
                <a:defRPr/>
              </a:pPr>
              <a:endParaRPr lang="ja-JP" altLang="en-US" sz="14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 eaLnBrk="0" fontAlgn="base" hangingPunct="0">
                <a:lnSpc>
                  <a:spcPts val="304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FE8637"/>
                </a:buClr>
                <a:buSzPct val="70000"/>
                <a:defRPr/>
              </a:pPr>
              <a:r>
                <a:rPr lang="ja-JP" altLang="en-US" sz="3200" dirty="0">
                  <a:solidFill>
                    <a:prstClr val="black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　</a:t>
              </a:r>
              <a:r>
                <a:rPr lang="ja-JP" altLang="en-US" sz="3200" dirty="0" smtClean="0">
                  <a:solidFill>
                    <a:prstClr val="black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　　　トラブル</a:t>
              </a:r>
            </a:p>
          </p:txBody>
        </p:sp>
        <p:pic>
          <p:nvPicPr>
            <p:cNvPr id="4100" name="Picture 4" descr="通販のトラブルのイラスト（機械・男性）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010" y="3253196"/>
              <a:ext cx="2093791" cy="20937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2" name="Picture 6" descr="リフォーム詐欺のイラスト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7131" y="4099996"/>
              <a:ext cx="2055157" cy="20551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8" name="正方形/長方形 17"/>
          <p:cNvSpPr/>
          <p:nvPr/>
        </p:nvSpPr>
        <p:spPr>
          <a:xfrm>
            <a:off x="2115610" y="1626797"/>
            <a:ext cx="1520285" cy="646683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5004048" y="2314089"/>
            <a:ext cx="1520285" cy="646683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11" name="フッター プレースホルダー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©2020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滋賀県消費生活センター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517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0" y="-27384"/>
            <a:ext cx="9144000" cy="98072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2000" dirty="0" smtClean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　　　　　　　　　　　　しょう</a:t>
            </a:r>
            <a:r>
              <a:rPr lang="ja-JP" altLang="en-US" sz="2000" dirty="0" err="1" smtClean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ひせい</a:t>
            </a:r>
            <a:r>
              <a:rPr lang="ja-JP" altLang="en-US" sz="2000" dirty="0" smtClean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かつ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4000" dirty="0" smtClean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2-</a:t>
            </a:r>
            <a:r>
              <a:rPr lang="ja-JP" altLang="en-US" sz="4000" dirty="0" smtClean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②</a:t>
            </a:r>
            <a:r>
              <a:rPr lang="en-US" altLang="ja-JP" sz="4000" dirty="0" smtClean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.</a:t>
            </a:r>
            <a:r>
              <a:rPr lang="ja-JP" altLang="en-US" sz="4000" dirty="0" smtClean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なぜ消費生活センターがあるのか</a:t>
            </a:r>
            <a:r>
              <a:rPr lang="en-US" altLang="ja-JP" sz="4000" dirty="0" smtClean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?</a:t>
            </a:r>
            <a:endParaRPr lang="en-US" altLang="ja-JP" sz="4000" dirty="0">
              <a:solidFill>
                <a:prstClr val="black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0" y="260648"/>
            <a:ext cx="9144000" cy="923330"/>
          </a:xfrm>
          <a:prstGeom prst="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ja-JP" sz="5400" dirty="0" smtClean="0">
              <a:solidFill>
                <a:prstClr val="white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  <a:cs typeface="メイリオ" panose="020B0604030504040204" pitchFamily="50" charset="-128"/>
            </a:endParaRPr>
          </a:p>
        </p:txBody>
      </p:sp>
      <p:pic>
        <p:nvPicPr>
          <p:cNvPr id="5" name="Picture 4" descr="https://1.bp.blogspot.com/-GxVJ30JdhJw/XVKgLOn4P8I/AAAAAAABUH4/bnmmdSbR1yAU4S7aVKU3vlGIHUD7j7u5gCLcBGAs/s1600/pan_bread_se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65104" y="4041309"/>
            <a:ext cx="1410194" cy="1410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https://4.bp.blogspot.com/-cC8ybC_4nUg/VGX8pO9cLhI/AAAAAAAApKQ/ZToS-DsItD4/s800/smartphon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65104" y="5413977"/>
            <a:ext cx="1317368" cy="1429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F:\KINGSTON\くらしの一日講座\イラストいろいろ\study_night_boy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3244" y="4990733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二等辺三角形 14"/>
          <p:cNvSpPr/>
          <p:nvPr/>
        </p:nvSpPr>
        <p:spPr>
          <a:xfrm>
            <a:off x="3944692" y="5413977"/>
            <a:ext cx="1080120" cy="64807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/>
        </p:nvSpPr>
        <p:spPr>
          <a:xfrm>
            <a:off x="1082374" y="4990733"/>
            <a:ext cx="6804756" cy="3958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9" name="グループ化 18"/>
          <p:cNvGrpSpPr/>
          <p:nvPr/>
        </p:nvGrpSpPr>
        <p:grpSpPr>
          <a:xfrm>
            <a:off x="1331640" y="1100548"/>
            <a:ext cx="2016224" cy="683207"/>
            <a:chOff x="1259632" y="1449649"/>
            <a:chExt cx="2016224" cy="683207"/>
          </a:xfrm>
        </p:grpSpPr>
        <p:sp>
          <p:nvSpPr>
            <p:cNvPr id="17" name="円/楕円 16"/>
            <p:cNvSpPr/>
            <p:nvPr/>
          </p:nvSpPr>
          <p:spPr>
            <a:xfrm>
              <a:off x="1259632" y="1449649"/>
              <a:ext cx="1656184" cy="683207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テキスト ボックス 17"/>
            <p:cNvSpPr txBox="1"/>
            <p:nvPr/>
          </p:nvSpPr>
          <p:spPr>
            <a:xfrm>
              <a:off x="1403648" y="1498864"/>
              <a:ext cx="18722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3200" dirty="0">
                  <a:solidFill>
                    <a:schemeClr val="bg1"/>
                  </a:solidFill>
                  <a:latin typeface="HGｺﾞｼｯｸE" pitchFamily="49" charset="-128"/>
                  <a:ea typeface="HGｺﾞｼｯｸE" pitchFamily="49" charset="-128"/>
                </a:rPr>
                <a:t>消費者</a:t>
              </a:r>
              <a:endParaRPr kumimoji="1" lang="ja-JP" altLang="en-US" sz="3200" dirty="0">
                <a:solidFill>
                  <a:schemeClr val="bg1"/>
                </a:solidFill>
                <a:latin typeface="HGｺﾞｼｯｸE" pitchFamily="49" charset="-128"/>
                <a:ea typeface="HGｺﾞｼｯｸE" pitchFamily="49" charset="-128"/>
              </a:endParaRPr>
            </a:p>
          </p:txBody>
        </p:sp>
      </p:grpSp>
      <p:grpSp>
        <p:nvGrpSpPr>
          <p:cNvPr id="27" name="グループ化 26"/>
          <p:cNvGrpSpPr/>
          <p:nvPr/>
        </p:nvGrpSpPr>
        <p:grpSpPr>
          <a:xfrm>
            <a:off x="5398578" y="961450"/>
            <a:ext cx="2127264" cy="822305"/>
            <a:chOff x="1123474" y="1361851"/>
            <a:chExt cx="2015508" cy="822305"/>
          </a:xfrm>
          <a:solidFill>
            <a:srgbClr val="00B050"/>
          </a:solidFill>
        </p:grpSpPr>
        <p:sp>
          <p:nvSpPr>
            <p:cNvPr id="28" name="角丸四角形 27"/>
            <p:cNvSpPr/>
            <p:nvPr/>
          </p:nvSpPr>
          <p:spPr>
            <a:xfrm>
              <a:off x="1259632" y="1449649"/>
              <a:ext cx="1656184" cy="6832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テキスト ボックス 28"/>
            <p:cNvSpPr txBox="1"/>
            <p:nvPr/>
          </p:nvSpPr>
          <p:spPr>
            <a:xfrm>
              <a:off x="1123474" y="1361851"/>
              <a:ext cx="2015508" cy="822305"/>
            </a:xfrm>
            <a:prstGeom prst="ellipse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3200" dirty="0" smtClean="0">
                  <a:solidFill>
                    <a:schemeClr val="bg1"/>
                  </a:solidFill>
                  <a:latin typeface="HGｺﾞｼｯｸE" pitchFamily="49" charset="-128"/>
                  <a:ea typeface="HGｺﾞｼｯｸE" pitchFamily="49" charset="-128"/>
                </a:rPr>
                <a:t>事業者</a:t>
              </a:r>
              <a:endParaRPr kumimoji="1" lang="ja-JP" altLang="en-US" sz="3200" dirty="0">
                <a:solidFill>
                  <a:schemeClr val="bg1"/>
                </a:solidFill>
                <a:latin typeface="HGｺﾞｼｯｸE" pitchFamily="49" charset="-128"/>
                <a:ea typeface="HGｺﾞｼｯｸE" pitchFamily="49" charset="-128"/>
              </a:endParaRPr>
            </a:p>
          </p:txBody>
        </p:sp>
      </p:grpSp>
      <p:sp>
        <p:nvSpPr>
          <p:cNvPr id="20" name="角丸四角形 19"/>
          <p:cNvSpPr/>
          <p:nvPr/>
        </p:nvSpPr>
        <p:spPr>
          <a:xfrm>
            <a:off x="1259632" y="4365103"/>
            <a:ext cx="2088232" cy="545629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511660" y="4387512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>
                <a:solidFill>
                  <a:schemeClr val="bg1"/>
                </a:solidFill>
                <a:latin typeface="HGｺﾞｼｯｸE" pitchFamily="49" charset="-128"/>
                <a:ea typeface="HGｺﾞｼｯｸE" pitchFamily="49" charset="-128"/>
              </a:rPr>
              <a:t>　交渉</a:t>
            </a:r>
            <a:r>
              <a:rPr kumimoji="1" lang="ja-JP" altLang="en-US" sz="2400" dirty="0" smtClean="0">
                <a:solidFill>
                  <a:schemeClr val="bg1"/>
                </a:solidFill>
                <a:latin typeface="HGｺﾞｼｯｸE" pitchFamily="49" charset="-128"/>
                <a:ea typeface="HGｺﾞｼｯｸE" pitchFamily="49" charset="-128"/>
              </a:rPr>
              <a:t>力</a:t>
            </a:r>
            <a:endParaRPr kumimoji="1" lang="ja-JP" altLang="en-US" sz="2400" dirty="0">
              <a:solidFill>
                <a:schemeClr val="bg1"/>
              </a:solidFill>
              <a:latin typeface="HGｺﾞｼｯｸE" pitchFamily="49" charset="-128"/>
              <a:ea typeface="HGｺﾞｼｯｸE" pitchFamily="49" charset="-128"/>
            </a:endParaRPr>
          </a:p>
        </p:txBody>
      </p:sp>
      <p:sp>
        <p:nvSpPr>
          <p:cNvPr id="33" name="角丸四角形 32"/>
          <p:cNvSpPr/>
          <p:nvPr/>
        </p:nvSpPr>
        <p:spPr>
          <a:xfrm>
            <a:off x="5363932" y="4022845"/>
            <a:ext cx="2088232" cy="899092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角丸四角形 33"/>
          <p:cNvSpPr/>
          <p:nvPr/>
        </p:nvSpPr>
        <p:spPr>
          <a:xfrm>
            <a:off x="1259632" y="3819474"/>
            <a:ext cx="2088232" cy="545629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角丸四角形 34"/>
          <p:cNvSpPr/>
          <p:nvPr/>
        </p:nvSpPr>
        <p:spPr>
          <a:xfrm>
            <a:off x="5372073" y="3081299"/>
            <a:ext cx="2088232" cy="923765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5724128" y="3279615"/>
            <a:ext cx="17657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 smtClean="0">
                <a:solidFill>
                  <a:schemeClr val="bg1"/>
                </a:solidFill>
                <a:latin typeface="HGｺﾞｼｯｸE" pitchFamily="49" charset="-128"/>
                <a:ea typeface="HGｺﾞｼｯｸE" pitchFamily="49" charset="-128"/>
              </a:rPr>
              <a:t>    の質</a:t>
            </a:r>
            <a:endParaRPr kumimoji="1" lang="ja-JP" altLang="en-US" sz="2800" dirty="0">
              <a:solidFill>
                <a:schemeClr val="bg1"/>
              </a:solidFill>
              <a:latin typeface="HGｺﾞｼｯｸE" pitchFamily="49" charset="-128"/>
              <a:ea typeface="HGｺﾞｼｯｸE" pitchFamily="49" charset="-128"/>
            </a:endParaRP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5804121" y="4165272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solidFill>
                  <a:schemeClr val="bg1"/>
                </a:solidFill>
                <a:latin typeface="HGｺﾞｼｯｸE" pitchFamily="49" charset="-128"/>
                <a:ea typeface="HGｺﾞｼｯｸE" pitchFamily="49" charset="-128"/>
              </a:rPr>
              <a:t>交渉</a:t>
            </a:r>
            <a:r>
              <a:rPr kumimoji="1" lang="ja-JP" altLang="en-US" sz="2800" dirty="0" smtClean="0">
                <a:solidFill>
                  <a:schemeClr val="bg1"/>
                </a:solidFill>
                <a:latin typeface="HGｺﾞｼｯｸE" pitchFamily="49" charset="-128"/>
                <a:ea typeface="HGｺﾞｼｯｸE" pitchFamily="49" charset="-128"/>
              </a:rPr>
              <a:t>力</a:t>
            </a:r>
            <a:endParaRPr kumimoji="1" lang="ja-JP" altLang="en-US" sz="2800" dirty="0">
              <a:solidFill>
                <a:schemeClr val="bg1"/>
              </a:solidFill>
              <a:latin typeface="HGｺﾞｼｯｸE" pitchFamily="49" charset="-128"/>
              <a:ea typeface="HGｺﾞｼｯｸE" pitchFamily="49" charset="-128"/>
            </a:endParaRPr>
          </a:p>
        </p:txBody>
      </p:sp>
      <p:sp>
        <p:nvSpPr>
          <p:cNvPr id="39" name="角丸四角形 38"/>
          <p:cNvSpPr/>
          <p:nvPr/>
        </p:nvSpPr>
        <p:spPr>
          <a:xfrm>
            <a:off x="5372178" y="2145195"/>
            <a:ext cx="2088232" cy="923765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上下矢印 25"/>
          <p:cNvSpPr/>
          <p:nvPr/>
        </p:nvSpPr>
        <p:spPr>
          <a:xfrm>
            <a:off x="1241514" y="2145195"/>
            <a:ext cx="2106350" cy="1674279"/>
          </a:xfrm>
          <a:prstGeom prst="upDownArrow">
            <a:avLst>
              <a:gd name="adj1" fmla="val 48552"/>
              <a:gd name="adj2" fmla="val 31476"/>
            </a:avLst>
          </a:prstGeom>
          <a:solidFill>
            <a:schemeClr val="bg2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1872861" y="2370723"/>
            <a:ext cx="861774" cy="137156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4400" dirty="0" smtClean="0">
                <a:latin typeface="HG丸ｺﾞｼｯｸM-PRO" pitchFamily="50" charset="-128"/>
                <a:ea typeface="HG丸ｺﾞｼｯｸM-PRO" pitchFamily="50" charset="-128"/>
              </a:rPr>
              <a:t>格差</a:t>
            </a:r>
            <a:endParaRPr kumimoji="1" lang="ja-JP" altLang="en-US" sz="4400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cxnSp>
        <p:nvCxnSpPr>
          <p:cNvPr id="2049" name="直線コネクタ 2048"/>
          <p:cNvCxnSpPr/>
          <p:nvPr/>
        </p:nvCxnSpPr>
        <p:spPr>
          <a:xfrm flipV="1">
            <a:off x="3347864" y="2145195"/>
            <a:ext cx="2050714" cy="16967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2" name="直線コネクタ 2051"/>
          <p:cNvCxnSpPr/>
          <p:nvPr/>
        </p:nvCxnSpPr>
        <p:spPr>
          <a:xfrm flipV="1">
            <a:off x="3347864" y="4005064"/>
            <a:ext cx="2016068" cy="3600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54" name="グループ化 2053"/>
          <p:cNvGrpSpPr/>
          <p:nvPr/>
        </p:nvGrpSpPr>
        <p:grpSpPr>
          <a:xfrm>
            <a:off x="5588019" y="5468789"/>
            <a:ext cx="3059874" cy="1361110"/>
            <a:chOff x="7452164" y="1245967"/>
            <a:chExt cx="2170275" cy="1361110"/>
          </a:xfrm>
        </p:grpSpPr>
        <p:sp>
          <p:nvSpPr>
            <p:cNvPr id="10" name="円/楕円 9"/>
            <p:cNvSpPr/>
            <p:nvPr/>
          </p:nvSpPr>
          <p:spPr>
            <a:xfrm>
              <a:off x="7452164" y="1245967"/>
              <a:ext cx="1584176" cy="1361110"/>
            </a:xfrm>
            <a:prstGeom prst="irregularSeal1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53" name="テキスト ボックス 2052"/>
            <p:cNvSpPr txBox="1"/>
            <p:nvPr/>
          </p:nvSpPr>
          <p:spPr>
            <a:xfrm>
              <a:off x="7937949" y="1663385"/>
              <a:ext cx="168449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800" dirty="0" smtClean="0">
                  <a:latin typeface="HG丸ｺﾞｼｯｸM-PRO" pitchFamily="50" charset="-128"/>
                  <a:ea typeface="HG丸ｺﾞｼｯｸM-PRO" pitchFamily="50" charset="-128"/>
                </a:rPr>
                <a:t>優位</a:t>
              </a:r>
              <a:endParaRPr kumimoji="1" lang="ja-JP" altLang="en-US" sz="2800" dirty="0">
                <a:latin typeface="HG丸ｺﾞｼｯｸM-PRO" pitchFamily="50" charset="-128"/>
                <a:ea typeface="HG丸ｺﾞｼｯｸM-PRO" pitchFamily="50" charset="-128"/>
              </a:endParaRPr>
            </a:p>
          </p:txBody>
        </p:sp>
      </p:grpSp>
      <p:cxnSp>
        <p:nvCxnSpPr>
          <p:cNvPr id="4" name="直線コネクタ 3"/>
          <p:cNvCxnSpPr>
            <a:stCxn id="34" idx="3"/>
          </p:cNvCxnSpPr>
          <p:nvPr/>
        </p:nvCxnSpPr>
        <p:spPr>
          <a:xfrm flipV="1">
            <a:off x="3347864" y="3081299"/>
            <a:ext cx="2024314" cy="101099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角丸四角形 40"/>
          <p:cNvSpPr/>
          <p:nvPr/>
        </p:nvSpPr>
        <p:spPr>
          <a:xfrm>
            <a:off x="1259632" y="4092289"/>
            <a:ext cx="2088232" cy="256623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正方形/長方形 41"/>
          <p:cNvSpPr/>
          <p:nvPr/>
        </p:nvSpPr>
        <p:spPr>
          <a:xfrm>
            <a:off x="1338242" y="3861455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ja-JP" altLang="en-US" sz="2400" dirty="0">
                <a:solidFill>
                  <a:prstClr val="white"/>
                </a:solidFill>
                <a:latin typeface="HGｺﾞｼｯｸE" pitchFamily="49" charset="-128"/>
                <a:ea typeface="HGｺﾞｼｯｸE" pitchFamily="49" charset="-128"/>
              </a:rPr>
              <a:t> </a:t>
            </a:r>
            <a:r>
              <a:rPr lang="ja-JP" altLang="en-US" sz="2400" dirty="0" smtClean="0">
                <a:solidFill>
                  <a:prstClr val="white"/>
                </a:solidFill>
                <a:latin typeface="HGｺﾞｼｯｸE" pitchFamily="49" charset="-128"/>
                <a:ea typeface="HGｺﾞｼｯｸE" pitchFamily="49" charset="-128"/>
              </a:rPr>
              <a:t>   の</a:t>
            </a:r>
            <a:r>
              <a:rPr lang="ja-JP" altLang="en-US" sz="2400" dirty="0">
                <a:solidFill>
                  <a:prstClr val="white"/>
                </a:solidFill>
                <a:latin typeface="HGｺﾞｼｯｸE" pitchFamily="49" charset="-128"/>
                <a:ea typeface="HGｺﾞｼｯｸE" pitchFamily="49" charset="-128"/>
              </a:rPr>
              <a:t>質と量</a:t>
            </a:r>
          </a:p>
        </p:txBody>
      </p:sp>
      <p:sp>
        <p:nvSpPr>
          <p:cNvPr id="2" name="正方形/長方形 1"/>
          <p:cNvSpPr/>
          <p:nvPr/>
        </p:nvSpPr>
        <p:spPr>
          <a:xfrm>
            <a:off x="5588019" y="2295649"/>
            <a:ext cx="882856" cy="6228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6470875" y="2382621"/>
            <a:ext cx="9895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 smtClean="0">
                <a:solidFill>
                  <a:schemeClr val="bg1"/>
                </a:solidFill>
                <a:latin typeface="HGｺﾞｼｯｸE" pitchFamily="49" charset="-128"/>
                <a:ea typeface="HGｺﾞｼｯｸE" pitchFamily="49" charset="-128"/>
              </a:rPr>
              <a:t>の</a:t>
            </a:r>
            <a:r>
              <a:rPr lang="ja-JP" altLang="en-US" sz="2800" dirty="0">
                <a:solidFill>
                  <a:schemeClr val="bg1"/>
                </a:solidFill>
                <a:latin typeface="HGｺﾞｼｯｸE" pitchFamily="49" charset="-128"/>
                <a:ea typeface="HGｺﾞｼｯｸE" pitchFamily="49" charset="-128"/>
              </a:rPr>
              <a:t>量</a:t>
            </a:r>
            <a:endParaRPr kumimoji="1" lang="ja-JP" altLang="en-US" sz="2800" dirty="0">
              <a:solidFill>
                <a:schemeClr val="bg1"/>
              </a:solidFill>
              <a:latin typeface="HGｺﾞｼｯｸE" pitchFamily="49" charset="-128"/>
              <a:ea typeface="HGｺﾞｼｯｸE" pitchFamily="49" charset="-128"/>
            </a:endParaRPr>
          </a:p>
        </p:txBody>
      </p:sp>
      <p:sp>
        <p:nvSpPr>
          <p:cNvPr id="40" name="正方形/長方形 39"/>
          <p:cNvSpPr/>
          <p:nvPr/>
        </p:nvSpPr>
        <p:spPr>
          <a:xfrm>
            <a:off x="5588019" y="3238599"/>
            <a:ext cx="882856" cy="6228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正方形/長方形 42"/>
          <p:cNvSpPr/>
          <p:nvPr/>
        </p:nvSpPr>
        <p:spPr>
          <a:xfrm>
            <a:off x="1342403" y="3941463"/>
            <a:ext cx="613229" cy="35914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©2020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滋賀県消費生活センター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426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/>
        </p:nvSpPr>
        <p:spPr>
          <a:xfrm>
            <a:off x="-3313" y="211571"/>
            <a:ext cx="9144000" cy="923330"/>
          </a:xfrm>
          <a:prstGeom prst="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ja-JP" sz="5400" dirty="0" smtClean="0">
              <a:solidFill>
                <a:prstClr val="white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  <a:cs typeface="メイリオ" panose="020B0604030504040204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-3313" y="0"/>
            <a:ext cx="9144000" cy="98072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2000" dirty="0" smtClean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　　　　　　</a:t>
            </a:r>
            <a:r>
              <a:rPr lang="ja-JP" altLang="en-US" sz="2000" dirty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そうだん</a:t>
            </a:r>
            <a:r>
              <a:rPr lang="ja-JP" altLang="en-US" sz="2000" dirty="0" smtClean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　　 </a:t>
            </a:r>
            <a:r>
              <a:rPr lang="ja-JP" altLang="en-US" sz="2000" dirty="0" err="1" smtClean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じゅう</a:t>
            </a:r>
            <a:r>
              <a:rPr lang="ja-JP" altLang="en-US" sz="2000" dirty="0" smtClean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ようせい　　　　    ひがいきゅうさい　みぜんぼうし　　　　　　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4400" dirty="0" smtClean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2-</a:t>
            </a:r>
            <a:r>
              <a:rPr lang="ja-JP" altLang="en-US" sz="4400" dirty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⑥</a:t>
            </a:r>
            <a:r>
              <a:rPr lang="en-US" altLang="ja-JP" sz="4400" dirty="0" smtClean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.</a:t>
            </a:r>
            <a:r>
              <a:rPr lang="ja-JP" altLang="en-US" sz="4000" dirty="0" smtClean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相談の重要性</a:t>
            </a:r>
            <a:r>
              <a:rPr lang="en-US" altLang="ja-JP" sz="3200" dirty="0" smtClean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…【A.</a:t>
            </a:r>
            <a:r>
              <a:rPr lang="ja-JP" altLang="en-US" sz="3200" dirty="0" smtClean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被害</a:t>
            </a:r>
            <a:r>
              <a:rPr lang="ja-JP" altLang="en-US" sz="3200" dirty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救済</a:t>
            </a:r>
            <a:r>
              <a:rPr lang="ja-JP" altLang="en-US" sz="3200" dirty="0" smtClean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・未然防止</a:t>
            </a:r>
            <a:r>
              <a:rPr lang="en-US" altLang="ja-JP" sz="3200" dirty="0" smtClean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】</a:t>
            </a:r>
          </a:p>
        </p:txBody>
      </p:sp>
      <p:grpSp>
        <p:nvGrpSpPr>
          <p:cNvPr id="2" name="グループ化 1"/>
          <p:cNvGrpSpPr/>
          <p:nvPr/>
        </p:nvGrpSpPr>
        <p:grpSpPr>
          <a:xfrm>
            <a:off x="294660" y="1235218"/>
            <a:ext cx="2693164" cy="5434142"/>
            <a:chOff x="294660" y="1235218"/>
            <a:chExt cx="2693164" cy="5434142"/>
          </a:xfrm>
        </p:grpSpPr>
        <p:sp>
          <p:nvSpPr>
            <p:cNvPr id="32" name="角丸四角形 31"/>
            <p:cNvSpPr/>
            <p:nvPr/>
          </p:nvSpPr>
          <p:spPr>
            <a:xfrm>
              <a:off x="294660" y="1235218"/>
              <a:ext cx="2693164" cy="5434142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35" name="テキスト ボックス 34"/>
            <p:cNvSpPr txBox="1"/>
            <p:nvPr/>
          </p:nvSpPr>
          <p:spPr>
            <a:xfrm>
              <a:off x="921162" y="1412775"/>
              <a:ext cx="165618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4400" dirty="0" smtClean="0">
                  <a:solidFill>
                    <a:prstClr val="black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相談</a:t>
              </a:r>
              <a:endParaRPr lang="ja-JP" altLang="en-US" sz="4400" dirty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  <p:pic>
          <p:nvPicPr>
            <p:cNvPr id="9218" name="Picture 2" descr="マルチ商法の勧誘のイラスト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4814" y="2420888"/>
              <a:ext cx="2002532" cy="2002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20" name="Picture 4" descr="在庫を抱えた人のイラスト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7014" y="4641619"/>
              <a:ext cx="1780332" cy="17803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6" name="グループ化 25"/>
          <p:cNvGrpSpPr/>
          <p:nvPr/>
        </p:nvGrpSpPr>
        <p:grpSpPr>
          <a:xfrm>
            <a:off x="3923928" y="1320713"/>
            <a:ext cx="4875291" cy="2406899"/>
            <a:chOff x="664382" y="1278793"/>
            <a:chExt cx="2345319" cy="2406899"/>
          </a:xfrm>
        </p:grpSpPr>
        <p:sp>
          <p:nvSpPr>
            <p:cNvPr id="27" name="角丸四角形 26"/>
            <p:cNvSpPr/>
            <p:nvPr/>
          </p:nvSpPr>
          <p:spPr>
            <a:xfrm>
              <a:off x="664382" y="1278793"/>
              <a:ext cx="2345319" cy="2406899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28" name="テキスト ボックス 27"/>
            <p:cNvSpPr txBox="1"/>
            <p:nvPr/>
          </p:nvSpPr>
          <p:spPr>
            <a:xfrm>
              <a:off x="770843" y="1417824"/>
              <a:ext cx="207842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4400" dirty="0" smtClean="0">
                  <a:solidFill>
                    <a:prstClr val="black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被害救済</a:t>
              </a:r>
              <a:endParaRPr lang="ja-JP" altLang="en-US" sz="4400" dirty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</p:grpSp>
      <p:grpSp>
        <p:nvGrpSpPr>
          <p:cNvPr id="41" name="グループ化 40"/>
          <p:cNvGrpSpPr/>
          <p:nvPr/>
        </p:nvGrpSpPr>
        <p:grpSpPr>
          <a:xfrm>
            <a:off x="3923927" y="3952289"/>
            <a:ext cx="4942020" cy="2573056"/>
            <a:chOff x="464713" y="1315674"/>
            <a:chExt cx="2621878" cy="2303959"/>
          </a:xfrm>
        </p:grpSpPr>
        <p:sp>
          <p:nvSpPr>
            <p:cNvPr id="42" name="角丸四角形 41"/>
            <p:cNvSpPr/>
            <p:nvPr/>
          </p:nvSpPr>
          <p:spPr>
            <a:xfrm>
              <a:off x="464713" y="1315674"/>
              <a:ext cx="2621878" cy="2303959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43" name="テキスト ボックス 42"/>
            <p:cNvSpPr txBox="1"/>
            <p:nvPr/>
          </p:nvSpPr>
          <p:spPr>
            <a:xfrm>
              <a:off x="778291" y="1457277"/>
              <a:ext cx="2272899" cy="12952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4400" dirty="0">
                  <a:solidFill>
                    <a:srgbClr val="FF0000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 </a:t>
              </a:r>
              <a:r>
                <a:rPr lang="ja-JP" altLang="en-US" sz="4400" dirty="0" smtClean="0">
                  <a:solidFill>
                    <a:srgbClr val="FF0000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     防止</a:t>
              </a:r>
            </a:p>
            <a:p>
              <a:r>
                <a:rPr lang="ja-JP" altLang="en-US" sz="4400" dirty="0" smtClean="0">
                  <a:solidFill>
                    <a:srgbClr val="FF0000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      防止</a:t>
              </a:r>
              <a:endParaRPr lang="ja-JP" altLang="en-US" sz="4400" dirty="0">
                <a:solidFill>
                  <a:srgbClr val="FF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</p:grpSp>
      <p:pic>
        <p:nvPicPr>
          <p:cNvPr id="9222" name="Picture 6" descr="お金の入った封筒のイラスト（円）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308274"/>
            <a:ext cx="1280171" cy="1280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スーツを着た女性のイラスト（笑う顔）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647970"/>
            <a:ext cx="140017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注意のマーク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4113" y="5629863"/>
            <a:ext cx="792088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拡声器で話す男性会社員のイラスト（笑顔）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5367" y="4656275"/>
            <a:ext cx="1780941" cy="1556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右矢印 2"/>
          <p:cNvSpPr/>
          <p:nvPr/>
        </p:nvSpPr>
        <p:spPr>
          <a:xfrm>
            <a:off x="2987824" y="2071811"/>
            <a:ext cx="864095" cy="9047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0" name="右矢印 19"/>
          <p:cNvSpPr/>
          <p:nvPr/>
        </p:nvSpPr>
        <p:spPr>
          <a:xfrm>
            <a:off x="2987824" y="4664792"/>
            <a:ext cx="864094" cy="9047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4355976" y="4210850"/>
            <a:ext cx="1316469" cy="6228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正方形/長方形 21"/>
          <p:cNvSpPr/>
          <p:nvPr/>
        </p:nvSpPr>
        <p:spPr>
          <a:xfrm>
            <a:off x="4355976" y="4912749"/>
            <a:ext cx="1316469" cy="6228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©2020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滋賀県消費生活センター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492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0" y="-27384"/>
            <a:ext cx="9180512" cy="98072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2000" dirty="0" smtClean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     しょう</a:t>
            </a:r>
            <a:r>
              <a:rPr lang="ja-JP" altLang="en-US" sz="2000" dirty="0" err="1" smtClean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ひせ</a:t>
            </a:r>
            <a:r>
              <a:rPr lang="ja-JP" altLang="en-US" sz="2000" dirty="0" smtClean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いかつそうだんまどぐち　　　　　　　　　　　　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4000" dirty="0" smtClean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3.</a:t>
            </a:r>
            <a:r>
              <a:rPr lang="ja-JP" altLang="en-US" sz="3600" dirty="0" smtClean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消費生活相談窓口ってどんなところ</a:t>
            </a:r>
            <a:r>
              <a:rPr lang="en-US" altLang="ja-JP" sz="3600" dirty="0" smtClean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?</a:t>
            </a:r>
            <a:endParaRPr lang="en-US" altLang="ja-JP" sz="3600" dirty="0">
              <a:solidFill>
                <a:prstClr val="black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0" y="260648"/>
            <a:ext cx="9144000" cy="923330"/>
          </a:xfrm>
          <a:prstGeom prst="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ja-JP" sz="5400" dirty="0" smtClean="0">
              <a:solidFill>
                <a:prstClr val="white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  <a:cs typeface="メイリオ" panose="020B0604030504040204" pitchFamily="50" charset="-128"/>
            </a:endParaRPr>
          </a:p>
        </p:txBody>
      </p:sp>
      <p:sp>
        <p:nvSpPr>
          <p:cNvPr id="3" name="角丸四角形 2"/>
          <p:cNvSpPr/>
          <p:nvPr/>
        </p:nvSpPr>
        <p:spPr>
          <a:xfrm>
            <a:off x="251520" y="1183979"/>
            <a:ext cx="4104456" cy="258376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FE8637"/>
              </a:buClr>
              <a:buSzPct val="70000"/>
              <a:defRPr/>
            </a:pPr>
            <a:endParaRPr lang="en-US" altLang="ja-JP" sz="3200" b="1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7" name="角丸四角形 16"/>
          <p:cNvSpPr/>
          <p:nvPr/>
        </p:nvSpPr>
        <p:spPr>
          <a:xfrm>
            <a:off x="4716016" y="1120402"/>
            <a:ext cx="4104456" cy="258376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FE8637"/>
              </a:buClr>
              <a:buSzPct val="70000"/>
              <a:defRPr/>
            </a:pPr>
            <a:endParaRPr lang="en-US" altLang="ja-JP" sz="3200" b="1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408628" y="1272731"/>
            <a:ext cx="3731952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lnSpc>
                <a:spcPts val="3040"/>
              </a:lnSpc>
              <a:spcBef>
                <a:spcPts val="600"/>
              </a:spcBef>
              <a:spcAft>
                <a:spcPct val="0"/>
              </a:spcAft>
              <a:buClr>
                <a:srgbClr val="FE8637"/>
              </a:buClr>
              <a:buSzPct val="70000"/>
              <a:defRPr/>
            </a:pPr>
            <a:r>
              <a:rPr lang="ja-JP" altLang="en-US" dirty="0" err="1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</a:t>
            </a:r>
            <a:r>
              <a:rPr lang="ja-JP" altLang="en-US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</a:p>
          <a:p>
            <a:pPr lvl="0" eaLnBrk="0" fontAlgn="base" hangingPunct="0">
              <a:lnSpc>
                <a:spcPts val="3040"/>
              </a:lnSpc>
              <a:spcBef>
                <a:spcPts val="600"/>
              </a:spcBef>
              <a:spcAft>
                <a:spcPct val="0"/>
              </a:spcAft>
              <a:buClr>
                <a:srgbClr val="FE8637"/>
              </a:buClr>
              <a:buSzPct val="70000"/>
              <a:defRPr/>
            </a:pPr>
            <a:r>
              <a:rPr lang="ja-JP" altLang="en-US" sz="3200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                     の</a:t>
            </a:r>
          </a:p>
          <a:p>
            <a:pPr lvl="0" eaLnBrk="0" fontAlgn="base" hangingPunct="0">
              <a:lnSpc>
                <a:spcPts val="3040"/>
              </a:lnSpc>
              <a:spcBef>
                <a:spcPts val="600"/>
              </a:spcBef>
              <a:spcAft>
                <a:spcPct val="0"/>
              </a:spcAft>
              <a:buClr>
                <a:srgbClr val="FE8637"/>
              </a:buClr>
              <a:buSzPct val="70000"/>
              <a:defRPr/>
            </a:pPr>
            <a:r>
              <a:rPr lang="ja-JP" altLang="en-US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まどぐち</a:t>
            </a:r>
            <a:endParaRPr lang="ja-JP" altLang="en-US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lvl="0" eaLnBrk="0" fontAlgn="base" hangingPunct="0">
              <a:lnSpc>
                <a:spcPts val="3040"/>
              </a:lnSpc>
              <a:spcBef>
                <a:spcPts val="600"/>
              </a:spcBef>
              <a:spcAft>
                <a:spcPct val="0"/>
              </a:spcAft>
              <a:buClr>
                <a:srgbClr val="FE8637"/>
              </a:buClr>
              <a:buSzPct val="70000"/>
              <a:defRPr/>
            </a:pPr>
            <a:r>
              <a:rPr lang="ja-JP" altLang="en-US" sz="3200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窓口</a:t>
            </a:r>
          </a:p>
        </p:txBody>
      </p:sp>
      <p:sp>
        <p:nvSpPr>
          <p:cNvPr id="12" name="正方形/長方形 11"/>
          <p:cNvSpPr/>
          <p:nvPr/>
        </p:nvSpPr>
        <p:spPr>
          <a:xfrm>
            <a:off x="5004048" y="1321746"/>
            <a:ext cx="4139952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FE8637"/>
              </a:buClr>
              <a:buSzPct val="70000"/>
              <a:defRPr/>
            </a:pPr>
            <a:r>
              <a:rPr lang="ja-JP" altLang="en-US" b="1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かくしまち　　そうだ</a:t>
            </a:r>
            <a:r>
              <a:rPr lang="ja-JP" altLang="en-US" b="1" dirty="0" err="1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んまどぐち</a:t>
            </a:r>
            <a:endParaRPr lang="en-US" altLang="ja-JP" b="1" dirty="0" smtClean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lv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FE8637"/>
              </a:buClr>
              <a:buSzPct val="70000"/>
              <a:defRPr/>
            </a:pPr>
            <a:r>
              <a:rPr lang="ja-JP" altLang="en-US" sz="3200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各市町に相談窓口</a:t>
            </a:r>
            <a:endParaRPr lang="en-US" altLang="ja-JP" sz="3200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3074" name="Picture 2" descr="G:\消費生活センター　消費者教育\イラストいろいろ\building_shiyakusy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9538" y="2260465"/>
            <a:ext cx="1426719" cy="1426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G:\消費生活センター　消費者教育\イラストいろいろ\soudan_madoguchi (1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602126"/>
            <a:ext cx="1001266" cy="1001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正方形/長方形 17"/>
          <p:cNvSpPr/>
          <p:nvPr/>
        </p:nvSpPr>
        <p:spPr>
          <a:xfrm>
            <a:off x="5004047" y="4634643"/>
            <a:ext cx="3801109" cy="19904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FE8637"/>
              </a:buClr>
              <a:buSzPct val="70000"/>
              <a:defRPr/>
            </a:pPr>
            <a:endParaRPr lang="en-US" altLang="ja-JP" sz="3200" b="1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5093804" y="4706528"/>
            <a:ext cx="396044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そうだん　てきせつ　じんそく　しょり</a:t>
            </a:r>
          </a:p>
          <a:p>
            <a:r>
              <a:rPr lang="ja-JP" altLang="en-US" sz="2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①相談を適切・迅速に処理</a:t>
            </a:r>
          </a:p>
          <a:p>
            <a:r>
              <a:rPr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そうだん　</a:t>
            </a:r>
          </a:p>
          <a:p>
            <a:r>
              <a:rPr lang="ja-JP" altLang="en-US" sz="2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②相談をデータ化</a:t>
            </a:r>
          </a:p>
          <a:p>
            <a:r>
              <a:rPr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そうだん　</a:t>
            </a:r>
            <a:r>
              <a:rPr lang="ja-JP" altLang="en-US" sz="1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しょうひしゃきょういく　</a:t>
            </a:r>
            <a:r>
              <a:rPr lang="ja-JP" altLang="en-US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けいはつ</a:t>
            </a:r>
          </a:p>
          <a:p>
            <a:r>
              <a:rPr lang="ja-JP" altLang="en-US" sz="2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③相談を消費者教育・啓発に</a:t>
            </a:r>
          </a:p>
          <a:p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2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いかす</a:t>
            </a:r>
            <a:endParaRPr lang="ja-JP" altLang="en-US" sz="2000" dirty="0">
              <a:solidFill>
                <a:prstClr val="black"/>
              </a:solidFill>
            </a:endParaRPr>
          </a:p>
        </p:txBody>
      </p:sp>
      <p:pic>
        <p:nvPicPr>
          <p:cNvPr id="2050" name="Picture 2" descr="地方公共団体のイラスト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604" y="2223025"/>
            <a:ext cx="1435640" cy="1435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グループ化 19"/>
          <p:cNvGrpSpPr/>
          <p:nvPr/>
        </p:nvGrpSpPr>
        <p:grpSpPr>
          <a:xfrm>
            <a:off x="350911" y="4041311"/>
            <a:ext cx="4104456" cy="2636946"/>
            <a:chOff x="350911" y="4041311"/>
            <a:chExt cx="4104456" cy="2636946"/>
          </a:xfrm>
        </p:grpSpPr>
        <p:sp>
          <p:nvSpPr>
            <p:cNvPr id="22" name="角丸四角形 21"/>
            <p:cNvSpPr/>
            <p:nvPr/>
          </p:nvSpPr>
          <p:spPr>
            <a:xfrm>
              <a:off x="350911" y="4041311"/>
              <a:ext cx="4104456" cy="2583764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FE8637"/>
                </a:buClr>
                <a:buSzPct val="70000"/>
                <a:defRPr/>
              </a:pPr>
              <a:endParaRPr lang="en-US" altLang="ja-JP" sz="3200" b="1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pic>
          <p:nvPicPr>
            <p:cNvPr id="23" name="Picture 2" descr="G:\消費生活センター　消費者教育\イラストいろいろ\yubikiri_couple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9949" y="4963757"/>
              <a:ext cx="1528407" cy="15284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テキスト ボックス 23"/>
            <p:cNvSpPr txBox="1"/>
            <p:nvPr/>
          </p:nvSpPr>
          <p:spPr>
            <a:xfrm>
              <a:off x="494927" y="4132864"/>
              <a:ext cx="3960440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dirty="0">
                  <a:solidFill>
                    <a:prstClr val="black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むりょう</a:t>
              </a:r>
              <a:r>
                <a:rPr lang="ja-JP" altLang="en-US" dirty="0" smtClean="0">
                  <a:solidFill>
                    <a:prstClr val="black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　</a:t>
              </a:r>
              <a:r>
                <a:rPr lang="ja-JP" altLang="en-US" dirty="0" err="1" smtClean="0">
                  <a:solidFill>
                    <a:prstClr val="black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ひ</a:t>
              </a:r>
              <a:r>
                <a:rPr lang="ja-JP" altLang="en-US" dirty="0" smtClean="0">
                  <a:solidFill>
                    <a:prstClr val="black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みつげんしゅ</a:t>
              </a:r>
            </a:p>
            <a:p>
              <a:r>
                <a:rPr lang="ja-JP" altLang="en-US" sz="2800" dirty="0" smtClean="0">
                  <a:solidFill>
                    <a:prstClr val="black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無料・秘密厳守</a:t>
              </a:r>
              <a:endParaRPr lang="ja-JP" altLang="en-US" sz="2800" dirty="0">
                <a:solidFill>
                  <a:prstClr val="black"/>
                </a:solidFill>
              </a:endParaRPr>
            </a:p>
          </p:txBody>
        </p:sp>
        <p:pic>
          <p:nvPicPr>
            <p:cNvPr id="25" name="Picture 4" descr="G:\消費生活センター　消費者教育\イラストいろいろ\mark_money_muryou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903" y="4963757"/>
              <a:ext cx="1714500" cy="1714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9" name="正方形/長方形 18"/>
          <p:cNvSpPr/>
          <p:nvPr/>
        </p:nvSpPr>
        <p:spPr>
          <a:xfrm>
            <a:off x="454415" y="1495243"/>
            <a:ext cx="3109473" cy="6228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©2020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滋賀県消費生活センター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254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heme/theme1.xml><?xml version="1.0" encoding="utf-8"?>
<a:theme xmlns:a="http://schemas.openxmlformats.org/drawingml/2006/main" name="Stack of books design template">
  <a:themeElements>
    <a:clrScheme name="StackofBooksDesignTemplate_TP01159440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ckofBooksDesignTemplate_TP01159440">
      <a:majorFont>
        <a:latin typeface="Century Gothic"/>
        <a:ea typeface="ＭＳ Ｐゴシック"/>
        <a:cs typeface=""/>
      </a:majorFont>
      <a:minorFont>
        <a:latin typeface="Century Gothic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ja-JP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ja-JP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ckofBooksDesignTemplate_TP01159440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ckofBooksDesignTemplate_TP01159440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ckofBooksDesignTemplate_TP01159440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ckofBooksDesignTemplate_TP01159440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ckofBooksDesignTemplate_TP01159440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ckofBooksDesignTemplate_TP01159440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ckofBooksDesignTemplate_TP01159440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ckofBooksDesignTemplate_TP01159440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ckofBooksDesignTemplate_TP01159440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ckofBooksDesignTemplate_TP01159440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ckofBooksDesignTemplate_TP01159440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ckofBooksDesignTemplate_TP01159440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7_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6_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トレーニング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2488</TotalTime>
  <Words>421</Words>
  <Application>Microsoft Office PowerPoint</Application>
  <PresentationFormat>画面に合わせる (4:3)</PresentationFormat>
  <Paragraphs>105</Paragraphs>
  <Slides>6</Slides>
  <Notes>6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14</vt:i4>
      </vt:variant>
      <vt:variant>
        <vt:lpstr>テーマ</vt:lpstr>
      </vt:variant>
      <vt:variant>
        <vt:i4>6</vt:i4>
      </vt:variant>
      <vt:variant>
        <vt:lpstr>スライド タイトル</vt:lpstr>
      </vt:variant>
      <vt:variant>
        <vt:i4>6</vt:i4>
      </vt:variant>
    </vt:vector>
  </HeadingPairs>
  <TitlesOfParts>
    <vt:vector size="26" baseType="lpstr">
      <vt:lpstr>AR P丸ゴシック体M</vt:lpstr>
      <vt:lpstr>HGPｺﾞｼｯｸE</vt:lpstr>
      <vt:lpstr>HGｺﾞｼｯｸE</vt:lpstr>
      <vt:lpstr>HG丸ｺﾞｼｯｸM-PRO</vt:lpstr>
      <vt:lpstr>HG創英角ｺﾞｼｯｸUB</vt:lpstr>
      <vt:lpstr>ＭＳ Ｐゴシック</vt:lpstr>
      <vt:lpstr>メイリオ</vt:lpstr>
      <vt:lpstr>Arial</vt:lpstr>
      <vt:lpstr>Calibri</vt:lpstr>
      <vt:lpstr>Calibri Light</vt:lpstr>
      <vt:lpstr>Century Gothic</vt:lpstr>
      <vt:lpstr>Georgia</vt:lpstr>
      <vt:lpstr>Lucida Sans Unicode</vt:lpstr>
      <vt:lpstr>Wingdings 2</vt:lpstr>
      <vt:lpstr>Stack of books design template</vt:lpstr>
      <vt:lpstr>1_HDOfficeLightV0</vt:lpstr>
      <vt:lpstr>7_Office テーマ</vt:lpstr>
      <vt:lpstr>6_Office テーマ</vt:lpstr>
      <vt:lpstr>トレーニング</vt:lpstr>
      <vt:lpstr>3_Office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TOKUDAHATSUMI</dc:creator>
  <cp:lastModifiedBy>杉本　佳織</cp:lastModifiedBy>
  <cp:revision>164</cp:revision>
  <cp:lastPrinted>2020-06-30T05:23:43Z</cp:lastPrinted>
  <dcterms:created xsi:type="dcterms:W3CDTF">2020-05-10T07:20:51Z</dcterms:created>
  <dcterms:modified xsi:type="dcterms:W3CDTF">2020-12-17T08:58:44Z</dcterms:modified>
</cp:coreProperties>
</file>