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6.xml" ContentType="application/vnd.openxmlformats-officedocument.theme+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theme/theme7.xml" ContentType="application/vnd.openxmlformats-officedocument.theme+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theme/theme8.xml" ContentType="application/vnd.openxmlformats-officedocument.theme+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theme/theme9.xml" ContentType="application/vnd.openxmlformats-officedocument.theme+xml"/>
  <Override PartName="/ppt/theme/theme10.xml" ContentType="application/vnd.openxmlformats-officedocument.theme+xml"/>
  <Override PartName="/ppt/theme/theme11.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 id="2147483684" r:id="rId2"/>
    <p:sldMasterId id="2147483720" r:id="rId3"/>
    <p:sldMasterId id="2147483732" r:id="rId4"/>
    <p:sldMasterId id="2147483780" r:id="rId5"/>
    <p:sldMasterId id="2147483792" r:id="rId6"/>
    <p:sldMasterId id="2147483816" r:id="rId7"/>
    <p:sldMasterId id="2147483828" r:id="rId8"/>
    <p:sldMasterId id="2147483840" r:id="rId9"/>
  </p:sldMasterIdLst>
  <p:notesMasterIdLst>
    <p:notesMasterId r:id="rId37"/>
  </p:notesMasterIdLst>
  <p:handoutMasterIdLst>
    <p:handoutMasterId r:id="rId38"/>
  </p:handoutMasterIdLst>
  <p:sldIdLst>
    <p:sldId id="259" r:id="rId10"/>
    <p:sldId id="307" r:id="rId11"/>
    <p:sldId id="276" r:id="rId12"/>
    <p:sldId id="290" r:id="rId13"/>
    <p:sldId id="313" r:id="rId14"/>
    <p:sldId id="294" r:id="rId15"/>
    <p:sldId id="281" r:id="rId16"/>
    <p:sldId id="265" r:id="rId17"/>
    <p:sldId id="318" r:id="rId18"/>
    <p:sldId id="319" r:id="rId19"/>
    <p:sldId id="308" r:id="rId20"/>
    <p:sldId id="291" r:id="rId21"/>
    <p:sldId id="310" r:id="rId22"/>
    <p:sldId id="295" r:id="rId23"/>
    <p:sldId id="315" r:id="rId24"/>
    <p:sldId id="311" r:id="rId25"/>
    <p:sldId id="312" r:id="rId26"/>
    <p:sldId id="317" r:id="rId27"/>
    <p:sldId id="287" r:id="rId28"/>
    <p:sldId id="288" r:id="rId29"/>
    <p:sldId id="314" r:id="rId30"/>
    <p:sldId id="301" r:id="rId31"/>
    <p:sldId id="302" r:id="rId32"/>
    <p:sldId id="303" r:id="rId33"/>
    <p:sldId id="304" r:id="rId34"/>
    <p:sldId id="305" r:id="rId35"/>
    <p:sldId id="306" r:id="rId36"/>
  </p:sldIdLst>
  <p:sldSz cx="9144000" cy="6858000" type="screen4x3"/>
  <p:notesSz cx="6807200" cy="9939338"/>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130">
          <p15:clr>
            <a:srgbClr val="A4A3A4"/>
          </p15:clr>
        </p15:guide>
        <p15:guide id="2" pos="2144">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F11A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62" autoAdjust="0"/>
    <p:restoredTop sz="94660"/>
  </p:normalViewPr>
  <p:slideViewPr>
    <p:cSldViewPr>
      <p:cViewPr varScale="1">
        <p:scale>
          <a:sx n="109" d="100"/>
          <a:sy n="109" d="100"/>
        </p:scale>
        <p:origin x="624" y="80"/>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notesViewPr>
    <p:cSldViewPr>
      <p:cViewPr>
        <p:scale>
          <a:sx n="80" d="100"/>
          <a:sy n="80" d="100"/>
        </p:scale>
        <p:origin x="-2250" y="936"/>
      </p:cViewPr>
      <p:guideLst>
        <p:guide orient="horz" pos="3130"/>
        <p:guide pos="2144"/>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4.xml"/><Relationship Id="rId18" Type="http://schemas.openxmlformats.org/officeDocument/2006/relationships/slide" Target="slides/slide9.xml"/><Relationship Id="rId26" Type="http://schemas.openxmlformats.org/officeDocument/2006/relationships/slide" Target="slides/slide17.xml"/><Relationship Id="rId39" Type="http://schemas.openxmlformats.org/officeDocument/2006/relationships/presProps" Target="presProps.xml"/><Relationship Id="rId21" Type="http://schemas.openxmlformats.org/officeDocument/2006/relationships/slide" Target="slides/slide12.xml"/><Relationship Id="rId34" Type="http://schemas.openxmlformats.org/officeDocument/2006/relationships/slide" Target="slides/slide25.xml"/><Relationship Id="rId42" Type="http://schemas.openxmlformats.org/officeDocument/2006/relationships/tableStyles" Target="tableStyles.xml"/><Relationship Id="rId7" Type="http://schemas.openxmlformats.org/officeDocument/2006/relationships/slideMaster" Target="slideMasters/slideMaster7.xml"/><Relationship Id="rId2" Type="http://schemas.openxmlformats.org/officeDocument/2006/relationships/slideMaster" Target="slideMasters/slideMaster2.xml"/><Relationship Id="rId16" Type="http://schemas.openxmlformats.org/officeDocument/2006/relationships/slide" Target="slides/slide7.xml"/><Relationship Id="rId20" Type="http://schemas.openxmlformats.org/officeDocument/2006/relationships/slide" Target="slides/slide11.xml"/><Relationship Id="rId29" Type="http://schemas.openxmlformats.org/officeDocument/2006/relationships/slide" Target="slides/slide20.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2.xml"/><Relationship Id="rId24" Type="http://schemas.openxmlformats.org/officeDocument/2006/relationships/slide" Target="slides/slide15.xml"/><Relationship Id="rId32" Type="http://schemas.openxmlformats.org/officeDocument/2006/relationships/slide" Target="slides/slide23.xml"/><Relationship Id="rId37" Type="http://schemas.openxmlformats.org/officeDocument/2006/relationships/notesMaster" Target="notesMasters/notesMaster1.xml"/><Relationship Id="rId40" Type="http://schemas.openxmlformats.org/officeDocument/2006/relationships/viewProps" Target="viewProps.xml"/><Relationship Id="rId5" Type="http://schemas.openxmlformats.org/officeDocument/2006/relationships/slideMaster" Target="slideMasters/slideMaster5.xml"/><Relationship Id="rId15" Type="http://schemas.openxmlformats.org/officeDocument/2006/relationships/slide" Target="slides/slide6.xml"/><Relationship Id="rId23" Type="http://schemas.openxmlformats.org/officeDocument/2006/relationships/slide" Target="slides/slide14.xml"/><Relationship Id="rId28" Type="http://schemas.openxmlformats.org/officeDocument/2006/relationships/slide" Target="slides/slide19.xml"/><Relationship Id="rId36" Type="http://schemas.openxmlformats.org/officeDocument/2006/relationships/slide" Target="slides/slide27.xml"/><Relationship Id="rId10" Type="http://schemas.openxmlformats.org/officeDocument/2006/relationships/slide" Target="slides/slide1.xml"/><Relationship Id="rId19" Type="http://schemas.openxmlformats.org/officeDocument/2006/relationships/slide" Target="slides/slide10.xml"/><Relationship Id="rId31" Type="http://schemas.openxmlformats.org/officeDocument/2006/relationships/slide" Target="slides/slide22.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5.xml"/><Relationship Id="rId22" Type="http://schemas.openxmlformats.org/officeDocument/2006/relationships/slide" Target="slides/slide13.xml"/><Relationship Id="rId27" Type="http://schemas.openxmlformats.org/officeDocument/2006/relationships/slide" Target="slides/slide18.xml"/><Relationship Id="rId30" Type="http://schemas.openxmlformats.org/officeDocument/2006/relationships/slide" Target="slides/slide21.xml"/><Relationship Id="rId35" Type="http://schemas.openxmlformats.org/officeDocument/2006/relationships/slide" Target="slides/slide26.xml"/><Relationship Id="rId8" Type="http://schemas.openxmlformats.org/officeDocument/2006/relationships/slideMaster" Target="slideMasters/slideMaster8.xml"/><Relationship Id="rId3" Type="http://schemas.openxmlformats.org/officeDocument/2006/relationships/slideMaster" Target="slideMasters/slideMaster3.xml"/><Relationship Id="rId12" Type="http://schemas.openxmlformats.org/officeDocument/2006/relationships/slide" Target="slides/slide3.xml"/><Relationship Id="rId17" Type="http://schemas.openxmlformats.org/officeDocument/2006/relationships/slide" Target="slides/slide8.xml"/><Relationship Id="rId25" Type="http://schemas.openxmlformats.org/officeDocument/2006/relationships/slide" Target="slides/slide16.xml"/><Relationship Id="rId33" Type="http://schemas.openxmlformats.org/officeDocument/2006/relationships/slide" Target="slides/slide24.xml"/><Relationship Id="rId38"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11.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49787" cy="496967"/>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sz="quarter" idx="1"/>
          </p:nvPr>
        </p:nvSpPr>
        <p:spPr>
          <a:xfrm>
            <a:off x="3855838" y="0"/>
            <a:ext cx="2949787" cy="496967"/>
          </a:xfrm>
          <a:prstGeom prst="rect">
            <a:avLst/>
          </a:prstGeom>
        </p:spPr>
        <p:txBody>
          <a:bodyPr vert="horz" lIns="91440" tIns="45720" rIns="91440" bIns="45720" rtlCol="0"/>
          <a:lstStyle>
            <a:lvl1pPr algn="r">
              <a:defRPr sz="1200"/>
            </a:lvl1pPr>
          </a:lstStyle>
          <a:p>
            <a:fld id="{5AF53D13-A5D3-4F1B-86FD-236C792D1AAD}" type="datetimeFigureOut">
              <a:rPr kumimoji="1" lang="ja-JP" altLang="en-US" smtClean="0"/>
              <a:t>2020/12/17</a:t>
            </a:fld>
            <a:endParaRPr kumimoji="1" lang="ja-JP" altLang="en-US"/>
          </a:p>
        </p:txBody>
      </p:sp>
      <p:sp>
        <p:nvSpPr>
          <p:cNvPr id="4" name="フッター プレースホルダー 3"/>
          <p:cNvSpPr>
            <a:spLocks noGrp="1"/>
          </p:cNvSpPr>
          <p:nvPr>
            <p:ph type="ftr" sz="quarter" idx="2"/>
          </p:nvPr>
        </p:nvSpPr>
        <p:spPr>
          <a:xfrm>
            <a:off x="0" y="9440646"/>
            <a:ext cx="2949787" cy="496967"/>
          </a:xfrm>
          <a:prstGeom prst="rect">
            <a:avLst/>
          </a:prstGeom>
        </p:spPr>
        <p:txBody>
          <a:bodyPr vert="horz" lIns="91440" tIns="45720" rIns="91440" bIns="45720" rtlCol="0" anchor="b"/>
          <a:lstStyle>
            <a:lvl1pPr algn="l">
              <a:defRPr sz="1200"/>
            </a:lvl1pPr>
          </a:lstStyle>
          <a:p>
            <a:endParaRPr kumimoji="1" lang="ja-JP" altLang="en-US"/>
          </a:p>
        </p:txBody>
      </p:sp>
      <p:sp>
        <p:nvSpPr>
          <p:cNvPr id="5" name="スライド番号プレースホルダー 4"/>
          <p:cNvSpPr>
            <a:spLocks noGrp="1"/>
          </p:cNvSpPr>
          <p:nvPr>
            <p:ph type="sldNum" sz="quarter" idx="3"/>
          </p:nvPr>
        </p:nvSpPr>
        <p:spPr>
          <a:xfrm>
            <a:off x="3855838" y="9440646"/>
            <a:ext cx="2949787" cy="496967"/>
          </a:xfrm>
          <a:prstGeom prst="rect">
            <a:avLst/>
          </a:prstGeom>
        </p:spPr>
        <p:txBody>
          <a:bodyPr vert="horz" lIns="91440" tIns="45720" rIns="91440" bIns="45720" rtlCol="0" anchor="b"/>
          <a:lstStyle>
            <a:lvl1pPr algn="r">
              <a:defRPr sz="1200"/>
            </a:lvl1pPr>
          </a:lstStyle>
          <a:p>
            <a:fld id="{AD4C32A5-4F9F-4159-9FB3-99396BFE878C}" type="slidenum">
              <a:rPr kumimoji="1" lang="ja-JP" altLang="en-US" smtClean="0"/>
              <a:t>‹#›</a:t>
            </a:fld>
            <a:endParaRPr kumimoji="1" lang="ja-JP" altLang="en-US"/>
          </a:p>
        </p:txBody>
      </p:sp>
    </p:spTree>
    <p:extLst>
      <p:ext uri="{BB962C8B-B14F-4D97-AF65-F5344CB8AC3E}">
        <p14:creationId xmlns:p14="http://schemas.microsoft.com/office/powerpoint/2010/main" val="267343992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0.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49787" cy="496967"/>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55838" y="0"/>
            <a:ext cx="2949787" cy="496967"/>
          </a:xfrm>
          <a:prstGeom prst="rect">
            <a:avLst/>
          </a:prstGeom>
        </p:spPr>
        <p:txBody>
          <a:bodyPr vert="horz" lIns="91440" tIns="45720" rIns="91440" bIns="45720" rtlCol="0"/>
          <a:lstStyle>
            <a:lvl1pPr algn="r">
              <a:defRPr sz="1200"/>
            </a:lvl1pPr>
          </a:lstStyle>
          <a:p>
            <a:fld id="{3986CF7F-823B-47F8-A509-1E475B8EF82B}" type="datetimeFigureOut">
              <a:rPr kumimoji="1" lang="ja-JP" altLang="en-US" smtClean="0"/>
              <a:t>2020/12/17</a:t>
            </a:fld>
            <a:endParaRPr kumimoji="1" lang="ja-JP" altLang="en-US"/>
          </a:p>
        </p:txBody>
      </p:sp>
      <p:sp>
        <p:nvSpPr>
          <p:cNvPr id="4" name="スライド イメージ プレースホルダー 3"/>
          <p:cNvSpPr>
            <a:spLocks noGrp="1" noRot="1" noChangeAspect="1"/>
          </p:cNvSpPr>
          <p:nvPr>
            <p:ph type="sldImg" idx="2"/>
          </p:nvPr>
        </p:nvSpPr>
        <p:spPr>
          <a:xfrm>
            <a:off x="920750" y="746125"/>
            <a:ext cx="4965700" cy="3725863"/>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0720" y="4721186"/>
            <a:ext cx="5445760" cy="4472702"/>
          </a:xfrm>
          <a:prstGeom prst="rect">
            <a:avLst/>
          </a:prstGeom>
        </p:spPr>
        <p:txBody>
          <a:bodyPr vert="horz" lIns="91440" tIns="45720" rIns="91440" bIns="45720" rtlCol="0"/>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6" name="フッター プレースホルダー 5"/>
          <p:cNvSpPr>
            <a:spLocks noGrp="1"/>
          </p:cNvSpPr>
          <p:nvPr>
            <p:ph type="ftr" sz="quarter" idx="4"/>
          </p:nvPr>
        </p:nvSpPr>
        <p:spPr>
          <a:xfrm>
            <a:off x="0" y="9440646"/>
            <a:ext cx="2949787" cy="49696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55838" y="9440646"/>
            <a:ext cx="2949787" cy="496967"/>
          </a:xfrm>
          <a:prstGeom prst="rect">
            <a:avLst/>
          </a:prstGeom>
        </p:spPr>
        <p:txBody>
          <a:bodyPr vert="horz" lIns="91440" tIns="45720" rIns="91440" bIns="45720" rtlCol="0" anchor="b"/>
          <a:lstStyle>
            <a:lvl1pPr algn="r">
              <a:defRPr sz="1200"/>
            </a:lvl1pPr>
          </a:lstStyle>
          <a:p>
            <a:fld id="{9036B297-7789-48C2-BB08-FF24EF2C890B}" type="slidenum">
              <a:rPr kumimoji="1" lang="ja-JP" altLang="en-US" smtClean="0"/>
              <a:t>‹#›</a:t>
            </a:fld>
            <a:endParaRPr kumimoji="1" lang="ja-JP" altLang="en-US"/>
          </a:p>
        </p:txBody>
      </p:sp>
    </p:spTree>
    <p:extLst>
      <p:ext uri="{BB962C8B-B14F-4D97-AF65-F5344CB8AC3E}">
        <p14:creationId xmlns:p14="http://schemas.microsoft.com/office/powerpoint/2010/main" val="4133283407"/>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20750" y="746125"/>
            <a:ext cx="4965700" cy="3725863"/>
          </a:xfrm>
        </p:spPr>
      </p:sp>
      <p:sp>
        <p:nvSpPr>
          <p:cNvPr id="3" name="Notes Placeholder 2"/>
          <p:cNvSpPr>
            <a:spLocks noGrp="1"/>
          </p:cNvSpPr>
          <p:nvPr>
            <p:ph type="body" idx="1"/>
          </p:nvPr>
        </p:nvSpPr>
        <p:spPr/>
        <p:txBody>
          <a:bodyPr>
            <a:normAutofit/>
          </a:bodyPr>
          <a:lstStyle/>
          <a:p>
            <a:r>
              <a:rPr kumimoji="1" lang="ja-JP" altLang="en-US" dirty="0" smtClean="0"/>
              <a:t>では、今日は、</a:t>
            </a:r>
          </a:p>
          <a:p>
            <a:r>
              <a:rPr lang="ja-JP" altLang="en-US" dirty="0" smtClean="0"/>
              <a:t>「契約」について、学びます。</a:t>
            </a:r>
          </a:p>
          <a:p>
            <a:endParaRPr kumimoji="1" lang="ja-JP" altLang="en-US" dirty="0"/>
          </a:p>
          <a:p>
            <a:r>
              <a:rPr lang="ja-JP" altLang="en-US" dirty="0" smtClean="0"/>
              <a:t>「契約をする」ことから、</a:t>
            </a:r>
          </a:p>
          <a:p>
            <a:r>
              <a:rPr kumimoji="1" lang="ja-JP" altLang="en-US" dirty="0" smtClean="0"/>
              <a:t>「契約をやめる」までを知りましょう。</a:t>
            </a:r>
            <a:endParaRPr kumimoji="1" lang="ja-JP" dirty="0"/>
          </a:p>
        </p:txBody>
      </p:sp>
      <p:sp>
        <p:nvSpPr>
          <p:cNvPr id="4" name="Slide Number Placeholder 3"/>
          <p:cNvSpPr>
            <a:spLocks noGrp="1"/>
          </p:cNvSpPr>
          <p:nvPr>
            <p:ph type="sldNum" sz="quarter" idx="10"/>
          </p:nvPr>
        </p:nvSpPr>
        <p:spPr/>
        <p:txBody>
          <a:bodyPr/>
          <a:lstStyle/>
          <a:p>
            <a:fld id="{1D2386A3-2E31-4C9B-B0BE-45709ADB9841}" type="slidenum">
              <a:rPr kumimoji="1" lang="en-US" altLang="ja-JP" smtClean="0">
                <a:solidFill>
                  <a:prstClr val="black"/>
                </a:solidFill>
              </a:rPr>
              <a:pPr/>
              <a:t>1</a:t>
            </a:fld>
            <a:endParaRPr kumimoji="1" lang="ja-JP" altLang="en-US">
              <a:solidFill>
                <a:prstClr val="black"/>
              </a:solidFill>
            </a:endParaRPr>
          </a:p>
        </p:txBody>
      </p:sp>
    </p:spTree>
    <p:extLst>
      <p:ext uri="{BB962C8B-B14F-4D97-AF65-F5344CB8AC3E}">
        <p14:creationId xmlns:p14="http://schemas.microsoft.com/office/powerpoint/2010/main" val="281082267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lvl="0"/>
            <a:r>
              <a:rPr lang="ja-JP" altLang="en-US" dirty="0">
                <a:solidFill>
                  <a:prstClr val="black"/>
                </a:solidFill>
              </a:rPr>
              <a:t>このような事例が消費者庁から注意喚起として、発表されていました。</a:t>
            </a:r>
          </a:p>
          <a:p>
            <a:pPr lvl="0"/>
            <a:r>
              <a:rPr lang="ja-JP" altLang="en-US" dirty="0">
                <a:solidFill>
                  <a:prstClr val="black"/>
                </a:solidFill>
              </a:rPr>
              <a:t>実在する企業名を騙っていますが、全く関係ありません。</a:t>
            </a:r>
          </a:p>
          <a:p>
            <a:pPr lvl="0"/>
            <a:r>
              <a:rPr lang="ja-JP" altLang="en-US" dirty="0">
                <a:solidFill>
                  <a:prstClr val="black"/>
                </a:solidFill>
              </a:rPr>
              <a:t>詐欺の手口ですので、連絡してはいけません。</a:t>
            </a:r>
          </a:p>
          <a:p>
            <a:endParaRPr kumimoji="1" lang="ja-JP" altLang="en-US" dirty="0" smtClean="0"/>
          </a:p>
          <a:p>
            <a:endParaRPr lang="ja-JP" altLang="en-US" dirty="0"/>
          </a:p>
          <a:p>
            <a:r>
              <a:rPr kumimoji="1" lang="ja-JP" altLang="en-US" dirty="0" smtClean="0"/>
              <a:t>こういったものを「架空請求」と呼びます。</a:t>
            </a:r>
          </a:p>
          <a:p>
            <a:endParaRPr lang="ja-JP" altLang="en-US" dirty="0"/>
          </a:p>
          <a:p>
            <a:r>
              <a:rPr kumimoji="1" lang="ja-JP" altLang="en-US" dirty="0" smtClean="0"/>
              <a:t>ハガキ・封書・</a:t>
            </a:r>
            <a:r>
              <a:rPr kumimoji="1" lang="en-US" altLang="ja-JP" dirty="0" smtClean="0"/>
              <a:t>SMS</a:t>
            </a:r>
            <a:r>
              <a:rPr kumimoji="1" lang="ja-JP" altLang="en-US" dirty="0" smtClean="0"/>
              <a:t>・</a:t>
            </a:r>
            <a:r>
              <a:rPr kumimoji="1" lang="en-US" altLang="ja-JP" dirty="0" smtClean="0"/>
              <a:t>E</a:t>
            </a:r>
            <a:r>
              <a:rPr kumimoji="1" lang="ja-JP" altLang="en-US" dirty="0" smtClean="0"/>
              <a:t>メールになど</a:t>
            </a:r>
            <a:r>
              <a:rPr lang="ja-JP" altLang="en-US" dirty="0"/>
              <a:t>様々</a:t>
            </a:r>
            <a:r>
              <a:rPr lang="ja-JP" altLang="en-US" dirty="0" smtClean="0"/>
              <a:t>な形で送られますが、</a:t>
            </a:r>
          </a:p>
          <a:p>
            <a:r>
              <a:rPr lang="ja-JP" altLang="en-US" dirty="0" smtClean="0"/>
              <a:t>連絡してはいけません。</a:t>
            </a:r>
            <a:endParaRPr kumimoji="1" lang="ja-JP" altLang="en-US" dirty="0"/>
          </a:p>
        </p:txBody>
      </p:sp>
      <p:sp>
        <p:nvSpPr>
          <p:cNvPr id="4" name="スライド番号プレースホルダー 3"/>
          <p:cNvSpPr>
            <a:spLocks noGrp="1"/>
          </p:cNvSpPr>
          <p:nvPr>
            <p:ph type="sldNum" sz="quarter" idx="10"/>
          </p:nvPr>
        </p:nvSpPr>
        <p:spPr/>
        <p:txBody>
          <a:bodyPr/>
          <a:lstStyle/>
          <a:p>
            <a:fld id="{9036B297-7789-48C2-BB08-FF24EF2C890B}" type="slidenum">
              <a:rPr lang="ja-JP" altLang="en-US" smtClean="0">
                <a:solidFill>
                  <a:prstClr val="black"/>
                </a:solidFill>
              </a:rPr>
              <a:pPr/>
              <a:t>10</a:t>
            </a:fld>
            <a:endParaRPr lang="ja-JP" altLang="en-US">
              <a:solidFill>
                <a:prstClr val="black"/>
              </a:solidFill>
            </a:endParaRPr>
          </a:p>
        </p:txBody>
      </p:sp>
    </p:spTree>
    <p:extLst>
      <p:ext uri="{BB962C8B-B14F-4D97-AF65-F5344CB8AC3E}">
        <p14:creationId xmlns:p14="http://schemas.microsoft.com/office/powerpoint/2010/main" val="297519176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20750" y="746125"/>
            <a:ext cx="4965700" cy="3725863"/>
          </a:xfrm>
        </p:spPr>
      </p:sp>
      <p:sp>
        <p:nvSpPr>
          <p:cNvPr id="3" name="ノート プレースホルダー 2"/>
          <p:cNvSpPr>
            <a:spLocks noGrp="1"/>
          </p:cNvSpPr>
          <p:nvPr>
            <p:ph type="body" idx="1"/>
          </p:nvPr>
        </p:nvSpPr>
        <p:spPr/>
        <p:txBody>
          <a:bodyPr/>
          <a:lstStyle/>
          <a:p>
            <a:r>
              <a:rPr kumimoji="1" lang="ja-JP" altLang="en-US" dirty="0" smtClean="0"/>
              <a:t>さて、</a:t>
            </a:r>
            <a:r>
              <a:rPr kumimoji="1" lang="en-US" altLang="ja-JP" dirty="0" smtClean="0"/>
              <a:t>『</a:t>
            </a:r>
            <a:r>
              <a:rPr kumimoji="1" lang="ja-JP" altLang="en-US" dirty="0" smtClean="0"/>
              <a:t>法的な責任のある約束」が「契約」と言いましたが、</a:t>
            </a:r>
          </a:p>
          <a:p>
            <a:r>
              <a:rPr lang="ja-JP" altLang="en-US" dirty="0" smtClean="0"/>
              <a:t>「法的な責任」とはどんなことでしょうか。</a:t>
            </a:r>
          </a:p>
          <a:p>
            <a:endParaRPr kumimoji="1" lang="ja-JP" altLang="en-US" dirty="0"/>
          </a:p>
          <a:p>
            <a:r>
              <a:rPr lang="ja-JP" altLang="en-US" dirty="0" smtClean="0"/>
              <a:t>申込に対し、承諾がされると、お互いに「権利」と「義務」が発生します。</a:t>
            </a:r>
          </a:p>
          <a:p>
            <a:endParaRPr kumimoji="1" lang="ja-JP" altLang="en-US" dirty="0"/>
          </a:p>
          <a:p>
            <a:r>
              <a:rPr lang="ja-JP" altLang="en-US" dirty="0" smtClean="0"/>
              <a:t>申し込んだ方は、「代金を払う」という義務を果たせば、「商品を受け取る」権利が</a:t>
            </a:r>
          </a:p>
          <a:p>
            <a:r>
              <a:rPr kumimoji="1" lang="ja-JP" altLang="en-US" dirty="0" smtClean="0"/>
              <a:t>あります。</a:t>
            </a:r>
          </a:p>
          <a:p>
            <a:endParaRPr lang="ja-JP" altLang="en-US" dirty="0"/>
          </a:p>
          <a:p>
            <a:r>
              <a:rPr kumimoji="1" lang="ja-JP" altLang="en-US" dirty="0" smtClean="0"/>
              <a:t>お店の方は、「商品を渡す」という義務を果たせば、「代金を受取る」権利があります。</a:t>
            </a:r>
          </a:p>
          <a:p>
            <a:endParaRPr lang="ja-JP" altLang="en-US" dirty="0"/>
          </a:p>
          <a:p>
            <a:r>
              <a:rPr kumimoji="1" lang="ja-JP" altLang="en-US" dirty="0" smtClean="0"/>
              <a:t>このように、お互いが、それぞれ「権利」「義務」が生まれます。</a:t>
            </a:r>
            <a:endParaRPr kumimoji="1" lang="ja-JP" altLang="en-US" dirty="0"/>
          </a:p>
        </p:txBody>
      </p:sp>
      <p:sp>
        <p:nvSpPr>
          <p:cNvPr id="4" name="スライド番号プレースホルダー 3"/>
          <p:cNvSpPr>
            <a:spLocks noGrp="1"/>
          </p:cNvSpPr>
          <p:nvPr>
            <p:ph type="sldNum" sz="quarter" idx="10"/>
          </p:nvPr>
        </p:nvSpPr>
        <p:spPr/>
        <p:txBody>
          <a:bodyPr/>
          <a:lstStyle/>
          <a:p>
            <a:fld id="{E7A1F080-33D6-460C-AE4C-C8DDE1F44DAF}" type="slidenum">
              <a:rPr lang="ja-JP" altLang="en-US" smtClean="0">
                <a:solidFill>
                  <a:prstClr val="black"/>
                </a:solidFill>
              </a:rPr>
              <a:pPr/>
              <a:t>11</a:t>
            </a:fld>
            <a:endParaRPr lang="ja-JP" altLang="en-US" dirty="0">
              <a:solidFill>
                <a:prstClr val="black"/>
              </a:solidFill>
            </a:endParaRPr>
          </a:p>
        </p:txBody>
      </p:sp>
    </p:spTree>
    <p:extLst>
      <p:ext uri="{BB962C8B-B14F-4D97-AF65-F5344CB8AC3E}">
        <p14:creationId xmlns:p14="http://schemas.microsoft.com/office/powerpoint/2010/main" val="45144004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a:xfrm>
            <a:off x="920750" y="746125"/>
            <a:ext cx="4965700" cy="3725863"/>
          </a:xfrm>
        </p:spPr>
      </p:sp>
      <p:sp>
        <p:nvSpPr>
          <p:cNvPr id="3" name="ノート プレースホルダ 2"/>
          <p:cNvSpPr>
            <a:spLocks noGrp="1"/>
          </p:cNvSpPr>
          <p:nvPr>
            <p:ph type="body" idx="1"/>
          </p:nvPr>
        </p:nvSpPr>
        <p:spPr/>
        <p:txBody>
          <a:bodyPr>
            <a:normAutofit/>
          </a:bodyPr>
          <a:lstStyle/>
          <a:p>
            <a:r>
              <a:rPr kumimoji="1" lang="ja-JP" altLang="en-US" dirty="0" smtClean="0"/>
              <a:t>さて、契約には、様々な形があります。</a:t>
            </a:r>
          </a:p>
          <a:p>
            <a:endParaRPr lang="ja-JP" altLang="en-US" dirty="0"/>
          </a:p>
          <a:p>
            <a:r>
              <a:rPr kumimoji="1" lang="ja-JP" altLang="en-US" dirty="0" smtClean="0"/>
              <a:t>書面がなくても、意思の合致があれば、成立します。</a:t>
            </a:r>
          </a:p>
          <a:p>
            <a:r>
              <a:rPr lang="ja-JP" altLang="en-US" dirty="0" smtClean="0"/>
              <a:t>ですから、</a:t>
            </a:r>
            <a:r>
              <a:rPr lang="en-US" altLang="ja-JP" dirty="0" smtClean="0"/>
              <a:t>『</a:t>
            </a:r>
            <a:r>
              <a:rPr lang="ja-JP" altLang="en-US" dirty="0" smtClean="0"/>
              <a:t>口約束</a:t>
            </a:r>
            <a:r>
              <a:rPr lang="en-US" altLang="ja-JP" dirty="0" smtClean="0"/>
              <a:t>』</a:t>
            </a:r>
            <a:r>
              <a:rPr lang="ja-JP" altLang="en-US" dirty="0"/>
              <a:t>でも</a:t>
            </a:r>
            <a:r>
              <a:rPr lang="ja-JP" altLang="en-US" dirty="0" smtClean="0"/>
              <a:t>契約は成立します。</a:t>
            </a:r>
          </a:p>
          <a:p>
            <a:r>
              <a:rPr kumimoji="1" lang="ja-JP" altLang="en-US" dirty="0" smtClean="0"/>
              <a:t>また、</a:t>
            </a:r>
            <a:r>
              <a:rPr kumimoji="1" lang="en-US" altLang="ja-JP" dirty="0" smtClean="0"/>
              <a:t>『</a:t>
            </a:r>
            <a:r>
              <a:rPr kumimoji="1" lang="ja-JP" altLang="en-US" dirty="0" smtClean="0"/>
              <a:t>印鑑</a:t>
            </a:r>
            <a:r>
              <a:rPr kumimoji="1" lang="en-US" altLang="ja-JP" dirty="0" smtClean="0"/>
              <a:t>』</a:t>
            </a:r>
            <a:r>
              <a:rPr kumimoji="1" lang="ja-JP" altLang="en-US" dirty="0" smtClean="0"/>
              <a:t>がなくても成立します。</a:t>
            </a:r>
          </a:p>
          <a:p>
            <a:endParaRPr lang="ja-JP" altLang="en-US" dirty="0"/>
          </a:p>
          <a:p>
            <a:r>
              <a:rPr lang="ja-JP" altLang="en-US" dirty="0" smtClean="0"/>
              <a:t>しかし、法律で書面が必要とされている契約もあります。</a:t>
            </a:r>
            <a:endParaRPr kumimoji="1" lang="ja-JP" altLang="en-US" dirty="0" smtClean="0"/>
          </a:p>
          <a:p>
            <a:r>
              <a:rPr lang="ja-JP" altLang="en-US" dirty="0" smtClean="0"/>
              <a:t>「保証契約」「訪問販売での契約」「マルチ商法での契約」等</a:t>
            </a:r>
          </a:p>
          <a:p>
            <a:endParaRPr kumimoji="1" lang="ja-JP" altLang="en-US" dirty="0"/>
          </a:p>
        </p:txBody>
      </p:sp>
      <p:sp>
        <p:nvSpPr>
          <p:cNvPr id="4" name="スライド番号プレースホルダ 3"/>
          <p:cNvSpPr>
            <a:spLocks noGrp="1"/>
          </p:cNvSpPr>
          <p:nvPr>
            <p:ph type="sldNum" sz="quarter" idx="10"/>
          </p:nvPr>
        </p:nvSpPr>
        <p:spPr/>
        <p:txBody>
          <a:bodyPr/>
          <a:lstStyle/>
          <a:p>
            <a:fld id="{AFBE247A-1AC2-4D06-AEF4-746BA93B699C}" type="slidenum">
              <a:rPr lang="ja-JP" altLang="en-US" smtClean="0">
                <a:solidFill>
                  <a:prstClr val="black"/>
                </a:solidFill>
              </a:rPr>
              <a:pPr/>
              <a:t>12</a:t>
            </a:fld>
            <a:endParaRPr lang="ja-JP" altLang="en-US">
              <a:solidFill>
                <a:prstClr val="black"/>
              </a:solidFill>
            </a:endParaRPr>
          </a:p>
        </p:txBody>
      </p:sp>
    </p:spTree>
    <p:extLst>
      <p:ext uri="{BB962C8B-B14F-4D97-AF65-F5344CB8AC3E}">
        <p14:creationId xmlns:p14="http://schemas.microsoft.com/office/powerpoint/2010/main" val="74579910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a:xfrm>
            <a:off x="920750" y="746125"/>
            <a:ext cx="4965700" cy="3725863"/>
          </a:xfrm>
        </p:spPr>
      </p:sp>
      <p:sp>
        <p:nvSpPr>
          <p:cNvPr id="3" name="ノート プレースホルダ 2"/>
          <p:cNvSpPr>
            <a:spLocks noGrp="1"/>
          </p:cNvSpPr>
          <p:nvPr>
            <p:ph type="body" idx="1"/>
          </p:nvPr>
        </p:nvSpPr>
        <p:spPr/>
        <p:txBody>
          <a:bodyPr>
            <a:normAutofit/>
          </a:bodyPr>
          <a:lstStyle/>
          <a:p>
            <a:r>
              <a:rPr kumimoji="1" lang="ja-JP" altLang="en-US" dirty="0" smtClean="0"/>
              <a:t>しかし、どんな形であっても、契約は</a:t>
            </a:r>
            <a:r>
              <a:rPr lang="ja-JP" altLang="en-US" dirty="0"/>
              <a:t>「</a:t>
            </a:r>
            <a:r>
              <a:rPr kumimoji="1" lang="ja-JP" altLang="en-US" dirty="0" smtClean="0"/>
              <a:t>法的な責任のある約束」です。</a:t>
            </a:r>
          </a:p>
          <a:p>
            <a:endParaRPr lang="ja-JP" altLang="en-US" dirty="0"/>
          </a:p>
          <a:p>
            <a:r>
              <a:rPr kumimoji="1" lang="ja-JP" altLang="en-US" dirty="0" smtClean="0"/>
              <a:t>契約をする際には、内容をしっかり確認しましょう。</a:t>
            </a:r>
            <a:endParaRPr kumimoji="1" lang="ja-JP" altLang="en-US" dirty="0"/>
          </a:p>
        </p:txBody>
      </p:sp>
      <p:sp>
        <p:nvSpPr>
          <p:cNvPr id="4" name="スライド番号プレースホルダ 3"/>
          <p:cNvSpPr>
            <a:spLocks noGrp="1"/>
          </p:cNvSpPr>
          <p:nvPr>
            <p:ph type="sldNum" sz="quarter" idx="10"/>
          </p:nvPr>
        </p:nvSpPr>
        <p:spPr/>
        <p:txBody>
          <a:bodyPr/>
          <a:lstStyle/>
          <a:p>
            <a:fld id="{AFBE247A-1AC2-4D06-AEF4-746BA93B699C}" type="slidenum">
              <a:rPr lang="ja-JP" altLang="en-US" smtClean="0">
                <a:solidFill>
                  <a:prstClr val="black"/>
                </a:solidFill>
              </a:rPr>
              <a:pPr/>
              <a:t>13</a:t>
            </a:fld>
            <a:endParaRPr lang="ja-JP" altLang="en-US">
              <a:solidFill>
                <a:prstClr val="black"/>
              </a:solidFill>
            </a:endParaRPr>
          </a:p>
        </p:txBody>
      </p:sp>
    </p:spTree>
    <p:extLst>
      <p:ext uri="{BB962C8B-B14F-4D97-AF65-F5344CB8AC3E}">
        <p14:creationId xmlns:p14="http://schemas.microsoft.com/office/powerpoint/2010/main" val="74579910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a:xfrm>
            <a:off x="920750" y="746125"/>
            <a:ext cx="4965700" cy="3725863"/>
          </a:xfrm>
        </p:spPr>
      </p:sp>
      <p:sp>
        <p:nvSpPr>
          <p:cNvPr id="3" name="ノート プレースホルダ 2"/>
          <p:cNvSpPr>
            <a:spLocks noGrp="1"/>
          </p:cNvSpPr>
          <p:nvPr>
            <p:ph type="body" idx="1"/>
          </p:nvPr>
        </p:nvSpPr>
        <p:spPr/>
        <p:txBody>
          <a:bodyPr>
            <a:normAutofit/>
          </a:bodyPr>
          <a:lstStyle/>
          <a:p>
            <a:r>
              <a:rPr kumimoji="1" lang="ja-JP" altLang="en-US" dirty="0" smtClean="0"/>
              <a:t>この契約には、</a:t>
            </a:r>
            <a:r>
              <a:rPr kumimoji="1" lang="en-US" altLang="ja-JP" dirty="0" smtClean="0"/>
              <a:t>『4</a:t>
            </a:r>
            <a:r>
              <a:rPr kumimoji="1" lang="ja-JP" altLang="en-US" dirty="0" err="1" smtClean="0"/>
              <a:t>つの</a:t>
            </a:r>
            <a:r>
              <a:rPr kumimoji="1" lang="ja-JP" altLang="en-US" dirty="0" smtClean="0"/>
              <a:t>自由</a:t>
            </a:r>
            <a:r>
              <a:rPr kumimoji="1" lang="en-US" altLang="ja-JP" dirty="0" smtClean="0"/>
              <a:t>』</a:t>
            </a:r>
            <a:r>
              <a:rPr kumimoji="1" lang="ja-JP" altLang="en-US" dirty="0" smtClean="0"/>
              <a:t>があります。</a:t>
            </a:r>
          </a:p>
          <a:p>
            <a:endParaRPr lang="ja-JP" altLang="en-US" dirty="0" smtClean="0"/>
          </a:p>
          <a:p>
            <a:r>
              <a:rPr lang="ja-JP" altLang="en-US" dirty="0" smtClean="0"/>
              <a:t>①契約締結の自由です。契約をするかどうかは自由です。しなくてもよいのです。</a:t>
            </a:r>
          </a:p>
          <a:p>
            <a:r>
              <a:rPr kumimoji="1" lang="ja-JP" altLang="en-US" dirty="0" smtClean="0"/>
              <a:t>②相手方選択の自由です。誰と契約するかも自由です。</a:t>
            </a:r>
          </a:p>
          <a:p>
            <a:r>
              <a:rPr lang="ja-JP" altLang="en-US" dirty="0" smtClean="0"/>
              <a:t>③内容決定の自由です。どのような契約をどのような条件でするかも自由です。</a:t>
            </a:r>
          </a:p>
          <a:p>
            <a:r>
              <a:rPr kumimoji="1" lang="ja-JP" altLang="en-US" dirty="0" smtClean="0"/>
              <a:t>④契約方式の自由です。契約の形式は、口頭でも書面でも</a:t>
            </a:r>
            <a:r>
              <a:rPr kumimoji="1" lang="en-US" altLang="ja-JP" dirty="0" smtClean="0"/>
              <a:t>OK</a:t>
            </a:r>
            <a:r>
              <a:rPr kumimoji="1" lang="ja-JP" altLang="en-US" smtClean="0"/>
              <a:t>です。</a:t>
            </a:r>
          </a:p>
          <a:p>
            <a:endParaRPr kumimoji="1" lang="ja-JP" altLang="en-US" dirty="0"/>
          </a:p>
        </p:txBody>
      </p:sp>
      <p:sp>
        <p:nvSpPr>
          <p:cNvPr id="4" name="スライド番号プレースホルダ 3"/>
          <p:cNvSpPr>
            <a:spLocks noGrp="1"/>
          </p:cNvSpPr>
          <p:nvPr>
            <p:ph type="sldNum" sz="quarter" idx="10"/>
          </p:nvPr>
        </p:nvSpPr>
        <p:spPr/>
        <p:txBody>
          <a:bodyPr/>
          <a:lstStyle/>
          <a:p>
            <a:fld id="{AFBE247A-1AC2-4D06-AEF4-746BA93B699C}" type="slidenum">
              <a:rPr lang="ja-JP" altLang="en-US" smtClean="0">
                <a:solidFill>
                  <a:prstClr val="black"/>
                </a:solidFill>
              </a:rPr>
              <a:pPr/>
              <a:t>14</a:t>
            </a:fld>
            <a:endParaRPr lang="ja-JP" altLang="en-US">
              <a:solidFill>
                <a:prstClr val="black"/>
              </a:solidFill>
            </a:endParaRPr>
          </a:p>
        </p:txBody>
      </p:sp>
    </p:spTree>
    <p:extLst>
      <p:ext uri="{BB962C8B-B14F-4D97-AF65-F5344CB8AC3E}">
        <p14:creationId xmlns:p14="http://schemas.microsoft.com/office/powerpoint/2010/main" val="74579910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15988" y="742950"/>
            <a:ext cx="4975225" cy="3732213"/>
          </a:xfrm>
        </p:spPr>
      </p:sp>
      <p:sp>
        <p:nvSpPr>
          <p:cNvPr id="3" name="ノート プレースホルダー 2"/>
          <p:cNvSpPr>
            <a:spLocks noGrp="1"/>
          </p:cNvSpPr>
          <p:nvPr>
            <p:ph type="body" idx="1"/>
          </p:nvPr>
        </p:nvSpPr>
        <p:spPr/>
        <p:txBody>
          <a:bodyPr/>
          <a:lstStyle/>
          <a:p>
            <a:r>
              <a:rPr kumimoji="1" lang="ja-JP" altLang="en-US" dirty="0" smtClean="0"/>
              <a:t>では、こんなことが起こったら、どうすればいいでしょう</a:t>
            </a:r>
            <a:r>
              <a:rPr kumimoji="1" lang="en-US" altLang="ja-JP" dirty="0" smtClean="0"/>
              <a:t>?</a:t>
            </a:r>
          </a:p>
          <a:p>
            <a:endParaRPr lang="en-US" altLang="ja-JP" dirty="0"/>
          </a:p>
          <a:p>
            <a:r>
              <a:rPr lang="ja-JP" altLang="en-US" dirty="0"/>
              <a:t>中学</a:t>
            </a:r>
            <a:r>
              <a:rPr lang="en-US" altLang="ja-JP" dirty="0"/>
              <a:t>2</a:t>
            </a:r>
            <a:r>
              <a:rPr lang="ja-JP" altLang="en-US" dirty="0" smtClean="0"/>
              <a:t>年生のある人が、スマホでオンラインゲームをしていました。</a:t>
            </a:r>
          </a:p>
          <a:p>
            <a:r>
              <a:rPr kumimoji="1" lang="ja-JP" altLang="en-US" dirty="0" smtClean="0"/>
              <a:t>頑張って進んでいったのですが、次の段階に進みたくて、</a:t>
            </a:r>
          </a:p>
          <a:p>
            <a:r>
              <a:rPr lang="ja-JP" altLang="en-US" dirty="0" smtClean="0"/>
              <a:t>買えないかな・・・と思い、購入ボタンを押してしまいました。</a:t>
            </a:r>
          </a:p>
          <a:p>
            <a:r>
              <a:rPr lang="ja-JP" altLang="en-US" dirty="0"/>
              <a:t>すると</a:t>
            </a:r>
            <a:r>
              <a:rPr lang="ja-JP" altLang="en-US" dirty="0" smtClean="0"/>
              <a:t>、「支払い方法」を選ぶ欄が出て、クレジットカードと表示されていたので、</a:t>
            </a:r>
          </a:p>
          <a:p>
            <a:r>
              <a:rPr lang="ja-JP" altLang="en-US" dirty="0"/>
              <a:t>その</a:t>
            </a:r>
            <a:r>
              <a:rPr lang="ja-JP" altLang="en-US" dirty="0" smtClean="0"/>
              <a:t>まま選んでみました。</a:t>
            </a:r>
          </a:p>
          <a:p>
            <a:r>
              <a:rPr lang="ja-JP" altLang="en-US" dirty="0" smtClean="0"/>
              <a:t>すると、なんとアイテムが買えてしまいました。</a:t>
            </a:r>
          </a:p>
          <a:p>
            <a:r>
              <a:rPr lang="ja-JP" altLang="en-US" dirty="0" smtClean="0"/>
              <a:t>びっくりしましたが、買えるなら・・・と思い、どんどん買っていきました。</a:t>
            </a:r>
          </a:p>
          <a:p>
            <a:r>
              <a:rPr lang="ja-JP" altLang="en-US" dirty="0" smtClean="0"/>
              <a:t>でも、特に何も言われなかったのでそのままにしていました。</a:t>
            </a:r>
          </a:p>
          <a:p>
            <a:endParaRPr lang="ja-JP" altLang="en-US" dirty="0"/>
          </a:p>
          <a:p>
            <a:r>
              <a:rPr lang="ja-JP" altLang="en-US" dirty="0" smtClean="0"/>
              <a:t>しばらくして、お母さんのクレジットカードの請求で、</a:t>
            </a:r>
          </a:p>
          <a:p>
            <a:r>
              <a:rPr lang="ja-JP" altLang="en-US" dirty="0" smtClean="0"/>
              <a:t>「ゲームの会社で</a:t>
            </a:r>
            <a:r>
              <a:rPr lang="en-US" altLang="ja-JP" dirty="0" smtClean="0"/>
              <a:t>5</a:t>
            </a:r>
            <a:r>
              <a:rPr lang="ja-JP" altLang="en-US" dirty="0" smtClean="0"/>
              <a:t>万円の利用があるんだけど、覚えがない</a:t>
            </a:r>
            <a:r>
              <a:rPr lang="en-US" altLang="ja-JP" dirty="0" smtClean="0"/>
              <a:t>?</a:t>
            </a:r>
            <a:r>
              <a:rPr lang="ja-JP" altLang="en-US" dirty="0" smtClean="0"/>
              <a:t>」と</a:t>
            </a:r>
          </a:p>
          <a:p>
            <a:r>
              <a:rPr lang="ja-JP" altLang="en-US" dirty="0" smtClean="0"/>
              <a:t>聞かれました。</a:t>
            </a:r>
          </a:p>
          <a:p>
            <a:r>
              <a:rPr kumimoji="1" lang="ja-JP" altLang="en-US" dirty="0" smtClean="0"/>
              <a:t>まさか、本当にクレジットカードでの課金が出来ていたなんて</a:t>
            </a:r>
          </a:p>
          <a:p>
            <a:r>
              <a:rPr kumimoji="1" lang="ja-JP" altLang="en-US" dirty="0" smtClean="0"/>
              <a:t>思っていなかったのに</a:t>
            </a:r>
            <a:r>
              <a:rPr kumimoji="1" lang="en-US" altLang="ja-JP" dirty="0" smtClean="0"/>
              <a:t>…</a:t>
            </a:r>
            <a:endParaRPr kumimoji="1" lang="ja-JP" altLang="en-US" dirty="0" smtClean="0"/>
          </a:p>
          <a:p>
            <a:endParaRPr lang="ja-JP" altLang="en-US" dirty="0"/>
          </a:p>
          <a:p>
            <a:r>
              <a:rPr kumimoji="1" lang="ja-JP" altLang="en-US" dirty="0" smtClean="0"/>
              <a:t>これは、</a:t>
            </a:r>
            <a:r>
              <a:rPr lang="ja-JP" altLang="en-US" dirty="0" smtClean="0"/>
              <a:t>ゲーム会社からアイテムを買うという契約が出来ていたことになります。</a:t>
            </a:r>
          </a:p>
          <a:p>
            <a:endParaRPr lang="ja-JP" altLang="en-US" dirty="0"/>
          </a:p>
          <a:p>
            <a:r>
              <a:rPr lang="ja-JP" altLang="en-US" dirty="0" smtClean="0"/>
              <a:t>この契約はやめることが出来るのでしょうか</a:t>
            </a:r>
            <a:r>
              <a:rPr lang="en-US" altLang="ja-JP" dirty="0" smtClean="0"/>
              <a:t>?</a:t>
            </a:r>
          </a:p>
          <a:p>
            <a:r>
              <a:rPr lang="ja-JP" altLang="en-US" dirty="0" smtClean="0"/>
              <a:t>「未成年者」が親の許可なく</a:t>
            </a:r>
            <a:r>
              <a:rPr lang="ja-JP" altLang="en-US" dirty="0" err="1" smtClean="0"/>
              <a:t>おこづ</a:t>
            </a:r>
            <a:r>
              <a:rPr lang="ja-JP" altLang="en-US" dirty="0" smtClean="0"/>
              <a:t>かいを超えるような契約をしていた場合は、</a:t>
            </a:r>
          </a:p>
          <a:p>
            <a:r>
              <a:rPr lang="ja-JP" altLang="en-US" dirty="0" smtClean="0"/>
              <a:t>法律で取消をすることが出来ます。</a:t>
            </a:r>
            <a:endParaRPr lang="en-US" altLang="ja-JP" dirty="0" smtClean="0"/>
          </a:p>
          <a:p>
            <a:endParaRPr lang="ja-JP" altLang="en-US" dirty="0" smtClean="0"/>
          </a:p>
          <a:p>
            <a:endParaRPr kumimoji="1" lang="en-US" altLang="ja-JP" dirty="0" smtClean="0"/>
          </a:p>
        </p:txBody>
      </p:sp>
      <p:sp>
        <p:nvSpPr>
          <p:cNvPr id="4" name="スライド番号プレースホルダー 3"/>
          <p:cNvSpPr>
            <a:spLocks noGrp="1"/>
          </p:cNvSpPr>
          <p:nvPr>
            <p:ph type="sldNum" sz="quarter" idx="10"/>
          </p:nvPr>
        </p:nvSpPr>
        <p:spPr/>
        <p:txBody>
          <a:bodyPr/>
          <a:lstStyle/>
          <a:p>
            <a:fld id="{E7A1F080-33D6-460C-AE4C-C8DDE1F44DAF}" type="slidenum">
              <a:rPr lang="ja-JP" altLang="en-US" smtClean="0">
                <a:solidFill>
                  <a:prstClr val="black"/>
                </a:solidFill>
              </a:rPr>
              <a:pPr/>
              <a:t>15</a:t>
            </a:fld>
            <a:endParaRPr lang="ja-JP" altLang="en-US" dirty="0">
              <a:solidFill>
                <a:prstClr val="black"/>
              </a:solidFill>
            </a:endParaRPr>
          </a:p>
        </p:txBody>
      </p:sp>
    </p:spTree>
    <p:extLst>
      <p:ext uri="{BB962C8B-B14F-4D97-AF65-F5344CB8AC3E}">
        <p14:creationId xmlns:p14="http://schemas.microsoft.com/office/powerpoint/2010/main" val="267118516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15988" y="742950"/>
            <a:ext cx="4975225" cy="3732213"/>
          </a:xfrm>
        </p:spPr>
      </p:sp>
      <p:sp>
        <p:nvSpPr>
          <p:cNvPr id="3" name="ノート プレースホルダー 2"/>
          <p:cNvSpPr>
            <a:spLocks noGrp="1"/>
          </p:cNvSpPr>
          <p:nvPr>
            <p:ph type="body" idx="1"/>
          </p:nvPr>
        </p:nvSpPr>
        <p:spPr/>
        <p:txBody>
          <a:bodyPr/>
          <a:lstStyle/>
          <a:p>
            <a:r>
              <a:rPr kumimoji="1" lang="ja-JP" altLang="en-US" dirty="0" smtClean="0"/>
              <a:t>さて、契約をしていても、やめることはできます。</a:t>
            </a:r>
          </a:p>
          <a:p>
            <a:r>
              <a:rPr lang="ja-JP" altLang="en-US" dirty="0"/>
              <a:t>どんな時</a:t>
            </a:r>
            <a:r>
              <a:rPr lang="ja-JP" altLang="en-US" dirty="0" smtClean="0"/>
              <a:t>にやめられるのでしょうか。</a:t>
            </a:r>
          </a:p>
          <a:p>
            <a:endParaRPr kumimoji="1" lang="ja-JP" altLang="en-US" dirty="0"/>
          </a:p>
          <a:p>
            <a:endParaRPr lang="ja-JP" altLang="en-US" dirty="0" smtClean="0"/>
          </a:p>
          <a:p>
            <a:r>
              <a:rPr lang="ja-JP" altLang="en-US" dirty="0" smtClean="0"/>
              <a:t>①先ほどの例のように</a:t>
            </a:r>
            <a:r>
              <a:rPr lang="ja-JP" altLang="en-US" dirty="0"/>
              <a:t>、未成年者が親権者の承諾なしで一人で契約した場合は、</a:t>
            </a:r>
          </a:p>
          <a:p>
            <a:r>
              <a:rPr lang="ja-JP" altLang="en-US" dirty="0"/>
              <a:t>　民法の規定で取り消すことが出来ます。</a:t>
            </a:r>
          </a:p>
          <a:p>
            <a:endParaRPr lang="ja-JP" altLang="en-US" dirty="0"/>
          </a:p>
          <a:p>
            <a:r>
              <a:rPr lang="ja-JP" altLang="en-US" dirty="0"/>
              <a:t>②</a:t>
            </a:r>
            <a:r>
              <a:rPr kumimoji="1" lang="ja-JP" altLang="en-US" dirty="0" smtClean="0"/>
              <a:t>あらかじめ</a:t>
            </a:r>
            <a:r>
              <a:rPr lang="ja-JP" altLang="en-US" dirty="0"/>
              <a:t>、</a:t>
            </a:r>
            <a:r>
              <a:rPr kumimoji="1" lang="ja-JP" altLang="en-US" dirty="0" smtClean="0"/>
              <a:t>キャンセル料や取消料・辞められる条件等</a:t>
            </a:r>
          </a:p>
          <a:p>
            <a:r>
              <a:rPr kumimoji="1" lang="ja-JP" altLang="en-US" dirty="0" smtClean="0"/>
              <a:t>「やめる時のルール」を決めてある契約の時は、</a:t>
            </a:r>
            <a:r>
              <a:rPr lang="ja-JP" altLang="en-US" dirty="0"/>
              <a:t>　</a:t>
            </a:r>
            <a:r>
              <a:rPr lang="ja-JP" altLang="en-US" dirty="0" smtClean="0"/>
              <a:t>　</a:t>
            </a:r>
          </a:p>
          <a:p>
            <a:r>
              <a:rPr lang="ja-JP" altLang="en-US" dirty="0"/>
              <a:t>　</a:t>
            </a:r>
            <a:r>
              <a:rPr kumimoji="1" lang="ja-JP" altLang="en-US" dirty="0" smtClean="0"/>
              <a:t>お互いの合意によって、やめられます。</a:t>
            </a:r>
          </a:p>
          <a:p>
            <a:endParaRPr lang="ja-JP" altLang="en-US" dirty="0" smtClean="0"/>
          </a:p>
          <a:p>
            <a:r>
              <a:rPr lang="ja-JP" altLang="en-US" dirty="0" smtClean="0"/>
              <a:t>③訪問販売のような場合は、法律の制度で、「クーリング・オフ」というものがあり、</a:t>
            </a:r>
          </a:p>
          <a:p>
            <a:r>
              <a:rPr lang="ja-JP" altLang="en-US" dirty="0"/>
              <a:t>　</a:t>
            </a:r>
            <a:r>
              <a:rPr lang="ja-JP" altLang="en-US" dirty="0" smtClean="0"/>
              <a:t>これで契約を無条件でやめられます。</a:t>
            </a:r>
          </a:p>
          <a:p>
            <a:endParaRPr kumimoji="1" lang="ja-JP" altLang="en-US" dirty="0" smtClean="0"/>
          </a:p>
        </p:txBody>
      </p:sp>
      <p:sp>
        <p:nvSpPr>
          <p:cNvPr id="4" name="スライド番号プレースホルダー 3"/>
          <p:cNvSpPr>
            <a:spLocks noGrp="1"/>
          </p:cNvSpPr>
          <p:nvPr>
            <p:ph type="sldNum" sz="quarter" idx="10"/>
          </p:nvPr>
        </p:nvSpPr>
        <p:spPr/>
        <p:txBody>
          <a:bodyPr/>
          <a:lstStyle/>
          <a:p>
            <a:fld id="{E7A1F080-33D6-460C-AE4C-C8DDE1F44DAF}" type="slidenum">
              <a:rPr lang="ja-JP" altLang="en-US" smtClean="0">
                <a:solidFill>
                  <a:prstClr val="black"/>
                </a:solidFill>
              </a:rPr>
              <a:pPr/>
              <a:t>16</a:t>
            </a:fld>
            <a:endParaRPr lang="ja-JP" altLang="en-US" dirty="0">
              <a:solidFill>
                <a:prstClr val="black"/>
              </a:solidFill>
            </a:endParaRPr>
          </a:p>
        </p:txBody>
      </p:sp>
    </p:spTree>
    <p:extLst>
      <p:ext uri="{BB962C8B-B14F-4D97-AF65-F5344CB8AC3E}">
        <p14:creationId xmlns:p14="http://schemas.microsoft.com/office/powerpoint/2010/main" val="267118516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15988" y="742950"/>
            <a:ext cx="4975225" cy="3732213"/>
          </a:xfrm>
        </p:spPr>
      </p:sp>
      <p:sp>
        <p:nvSpPr>
          <p:cNvPr id="3" name="ノート プレースホルダー 2"/>
          <p:cNvSpPr>
            <a:spLocks noGrp="1"/>
          </p:cNvSpPr>
          <p:nvPr>
            <p:ph type="body" idx="1"/>
          </p:nvPr>
        </p:nvSpPr>
        <p:spPr/>
        <p:txBody>
          <a:bodyPr/>
          <a:lstStyle/>
          <a:p>
            <a:r>
              <a:rPr kumimoji="1" lang="ja-JP" altLang="en-US" dirty="0" smtClean="0"/>
              <a:t>また、こんな場合もやめられます。</a:t>
            </a:r>
          </a:p>
          <a:p>
            <a:endParaRPr lang="ja-JP" altLang="en-US" dirty="0"/>
          </a:p>
          <a:p>
            <a:r>
              <a:rPr kumimoji="1" lang="ja-JP" altLang="en-US" dirty="0" smtClean="0"/>
              <a:t>④契約をしたのに、受け取ったものが壊れていたり、</a:t>
            </a:r>
          </a:p>
          <a:p>
            <a:r>
              <a:rPr lang="ja-JP" altLang="en-US" dirty="0"/>
              <a:t>　</a:t>
            </a:r>
            <a:r>
              <a:rPr kumimoji="1" lang="ja-JP" altLang="en-US" dirty="0" smtClean="0"/>
              <a:t>契約の内容を相手が守らない場合</a:t>
            </a:r>
          </a:p>
          <a:p>
            <a:endParaRPr lang="ja-JP" altLang="en-US" dirty="0"/>
          </a:p>
          <a:p>
            <a:r>
              <a:rPr kumimoji="1" lang="ja-JP" altLang="en-US" dirty="0" smtClean="0"/>
              <a:t>⑤また、自分は契約するつもりがなかったのに、騙されたり、脅されて</a:t>
            </a:r>
          </a:p>
          <a:p>
            <a:r>
              <a:rPr lang="ja-JP" altLang="en-US" dirty="0"/>
              <a:t>　</a:t>
            </a:r>
            <a:r>
              <a:rPr kumimoji="1" lang="ja-JP" altLang="en-US" dirty="0" smtClean="0"/>
              <a:t>契約をした場合</a:t>
            </a:r>
          </a:p>
          <a:p>
            <a:endParaRPr lang="ja-JP" altLang="en-US" dirty="0"/>
          </a:p>
          <a:p>
            <a:r>
              <a:rPr kumimoji="1" lang="ja-JP" altLang="en-US" dirty="0" smtClean="0"/>
              <a:t>⑥広告にはとても良いことが書かれていて、その誤った情報を信じて</a:t>
            </a:r>
          </a:p>
          <a:p>
            <a:r>
              <a:rPr lang="ja-JP" altLang="en-US" dirty="0"/>
              <a:t>　</a:t>
            </a:r>
            <a:r>
              <a:rPr lang="ja-JP" altLang="en-US" dirty="0" smtClean="0"/>
              <a:t>契約をした場合</a:t>
            </a:r>
          </a:p>
          <a:p>
            <a:endParaRPr kumimoji="1" lang="ja-JP" altLang="en-US" dirty="0"/>
          </a:p>
          <a:p>
            <a:r>
              <a:rPr lang="ja-JP" altLang="en-US" dirty="0" smtClean="0"/>
              <a:t>です。</a:t>
            </a:r>
          </a:p>
          <a:p>
            <a:endParaRPr kumimoji="1" lang="ja-JP" altLang="en-US" dirty="0"/>
          </a:p>
        </p:txBody>
      </p:sp>
      <p:sp>
        <p:nvSpPr>
          <p:cNvPr id="4" name="スライド番号プレースホルダー 3"/>
          <p:cNvSpPr>
            <a:spLocks noGrp="1"/>
          </p:cNvSpPr>
          <p:nvPr>
            <p:ph type="sldNum" sz="quarter" idx="10"/>
          </p:nvPr>
        </p:nvSpPr>
        <p:spPr/>
        <p:txBody>
          <a:bodyPr/>
          <a:lstStyle/>
          <a:p>
            <a:fld id="{E7A1F080-33D6-460C-AE4C-C8DDE1F44DAF}" type="slidenum">
              <a:rPr lang="ja-JP" altLang="en-US" smtClean="0">
                <a:solidFill>
                  <a:prstClr val="black"/>
                </a:solidFill>
              </a:rPr>
              <a:pPr/>
              <a:t>17</a:t>
            </a:fld>
            <a:endParaRPr lang="ja-JP" altLang="en-US" dirty="0">
              <a:solidFill>
                <a:prstClr val="black"/>
              </a:solidFill>
            </a:endParaRPr>
          </a:p>
        </p:txBody>
      </p:sp>
    </p:spTree>
    <p:extLst>
      <p:ext uri="{BB962C8B-B14F-4D97-AF65-F5344CB8AC3E}">
        <p14:creationId xmlns:p14="http://schemas.microsoft.com/office/powerpoint/2010/main" val="267118516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154" name="スライド イメージ プレースホルダー 1"/>
          <p:cNvSpPr>
            <a:spLocks noGrp="1" noRot="1" noChangeAspect="1" noTextEdit="1"/>
          </p:cNvSpPr>
          <p:nvPr>
            <p:ph type="sldImg"/>
          </p:nvPr>
        </p:nvSpPr>
        <p:spPr bwMode="auto">
          <a:xfrm>
            <a:off x="920750" y="746125"/>
            <a:ext cx="4965700" cy="3725863"/>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7155" name="ノート プレースホルダー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ja-JP" altLang="en-US" dirty="0" smtClean="0"/>
              <a:t>さて、契約のことをもう一度整理してみましょう。</a:t>
            </a:r>
          </a:p>
          <a:p>
            <a:endParaRPr lang="ja-JP" altLang="en-US" dirty="0" smtClean="0"/>
          </a:p>
          <a:p>
            <a:r>
              <a:rPr lang="ja-JP" altLang="en-US" dirty="0" smtClean="0"/>
              <a:t>売買の契約は、消費者の「買いたい」という意思と、販売者の「売りたい」と言う</a:t>
            </a:r>
          </a:p>
          <a:p>
            <a:r>
              <a:rPr lang="ja-JP" altLang="en-US" dirty="0" smtClean="0"/>
              <a:t>意思が合致した時に成立します。</a:t>
            </a:r>
          </a:p>
          <a:p>
            <a:endParaRPr lang="ja-JP" altLang="en-US" dirty="0"/>
          </a:p>
          <a:p>
            <a:r>
              <a:rPr lang="ja-JP" altLang="en-US" dirty="0" smtClean="0"/>
              <a:t>この場合、契約は、基本的に有効となります。</a:t>
            </a:r>
          </a:p>
          <a:p>
            <a:r>
              <a:rPr lang="ja-JP" altLang="en-US" dirty="0" smtClean="0"/>
              <a:t>しかし、一方的に商品を送り付けるなど</a:t>
            </a:r>
          </a:p>
          <a:p>
            <a:r>
              <a:rPr lang="ja-JP" altLang="en-US" dirty="0" smtClean="0"/>
              <a:t>意思の合致がなく、有効とは言えない「無効」なものもあります。</a:t>
            </a:r>
          </a:p>
          <a:p>
            <a:endParaRPr lang="ja-JP" altLang="en-US" dirty="0"/>
          </a:p>
          <a:p>
            <a:r>
              <a:rPr lang="ja-JP" altLang="en-US" dirty="0" smtClean="0"/>
              <a:t>有効な契約の場合、やめたい時には、「話し合い」で合意するか、</a:t>
            </a:r>
          </a:p>
          <a:p>
            <a:r>
              <a:rPr lang="ja-JP" altLang="en-US" dirty="0" smtClean="0"/>
              <a:t>または、「法的な手続き」でやめる</a:t>
            </a:r>
            <a:r>
              <a:rPr lang="ja-JP" altLang="en-US" dirty="0"/>
              <a:t>こと</a:t>
            </a:r>
            <a:r>
              <a:rPr lang="ja-JP" altLang="en-US" dirty="0" smtClean="0"/>
              <a:t>が出来ます。</a:t>
            </a:r>
          </a:p>
          <a:p>
            <a:endParaRPr lang="en-US" altLang="ja-JP" dirty="0" smtClean="0"/>
          </a:p>
          <a:p>
            <a:r>
              <a:rPr lang="ja-JP" altLang="en-US" dirty="0" smtClean="0"/>
              <a:t>その「法的な手続き」の代表的なものは、</a:t>
            </a:r>
          </a:p>
          <a:p>
            <a:r>
              <a:rPr lang="ja-JP" altLang="en-US" dirty="0" smtClean="0"/>
              <a:t>①クーリング・オフ</a:t>
            </a:r>
          </a:p>
          <a:p>
            <a:r>
              <a:rPr lang="ja-JP" altLang="en-US" dirty="0" smtClean="0"/>
              <a:t>②中途解約</a:t>
            </a:r>
          </a:p>
          <a:p>
            <a:r>
              <a:rPr lang="ja-JP" altLang="en-US" dirty="0" smtClean="0"/>
              <a:t>③契約の取消し　です。</a:t>
            </a:r>
          </a:p>
          <a:p>
            <a:endParaRPr lang="ja-JP" altLang="en-US" dirty="0" smtClean="0"/>
          </a:p>
          <a:p>
            <a:endParaRPr lang="ja-JP" altLang="en-US" dirty="0" smtClean="0"/>
          </a:p>
        </p:txBody>
      </p:sp>
      <p:sp>
        <p:nvSpPr>
          <p:cNvPr id="177156" name="スライド番号プレースホルダー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defTabSz="4572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defTabSz="4572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defTabSz="4572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defTabSz="457200"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fld id="{44FDEB2E-E6F2-4FDF-BA5B-68C56C513E04}" type="slidenum">
              <a:rPr lang="ja-JP" altLang="en-US">
                <a:solidFill>
                  <a:srgbClr val="000000"/>
                </a:solidFill>
              </a:rPr>
              <a:pPr eaLnBrk="1" hangingPunct="1"/>
              <a:t>18</a:t>
            </a:fld>
            <a:endParaRPr lang="ja-JP" altLang="en-US">
              <a:solidFill>
                <a:srgbClr val="000000"/>
              </a:solidFill>
            </a:endParaRPr>
          </a:p>
        </p:txBody>
      </p:sp>
    </p:spTree>
    <p:extLst>
      <p:ext uri="{BB962C8B-B14F-4D97-AF65-F5344CB8AC3E}">
        <p14:creationId xmlns:p14="http://schemas.microsoft.com/office/powerpoint/2010/main" val="195532262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15988" y="742950"/>
            <a:ext cx="4975225" cy="3732213"/>
          </a:xfrm>
        </p:spPr>
      </p:sp>
      <p:sp>
        <p:nvSpPr>
          <p:cNvPr id="3" name="ノート プレースホルダー 2"/>
          <p:cNvSpPr>
            <a:spLocks noGrp="1"/>
          </p:cNvSpPr>
          <p:nvPr>
            <p:ph type="body" idx="1"/>
          </p:nvPr>
        </p:nvSpPr>
        <p:spPr/>
        <p:txBody>
          <a:bodyPr/>
          <a:lstStyle/>
          <a:p>
            <a:r>
              <a:rPr kumimoji="1" lang="ja-JP" altLang="en-US" dirty="0" smtClean="0"/>
              <a:t>さて、今日の話しを振り返りましょう。</a:t>
            </a:r>
          </a:p>
          <a:p>
            <a:endParaRPr lang="ja-JP" altLang="en-US" dirty="0"/>
          </a:p>
          <a:p>
            <a:r>
              <a:rPr kumimoji="1" lang="ja-JP" altLang="en-US" dirty="0" smtClean="0"/>
              <a:t>まず、契約は、相手との合意によって成立するものです。</a:t>
            </a:r>
          </a:p>
          <a:p>
            <a:r>
              <a:rPr lang="ja-JP" altLang="en-US" dirty="0"/>
              <a:t>そして</a:t>
            </a:r>
            <a:r>
              <a:rPr lang="ja-JP" altLang="en-US" dirty="0" smtClean="0"/>
              <a:t>、成立すると、</a:t>
            </a:r>
            <a:r>
              <a:rPr lang="en-US" altLang="ja-JP" dirty="0" smtClean="0"/>
              <a:t>｢</a:t>
            </a:r>
            <a:r>
              <a:rPr lang="ja-JP" altLang="en-US" dirty="0" smtClean="0"/>
              <a:t>法的な責任を持つ約束」となります。</a:t>
            </a:r>
          </a:p>
          <a:p>
            <a:r>
              <a:rPr kumimoji="1" lang="ja-JP" altLang="en-US" dirty="0"/>
              <a:t>その</a:t>
            </a:r>
            <a:r>
              <a:rPr kumimoji="1" lang="ja-JP" altLang="en-US" dirty="0" smtClean="0"/>
              <a:t>為、一方的にはやめられません。</a:t>
            </a:r>
          </a:p>
          <a:p>
            <a:endParaRPr lang="ja-JP" altLang="en-US" dirty="0"/>
          </a:p>
          <a:p>
            <a:r>
              <a:rPr kumimoji="1" lang="ja-JP" altLang="en-US" dirty="0" smtClean="0"/>
              <a:t>たとえば、お店に行って買い物をしたのに、気が変わって商品を返したいと</a:t>
            </a:r>
          </a:p>
          <a:p>
            <a:r>
              <a:rPr kumimoji="1" lang="ja-JP" altLang="en-US" dirty="0" smtClean="0"/>
              <a:t>思ったとしましょう。</a:t>
            </a:r>
          </a:p>
          <a:p>
            <a:r>
              <a:rPr lang="ja-JP" altLang="en-US" dirty="0"/>
              <a:t>たとえ</a:t>
            </a:r>
            <a:r>
              <a:rPr lang="ja-JP" altLang="en-US" dirty="0" smtClean="0"/>
              <a:t>、「レシートがある」「使っていない」と言っても、基本的には</a:t>
            </a:r>
          </a:p>
          <a:p>
            <a:r>
              <a:rPr kumimoji="1" lang="ja-JP" altLang="en-US" dirty="0" smtClean="0"/>
              <a:t>返品は出来ません。</a:t>
            </a:r>
          </a:p>
          <a:p>
            <a:endParaRPr lang="ja-JP" altLang="en-US" dirty="0" smtClean="0"/>
          </a:p>
          <a:p>
            <a:r>
              <a:rPr lang="ja-JP" altLang="en-US" dirty="0"/>
              <a:t>実際には</a:t>
            </a:r>
            <a:r>
              <a:rPr lang="ja-JP" altLang="en-US" dirty="0" smtClean="0"/>
              <a:t>、レシートを見せることで返品を認めてくれるお店もありますが、</a:t>
            </a:r>
          </a:p>
          <a:p>
            <a:r>
              <a:rPr kumimoji="1" lang="ja-JP" altLang="en-US" dirty="0"/>
              <a:t>それ</a:t>
            </a:r>
            <a:r>
              <a:rPr kumimoji="1" lang="ja-JP" altLang="en-US" dirty="0" smtClean="0"/>
              <a:t>は、「お店のサービス」です。</a:t>
            </a:r>
          </a:p>
          <a:p>
            <a:r>
              <a:rPr lang="ja-JP" altLang="en-US" dirty="0" smtClean="0"/>
              <a:t>消費者の権利ではありません。</a:t>
            </a:r>
            <a:endParaRPr kumimoji="1" lang="ja-JP" altLang="en-US" dirty="0" smtClean="0"/>
          </a:p>
          <a:p>
            <a:endParaRPr kumimoji="1" lang="ja-JP" altLang="en-US" dirty="0" smtClean="0"/>
          </a:p>
        </p:txBody>
      </p:sp>
      <p:sp>
        <p:nvSpPr>
          <p:cNvPr id="4" name="スライド番号プレースホルダー 3"/>
          <p:cNvSpPr>
            <a:spLocks noGrp="1"/>
          </p:cNvSpPr>
          <p:nvPr>
            <p:ph type="sldNum" sz="quarter" idx="10"/>
          </p:nvPr>
        </p:nvSpPr>
        <p:spPr/>
        <p:txBody>
          <a:bodyPr/>
          <a:lstStyle/>
          <a:p>
            <a:fld id="{E7A1F080-33D6-460C-AE4C-C8DDE1F44DAF}" type="slidenum">
              <a:rPr lang="ja-JP" altLang="en-US" smtClean="0">
                <a:solidFill>
                  <a:prstClr val="black"/>
                </a:solidFill>
              </a:rPr>
              <a:pPr/>
              <a:t>19</a:t>
            </a:fld>
            <a:endParaRPr lang="ja-JP" altLang="en-US" dirty="0">
              <a:solidFill>
                <a:prstClr val="black"/>
              </a:solidFill>
            </a:endParaRPr>
          </a:p>
        </p:txBody>
      </p:sp>
    </p:spTree>
    <p:extLst>
      <p:ext uri="{BB962C8B-B14F-4D97-AF65-F5344CB8AC3E}">
        <p14:creationId xmlns:p14="http://schemas.microsoft.com/office/powerpoint/2010/main" val="267118516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a:xfrm>
            <a:off x="920750" y="746125"/>
            <a:ext cx="4965700" cy="3725863"/>
          </a:xfrm>
        </p:spPr>
      </p:sp>
      <p:sp>
        <p:nvSpPr>
          <p:cNvPr id="3" name="ノート プレースホルダ 2"/>
          <p:cNvSpPr>
            <a:spLocks noGrp="1"/>
          </p:cNvSpPr>
          <p:nvPr>
            <p:ph type="body" idx="1"/>
          </p:nvPr>
        </p:nvSpPr>
        <p:spPr/>
        <p:txBody>
          <a:bodyPr>
            <a:normAutofit/>
          </a:bodyPr>
          <a:lstStyle/>
          <a:p>
            <a:r>
              <a:rPr kumimoji="1" lang="ja-JP" altLang="en-US" dirty="0" smtClean="0"/>
              <a:t>私たちは食事をしたり、スマホで音楽を聞いたり、</a:t>
            </a:r>
          </a:p>
          <a:p>
            <a:r>
              <a:rPr lang="ja-JP" altLang="en-US" dirty="0" smtClean="0"/>
              <a:t>お風呂に入ったり、日々いろんなことをしています。</a:t>
            </a:r>
          </a:p>
          <a:p>
            <a:r>
              <a:rPr kumimoji="1" lang="ja-JP" altLang="en-US" dirty="0"/>
              <a:t>それら</a:t>
            </a:r>
            <a:r>
              <a:rPr kumimoji="1" lang="ja-JP" altLang="en-US" dirty="0" smtClean="0"/>
              <a:t>の生活の為に、材料を買ったり、スマホという</a:t>
            </a:r>
            <a:r>
              <a:rPr lang="ja-JP" altLang="en-US" dirty="0"/>
              <a:t>商品</a:t>
            </a:r>
            <a:r>
              <a:rPr kumimoji="1" lang="ja-JP" altLang="en-US" dirty="0" smtClean="0"/>
              <a:t>を</a:t>
            </a:r>
            <a:r>
              <a:rPr lang="ja-JP" altLang="en-US" dirty="0" smtClean="0"/>
              <a:t>買ったり</a:t>
            </a:r>
          </a:p>
          <a:p>
            <a:r>
              <a:rPr kumimoji="1" lang="ja-JP" altLang="en-US" dirty="0" smtClean="0"/>
              <a:t>電気・ガス・水を消費して生活しています。</a:t>
            </a:r>
          </a:p>
          <a:p>
            <a:endParaRPr lang="ja-JP" altLang="en-US" dirty="0"/>
          </a:p>
          <a:p>
            <a:r>
              <a:rPr kumimoji="1" lang="ja-JP" altLang="en-US" dirty="0" smtClean="0"/>
              <a:t>そういった買い物等の為には、</a:t>
            </a:r>
            <a:endParaRPr lang="ja-JP" altLang="en-US" dirty="0"/>
          </a:p>
          <a:p>
            <a:r>
              <a:rPr kumimoji="1" lang="en-US" altLang="ja-JP" dirty="0" smtClean="0"/>
              <a:t>『</a:t>
            </a:r>
            <a:r>
              <a:rPr kumimoji="1" lang="ja-JP" altLang="en-US" dirty="0" smtClean="0"/>
              <a:t>モノを買う</a:t>
            </a:r>
            <a:r>
              <a:rPr kumimoji="1" lang="en-US" altLang="ja-JP" dirty="0" smtClean="0"/>
              <a:t>』『</a:t>
            </a:r>
            <a:r>
              <a:rPr kumimoji="1" lang="ja-JP" altLang="en-US" dirty="0" smtClean="0"/>
              <a:t>サービスを申し込む」ということをして、</a:t>
            </a:r>
          </a:p>
          <a:p>
            <a:r>
              <a:rPr lang="ja-JP" altLang="en-US" dirty="0" smtClean="0"/>
              <a:t>利用できるようになっています。</a:t>
            </a:r>
          </a:p>
          <a:p>
            <a:endParaRPr kumimoji="1" lang="ja-JP" altLang="en-US" dirty="0"/>
          </a:p>
        </p:txBody>
      </p:sp>
      <p:sp>
        <p:nvSpPr>
          <p:cNvPr id="4" name="スライド番号プレースホルダ 3"/>
          <p:cNvSpPr>
            <a:spLocks noGrp="1"/>
          </p:cNvSpPr>
          <p:nvPr>
            <p:ph type="sldNum" sz="quarter" idx="10"/>
          </p:nvPr>
        </p:nvSpPr>
        <p:spPr/>
        <p:txBody>
          <a:bodyPr/>
          <a:lstStyle/>
          <a:p>
            <a:fld id="{AFBE247A-1AC2-4D06-AEF4-746BA93B699C}" type="slidenum">
              <a:rPr lang="ja-JP" altLang="en-US" smtClean="0">
                <a:solidFill>
                  <a:prstClr val="black"/>
                </a:solidFill>
              </a:rPr>
              <a:pPr/>
              <a:t>2</a:t>
            </a:fld>
            <a:endParaRPr lang="ja-JP" altLang="en-US">
              <a:solidFill>
                <a:prstClr val="black"/>
              </a:solidFill>
            </a:endParaRPr>
          </a:p>
        </p:txBody>
      </p:sp>
    </p:spTree>
    <p:extLst>
      <p:ext uri="{BB962C8B-B14F-4D97-AF65-F5344CB8AC3E}">
        <p14:creationId xmlns:p14="http://schemas.microsoft.com/office/powerpoint/2010/main" val="74579910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15988" y="742950"/>
            <a:ext cx="4975225" cy="3732213"/>
          </a:xfrm>
        </p:spPr>
      </p:sp>
      <p:sp>
        <p:nvSpPr>
          <p:cNvPr id="3" name="ノート プレースホルダー 2"/>
          <p:cNvSpPr>
            <a:spLocks noGrp="1"/>
          </p:cNvSpPr>
          <p:nvPr>
            <p:ph type="body" idx="1"/>
          </p:nvPr>
        </p:nvSpPr>
        <p:spPr/>
        <p:txBody>
          <a:bodyPr/>
          <a:lstStyle/>
          <a:p>
            <a:r>
              <a:rPr lang="ja-JP" altLang="en-US" dirty="0" smtClean="0"/>
              <a:t>契約のことをいろいろ見てきましたが。</a:t>
            </a:r>
          </a:p>
          <a:p>
            <a:endParaRPr kumimoji="1" lang="ja-JP" altLang="en-US" dirty="0"/>
          </a:p>
          <a:p>
            <a:r>
              <a:rPr lang="ja-JP" altLang="en-US" dirty="0"/>
              <a:t>契約に</a:t>
            </a:r>
            <a:r>
              <a:rPr lang="ja-JP" altLang="en-US" dirty="0" smtClean="0"/>
              <a:t>は、責任があります。</a:t>
            </a:r>
          </a:p>
          <a:p>
            <a:r>
              <a:rPr kumimoji="1" lang="ja-JP" altLang="en-US" dirty="0"/>
              <a:t>ですから</a:t>
            </a:r>
            <a:r>
              <a:rPr kumimoji="1" lang="ja-JP" altLang="en-US" dirty="0" smtClean="0"/>
              <a:t>、慎重に、よく考えることが必要です。</a:t>
            </a:r>
          </a:p>
          <a:p>
            <a:endParaRPr lang="ja-JP" altLang="en-US" dirty="0"/>
          </a:p>
          <a:p>
            <a:r>
              <a:rPr kumimoji="1" lang="ja-JP" altLang="en-US" dirty="0" smtClean="0"/>
              <a:t>しかし、壊れて</a:t>
            </a:r>
            <a:r>
              <a:rPr lang="ja-JP" altLang="en-US" dirty="0" smtClean="0"/>
              <a:t>いた等のように、商品に問題があった場合は、</a:t>
            </a:r>
          </a:p>
          <a:p>
            <a:r>
              <a:rPr kumimoji="1" lang="ja-JP" altLang="en-US" dirty="0"/>
              <a:t>お店</a:t>
            </a:r>
            <a:r>
              <a:rPr kumimoji="1" lang="ja-JP" altLang="en-US" dirty="0" smtClean="0"/>
              <a:t>に連絡しましょう。</a:t>
            </a:r>
          </a:p>
          <a:p>
            <a:endParaRPr lang="ja-JP" altLang="en-US" dirty="0"/>
          </a:p>
          <a:p>
            <a:endParaRPr kumimoji="1" lang="ja-JP" altLang="en-US" dirty="0"/>
          </a:p>
        </p:txBody>
      </p:sp>
      <p:sp>
        <p:nvSpPr>
          <p:cNvPr id="4" name="スライド番号プレースホルダー 3"/>
          <p:cNvSpPr>
            <a:spLocks noGrp="1"/>
          </p:cNvSpPr>
          <p:nvPr>
            <p:ph type="sldNum" sz="quarter" idx="10"/>
          </p:nvPr>
        </p:nvSpPr>
        <p:spPr/>
        <p:txBody>
          <a:bodyPr/>
          <a:lstStyle/>
          <a:p>
            <a:fld id="{E7A1F080-33D6-460C-AE4C-C8DDE1F44DAF}" type="slidenum">
              <a:rPr lang="ja-JP" altLang="en-US" smtClean="0">
                <a:solidFill>
                  <a:prstClr val="black"/>
                </a:solidFill>
              </a:rPr>
              <a:pPr/>
              <a:t>20</a:t>
            </a:fld>
            <a:endParaRPr lang="ja-JP" altLang="en-US" dirty="0">
              <a:solidFill>
                <a:prstClr val="black"/>
              </a:solidFill>
            </a:endParaRPr>
          </a:p>
        </p:txBody>
      </p:sp>
    </p:spTree>
    <p:extLst>
      <p:ext uri="{BB962C8B-B14F-4D97-AF65-F5344CB8AC3E}">
        <p14:creationId xmlns:p14="http://schemas.microsoft.com/office/powerpoint/2010/main" val="267118516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9036B297-7789-48C2-BB08-FF24EF2C890B}" type="slidenum">
              <a:rPr kumimoji="1" lang="ja-JP" altLang="en-US" smtClean="0"/>
              <a:t>21</a:t>
            </a:fld>
            <a:endParaRPr kumimoji="1" lang="ja-JP" altLang="en-US"/>
          </a:p>
        </p:txBody>
      </p:sp>
    </p:spTree>
    <p:extLst>
      <p:ext uri="{BB962C8B-B14F-4D97-AF65-F5344CB8AC3E}">
        <p14:creationId xmlns:p14="http://schemas.microsoft.com/office/powerpoint/2010/main" val="590095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復習クイズです。</a:t>
            </a:r>
          </a:p>
          <a:p>
            <a:endParaRPr kumimoji="1" lang="ja-JP" altLang="en-US" dirty="0"/>
          </a:p>
        </p:txBody>
      </p:sp>
      <p:sp>
        <p:nvSpPr>
          <p:cNvPr id="4" name="スライド番号プレースホルダー 3"/>
          <p:cNvSpPr>
            <a:spLocks noGrp="1"/>
          </p:cNvSpPr>
          <p:nvPr>
            <p:ph type="sldNum" sz="quarter" idx="10"/>
          </p:nvPr>
        </p:nvSpPr>
        <p:spPr/>
        <p:txBody>
          <a:bodyPr/>
          <a:lstStyle/>
          <a:p>
            <a:fld id="{9036B297-7789-48C2-BB08-FF24EF2C890B}" type="slidenum">
              <a:rPr kumimoji="1" lang="ja-JP" altLang="en-US" smtClean="0"/>
              <a:t>22</a:t>
            </a:fld>
            <a:endParaRPr kumimoji="1" lang="ja-JP" altLang="en-US"/>
          </a:p>
        </p:txBody>
      </p:sp>
    </p:spTree>
    <p:extLst>
      <p:ext uri="{BB962C8B-B14F-4D97-AF65-F5344CB8AC3E}">
        <p14:creationId xmlns:p14="http://schemas.microsoft.com/office/powerpoint/2010/main" val="304014792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smtClean="0"/>
              <a:t>Q1.</a:t>
            </a:r>
            <a:r>
              <a:rPr kumimoji="1" lang="ja-JP" altLang="en-US" dirty="0" smtClean="0"/>
              <a:t>コンビニで、パンを買いました。</a:t>
            </a:r>
          </a:p>
          <a:p>
            <a:r>
              <a:rPr lang="ja-JP" altLang="en-US" dirty="0"/>
              <a:t>　</a:t>
            </a:r>
            <a:r>
              <a:rPr lang="ja-JP" altLang="en-US" dirty="0" smtClean="0"/>
              <a:t>　</a:t>
            </a:r>
            <a:r>
              <a:rPr kumimoji="1" lang="ja-JP" altLang="en-US" dirty="0" smtClean="0"/>
              <a:t>これは、契約でしょうか。</a:t>
            </a:r>
          </a:p>
          <a:p>
            <a:endParaRPr lang="ja-JP" altLang="en-US" dirty="0" smtClean="0"/>
          </a:p>
          <a:p>
            <a:endParaRPr lang="ja-JP" altLang="en-US" dirty="0"/>
          </a:p>
          <a:p>
            <a:r>
              <a:rPr lang="en-US" altLang="ja-JP" dirty="0" smtClean="0"/>
              <a:t>[</a:t>
            </a:r>
            <a:r>
              <a:rPr lang="ja-JP" altLang="en-US" dirty="0" smtClean="0"/>
              <a:t>答え</a:t>
            </a:r>
            <a:r>
              <a:rPr lang="en-US" altLang="ja-JP" dirty="0" smtClean="0"/>
              <a:t>]</a:t>
            </a:r>
            <a:endParaRPr lang="ja-JP" altLang="en-US" dirty="0"/>
          </a:p>
          <a:p>
            <a:r>
              <a:rPr lang="ja-JP" altLang="en-US" dirty="0" smtClean="0"/>
              <a:t>「パンを下さい」という申込みに</a:t>
            </a:r>
          </a:p>
          <a:p>
            <a:r>
              <a:rPr kumimoji="1" lang="ja-JP" altLang="en-US" dirty="0"/>
              <a:t>「はい</a:t>
            </a:r>
            <a:r>
              <a:rPr kumimoji="1" lang="ja-JP" altLang="en-US" dirty="0" smtClean="0"/>
              <a:t>、わかりました」という承諾で、契約は成立です。</a:t>
            </a:r>
          </a:p>
          <a:p>
            <a:endParaRPr lang="ja-JP" altLang="en-US" dirty="0"/>
          </a:p>
          <a:p>
            <a:r>
              <a:rPr lang="ja-JP" altLang="en-US" dirty="0" smtClean="0"/>
              <a:t>お客さんは、パンを受け取る権利と、代金を支払う義務があります。</a:t>
            </a:r>
          </a:p>
          <a:p>
            <a:r>
              <a:rPr kumimoji="1" lang="ja-JP" altLang="en-US" dirty="0" smtClean="0"/>
              <a:t>お店は、代金を受取る権利と、パンを渡す義務があります。</a:t>
            </a:r>
          </a:p>
          <a:p>
            <a:endParaRPr kumimoji="1" lang="ja-JP" altLang="en-US" dirty="0"/>
          </a:p>
        </p:txBody>
      </p:sp>
      <p:sp>
        <p:nvSpPr>
          <p:cNvPr id="4" name="スライド番号プレースホルダー 3"/>
          <p:cNvSpPr>
            <a:spLocks noGrp="1"/>
          </p:cNvSpPr>
          <p:nvPr>
            <p:ph type="sldNum" sz="quarter" idx="10"/>
          </p:nvPr>
        </p:nvSpPr>
        <p:spPr/>
        <p:txBody>
          <a:bodyPr/>
          <a:lstStyle/>
          <a:p>
            <a:fld id="{9036B297-7789-48C2-BB08-FF24EF2C890B}" type="slidenum">
              <a:rPr kumimoji="1" lang="ja-JP" altLang="en-US" smtClean="0"/>
              <a:t>23</a:t>
            </a:fld>
            <a:endParaRPr kumimoji="1" lang="ja-JP" altLang="en-US"/>
          </a:p>
        </p:txBody>
      </p:sp>
    </p:spTree>
    <p:extLst>
      <p:ext uri="{BB962C8B-B14F-4D97-AF65-F5344CB8AC3E}">
        <p14:creationId xmlns:p14="http://schemas.microsoft.com/office/powerpoint/2010/main" val="111225316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smtClean="0"/>
              <a:t>Q2.</a:t>
            </a:r>
            <a:r>
              <a:rPr kumimoji="1" lang="ja-JP" altLang="en-US" dirty="0" smtClean="0"/>
              <a:t>契約</a:t>
            </a:r>
            <a:r>
              <a:rPr lang="ja-JP" altLang="en-US" dirty="0"/>
              <a:t>には</a:t>
            </a:r>
            <a:r>
              <a:rPr lang="ja-JP" altLang="en-US" dirty="0" smtClean="0"/>
              <a:t>、必ず契約書が必要です。サインをしたり、印鑑を押さないと</a:t>
            </a:r>
          </a:p>
          <a:p>
            <a:r>
              <a:rPr kumimoji="1" lang="ja-JP" altLang="en-US" dirty="0"/>
              <a:t>　</a:t>
            </a:r>
            <a:r>
              <a:rPr kumimoji="1" lang="ja-JP" altLang="en-US" dirty="0" smtClean="0"/>
              <a:t>　契約にはなりません。</a:t>
            </a:r>
          </a:p>
          <a:p>
            <a:endParaRPr lang="ja-JP" altLang="en-US" dirty="0" smtClean="0"/>
          </a:p>
          <a:p>
            <a:endParaRPr lang="ja-JP" altLang="en-US" dirty="0"/>
          </a:p>
          <a:p>
            <a:r>
              <a:rPr lang="en-US" altLang="ja-JP" dirty="0" smtClean="0"/>
              <a:t>[</a:t>
            </a:r>
            <a:r>
              <a:rPr lang="ja-JP" altLang="en-US" dirty="0" smtClean="0"/>
              <a:t>答え</a:t>
            </a:r>
            <a:r>
              <a:rPr lang="en-US" altLang="ja-JP" dirty="0" smtClean="0"/>
              <a:t>]</a:t>
            </a:r>
            <a:endParaRPr lang="ja-JP" altLang="en-US" dirty="0"/>
          </a:p>
          <a:p>
            <a:r>
              <a:rPr kumimoji="1" lang="ja-JP" altLang="en-US" dirty="0" smtClean="0"/>
              <a:t>これは間違いです。</a:t>
            </a:r>
          </a:p>
          <a:p>
            <a:endParaRPr lang="ja-JP" altLang="en-US" dirty="0"/>
          </a:p>
          <a:p>
            <a:r>
              <a:rPr kumimoji="1" lang="ja-JP" altLang="en-US" dirty="0" smtClean="0"/>
              <a:t>契約には、自由の原則があります。</a:t>
            </a:r>
          </a:p>
          <a:p>
            <a:r>
              <a:rPr lang="ja-JP" altLang="en-US" dirty="0" smtClean="0"/>
              <a:t>書面がなくても、合意によって契約は成立します。</a:t>
            </a:r>
          </a:p>
          <a:p>
            <a:endParaRPr lang="ja-JP" altLang="en-US" dirty="0"/>
          </a:p>
        </p:txBody>
      </p:sp>
      <p:sp>
        <p:nvSpPr>
          <p:cNvPr id="4" name="スライド番号プレースホルダー 3"/>
          <p:cNvSpPr>
            <a:spLocks noGrp="1"/>
          </p:cNvSpPr>
          <p:nvPr>
            <p:ph type="sldNum" sz="quarter" idx="10"/>
          </p:nvPr>
        </p:nvSpPr>
        <p:spPr/>
        <p:txBody>
          <a:bodyPr/>
          <a:lstStyle/>
          <a:p>
            <a:fld id="{9036B297-7789-48C2-BB08-FF24EF2C890B}" type="slidenum">
              <a:rPr kumimoji="1" lang="ja-JP" altLang="en-US" smtClean="0"/>
              <a:t>24</a:t>
            </a:fld>
            <a:endParaRPr kumimoji="1" lang="ja-JP" altLang="en-US"/>
          </a:p>
        </p:txBody>
      </p:sp>
    </p:spTree>
    <p:extLst>
      <p:ext uri="{BB962C8B-B14F-4D97-AF65-F5344CB8AC3E}">
        <p14:creationId xmlns:p14="http://schemas.microsoft.com/office/powerpoint/2010/main" val="155781307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en-US" altLang="ja-JP" dirty="0" smtClean="0"/>
              <a:t>Q3.</a:t>
            </a:r>
            <a:r>
              <a:rPr lang="ja-JP" altLang="en-US" dirty="0" smtClean="0"/>
              <a:t>昨日お店でパソコンを買いました。しかし、旅行へ行くことになり、旅行代が</a:t>
            </a:r>
          </a:p>
          <a:p>
            <a:r>
              <a:rPr lang="ja-JP" altLang="en-US" dirty="0"/>
              <a:t>　</a:t>
            </a:r>
            <a:r>
              <a:rPr lang="ja-JP" altLang="en-US" dirty="0" smtClean="0"/>
              <a:t>　必要になったので、パソコンをキャンセルしたいと思います。</a:t>
            </a:r>
          </a:p>
          <a:p>
            <a:r>
              <a:rPr lang="ja-JP" altLang="en-US" dirty="0"/>
              <a:t>　</a:t>
            </a:r>
            <a:r>
              <a:rPr lang="ja-JP" altLang="en-US" dirty="0" smtClean="0"/>
              <a:t>　できます</a:t>
            </a:r>
            <a:r>
              <a:rPr lang="ja-JP" altLang="en-US" dirty="0"/>
              <a:t>か</a:t>
            </a:r>
            <a:r>
              <a:rPr lang="en-US" altLang="ja-JP" dirty="0" smtClean="0"/>
              <a:t>?</a:t>
            </a:r>
          </a:p>
          <a:p>
            <a:endParaRPr lang="en-US" altLang="ja-JP" dirty="0"/>
          </a:p>
          <a:p>
            <a:endParaRPr lang="ja-JP" altLang="en-US" dirty="0" smtClean="0"/>
          </a:p>
          <a:p>
            <a:r>
              <a:rPr lang="en-US" altLang="ja-JP" dirty="0" smtClean="0"/>
              <a:t>[</a:t>
            </a:r>
            <a:r>
              <a:rPr lang="ja-JP" altLang="en-US" dirty="0" smtClean="0"/>
              <a:t>答え</a:t>
            </a:r>
            <a:r>
              <a:rPr lang="en-US" altLang="ja-JP" dirty="0" smtClean="0"/>
              <a:t>]</a:t>
            </a:r>
            <a:endParaRPr lang="ja-JP" altLang="en-US" dirty="0" smtClean="0"/>
          </a:p>
          <a:p>
            <a:r>
              <a:rPr lang="ja-JP" altLang="en-US" dirty="0" smtClean="0"/>
              <a:t>未払いだったとしても、自分の都合だけで、勝手にキャンセルはできません。</a:t>
            </a:r>
          </a:p>
          <a:p>
            <a:r>
              <a:rPr lang="ja-JP" altLang="en-US" dirty="0" smtClean="0"/>
              <a:t>お店が認めてくれた場合は、できます。</a:t>
            </a:r>
          </a:p>
          <a:p>
            <a:endParaRPr lang="en-US" altLang="ja-JP" dirty="0" smtClean="0"/>
          </a:p>
        </p:txBody>
      </p:sp>
      <p:sp>
        <p:nvSpPr>
          <p:cNvPr id="4" name="スライド番号プレースホルダー 3"/>
          <p:cNvSpPr>
            <a:spLocks noGrp="1"/>
          </p:cNvSpPr>
          <p:nvPr>
            <p:ph type="sldNum" sz="quarter" idx="10"/>
          </p:nvPr>
        </p:nvSpPr>
        <p:spPr/>
        <p:txBody>
          <a:bodyPr/>
          <a:lstStyle/>
          <a:p>
            <a:fld id="{9036B297-7789-48C2-BB08-FF24EF2C890B}" type="slidenum">
              <a:rPr kumimoji="1" lang="ja-JP" altLang="en-US" smtClean="0"/>
              <a:t>25</a:t>
            </a:fld>
            <a:endParaRPr kumimoji="1" lang="ja-JP" altLang="en-US"/>
          </a:p>
        </p:txBody>
      </p:sp>
    </p:spTree>
    <p:extLst>
      <p:ext uri="{BB962C8B-B14F-4D97-AF65-F5344CB8AC3E}">
        <p14:creationId xmlns:p14="http://schemas.microsoft.com/office/powerpoint/2010/main" val="137565254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smtClean="0"/>
              <a:t>Q4.3</a:t>
            </a:r>
            <a:r>
              <a:rPr kumimoji="1" lang="ja-JP" altLang="en-US" dirty="0" smtClean="0"/>
              <a:t>日前、お店でお水を買いました。しかし、今日またお店に行ってみると、</a:t>
            </a:r>
          </a:p>
          <a:p>
            <a:r>
              <a:rPr lang="ja-JP" altLang="en-US" dirty="0" smtClean="0"/>
              <a:t>　　セールになって安くなっていました。</a:t>
            </a:r>
            <a:r>
              <a:rPr lang="en-US" altLang="ja-JP" dirty="0" smtClean="0"/>
              <a:t>3</a:t>
            </a:r>
            <a:r>
              <a:rPr lang="ja-JP" altLang="en-US" dirty="0" smtClean="0"/>
              <a:t>日前のものを返して、今日の価格で</a:t>
            </a:r>
          </a:p>
          <a:p>
            <a:r>
              <a:rPr lang="ja-JP" altLang="en-US" dirty="0"/>
              <a:t>　</a:t>
            </a:r>
            <a:r>
              <a:rPr lang="ja-JP" altLang="en-US" dirty="0" smtClean="0"/>
              <a:t>　買い直したいと思いました。できますか</a:t>
            </a:r>
            <a:r>
              <a:rPr lang="en-US" altLang="ja-JP" dirty="0" smtClean="0"/>
              <a:t>?</a:t>
            </a:r>
          </a:p>
          <a:p>
            <a:endParaRPr kumimoji="1" lang="en-US" altLang="ja-JP" dirty="0" smtClean="0"/>
          </a:p>
          <a:p>
            <a:endParaRPr lang="ja-JP" altLang="en-US" dirty="0" smtClean="0"/>
          </a:p>
          <a:p>
            <a:r>
              <a:rPr lang="en-US" altLang="ja-JP" dirty="0" smtClean="0"/>
              <a:t>[</a:t>
            </a:r>
            <a:r>
              <a:rPr lang="ja-JP" altLang="en-US" dirty="0" smtClean="0"/>
              <a:t>答え</a:t>
            </a:r>
            <a:r>
              <a:rPr lang="en-US" altLang="ja-JP" dirty="0" smtClean="0"/>
              <a:t>]</a:t>
            </a:r>
            <a:endParaRPr lang="ja-JP" altLang="en-US" dirty="0"/>
          </a:p>
          <a:p>
            <a:r>
              <a:rPr lang="ja-JP" altLang="en-US" dirty="0" smtClean="0"/>
              <a:t>これはできません。</a:t>
            </a:r>
          </a:p>
          <a:p>
            <a:r>
              <a:rPr lang="ja-JP" altLang="en-US" dirty="0"/>
              <a:t>契約</a:t>
            </a:r>
            <a:r>
              <a:rPr lang="ja-JP" altLang="en-US" dirty="0" smtClean="0"/>
              <a:t>は、法的な責任のある約束です。</a:t>
            </a:r>
          </a:p>
          <a:p>
            <a:r>
              <a:rPr lang="ja-JP" altLang="en-US" dirty="0" smtClean="0"/>
              <a:t>自分の都合だけで、一方的にやめることはできません。</a:t>
            </a:r>
          </a:p>
          <a:p>
            <a:endParaRPr lang="ja-JP" altLang="en-US" dirty="0"/>
          </a:p>
          <a:p>
            <a:r>
              <a:rPr lang="ja-JP" altLang="en-US" dirty="0" smtClean="0"/>
              <a:t>お店が認めてくれた場合はできます。</a:t>
            </a:r>
            <a:endParaRPr lang="en-US" altLang="ja-JP" dirty="0" smtClean="0"/>
          </a:p>
        </p:txBody>
      </p:sp>
      <p:sp>
        <p:nvSpPr>
          <p:cNvPr id="4" name="スライド番号プレースホルダー 3"/>
          <p:cNvSpPr>
            <a:spLocks noGrp="1"/>
          </p:cNvSpPr>
          <p:nvPr>
            <p:ph type="sldNum" sz="quarter" idx="10"/>
          </p:nvPr>
        </p:nvSpPr>
        <p:spPr/>
        <p:txBody>
          <a:bodyPr/>
          <a:lstStyle/>
          <a:p>
            <a:fld id="{9036B297-7789-48C2-BB08-FF24EF2C890B}" type="slidenum">
              <a:rPr kumimoji="1" lang="ja-JP" altLang="en-US" smtClean="0"/>
              <a:t>26</a:t>
            </a:fld>
            <a:endParaRPr kumimoji="1" lang="ja-JP" altLang="en-US"/>
          </a:p>
        </p:txBody>
      </p:sp>
    </p:spTree>
    <p:extLst>
      <p:ext uri="{BB962C8B-B14F-4D97-AF65-F5344CB8AC3E}">
        <p14:creationId xmlns:p14="http://schemas.microsoft.com/office/powerpoint/2010/main" val="291929507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smtClean="0"/>
              <a:t>Q5.</a:t>
            </a:r>
            <a:r>
              <a:rPr lang="en-US" altLang="ja-JP" dirty="0"/>
              <a:t>2</a:t>
            </a:r>
            <a:r>
              <a:rPr lang="ja-JP" altLang="en-US" dirty="0"/>
              <a:t>日前</a:t>
            </a:r>
            <a:r>
              <a:rPr kumimoji="1" lang="ja-JP" altLang="en-US" dirty="0" smtClean="0"/>
              <a:t>、百貨店でバッグを買いました。開封して、自宅でよく見ると、下の方に</a:t>
            </a:r>
          </a:p>
          <a:p>
            <a:r>
              <a:rPr lang="ja-JP" altLang="en-US" dirty="0"/>
              <a:t>　</a:t>
            </a:r>
            <a:r>
              <a:rPr lang="ja-JP" altLang="en-US" dirty="0" smtClean="0"/>
              <a:t>　破れ</a:t>
            </a:r>
            <a:r>
              <a:rPr kumimoji="1" lang="ja-JP" altLang="en-US" dirty="0" smtClean="0"/>
              <a:t>がありました。交換できますか</a:t>
            </a:r>
            <a:r>
              <a:rPr kumimoji="1" lang="en-US" altLang="ja-JP" dirty="0" smtClean="0"/>
              <a:t>?</a:t>
            </a:r>
          </a:p>
          <a:p>
            <a:endParaRPr lang="en-US" altLang="ja-JP" dirty="0"/>
          </a:p>
          <a:p>
            <a:r>
              <a:rPr lang="en-US" altLang="ja-JP" dirty="0" smtClean="0"/>
              <a:t>[</a:t>
            </a:r>
            <a:r>
              <a:rPr lang="ja-JP" altLang="en-US" dirty="0" smtClean="0"/>
              <a:t>答え</a:t>
            </a:r>
            <a:r>
              <a:rPr lang="en-US" altLang="ja-JP" dirty="0" smtClean="0"/>
              <a:t>]</a:t>
            </a:r>
            <a:endParaRPr lang="ja-JP" altLang="en-US" dirty="0" smtClean="0"/>
          </a:p>
          <a:p>
            <a:r>
              <a:rPr lang="ja-JP" altLang="en-US" dirty="0" smtClean="0"/>
              <a:t>この場合は、できます。</a:t>
            </a:r>
          </a:p>
          <a:p>
            <a:r>
              <a:rPr kumimoji="1" lang="ja-JP" altLang="en-US" dirty="0" smtClean="0"/>
              <a:t>商品に問題があった場合は、交換を求めることが出来ます。</a:t>
            </a:r>
          </a:p>
          <a:p>
            <a:endParaRPr lang="ja-JP" altLang="en-US" dirty="0"/>
          </a:p>
          <a:p>
            <a:r>
              <a:rPr kumimoji="1" lang="ja-JP" altLang="en-US" dirty="0" smtClean="0"/>
              <a:t>購入した商品は、早めに開封して確認しましょう。</a:t>
            </a:r>
          </a:p>
          <a:p>
            <a:endParaRPr kumimoji="1" lang="ja-JP" altLang="en-US" dirty="0" smtClean="0"/>
          </a:p>
        </p:txBody>
      </p:sp>
      <p:sp>
        <p:nvSpPr>
          <p:cNvPr id="4" name="スライド番号プレースホルダー 3"/>
          <p:cNvSpPr>
            <a:spLocks noGrp="1"/>
          </p:cNvSpPr>
          <p:nvPr>
            <p:ph type="sldNum" sz="quarter" idx="10"/>
          </p:nvPr>
        </p:nvSpPr>
        <p:spPr/>
        <p:txBody>
          <a:bodyPr/>
          <a:lstStyle/>
          <a:p>
            <a:fld id="{9036B297-7789-48C2-BB08-FF24EF2C890B}" type="slidenum">
              <a:rPr kumimoji="1" lang="ja-JP" altLang="en-US" smtClean="0"/>
              <a:t>27</a:t>
            </a:fld>
            <a:endParaRPr kumimoji="1" lang="ja-JP" altLang="en-US"/>
          </a:p>
        </p:txBody>
      </p:sp>
    </p:spTree>
    <p:extLst>
      <p:ext uri="{BB962C8B-B14F-4D97-AF65-F5344CB8AC3E}">
        <p14:creationId xmlns:p14="http://schemas.microsoft.com/office/powerpoint/2010/main" val="174728256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a:xfrm>
            <a:off x="915988" y="742950"/>
            <a:ext cx="4975225" cy="3732213"/>
          </a:xfrm>
        </p:spPr>
      </p:sp>
      <p:sp>
        <p:nvSpPr>
          <p:cNvPr id="3" name="ノート プレースホルダ 2"/>
          <p:cNvSpPr>
            <a:spLocks noGrp="1"/>
          </p:cNvSpPr>
          <p:nvPr>
            <p:ph type="body" idx="1"/>
          </p:nvPr>
        </p:nvSpPr>
        <p:spPr/>
        <p:txBody>
          <a:bodyPr>
            <a:normAutofit/>
          </a:bodyPr>
          <a:lstStyle/>
          <a:p>
            <a:r>
              <a:rPr kumimoji="1" lang="ja-JP" altLang="en-US" dirty="0" smtClean="0"/>
              <a:t>みなさんは、こんなことをしたことありますか</a:t>
            </a:r>
            <a:r>
              <a:rPr kumimoji="1" lang="en-US" altLang="ja-JP" dirty="0" smtClean="0"/>
              <a:t>?</a:t>
            </a:r>
          </a:p>
          <a:p>
            <a:endParaRPr lang="en-US" altLang="ja-JP" dirty="0"/>
          </a:p>
          <a:p>
            <a:r>
              <a:rPr lang="ja-JP" altLang="en-US" dirty="0" smtClean="0"/>
              <a:t>①パンを買う</a:t>
            </a:r>
          </a:p>
          <a:p>
            <a:r>
              <a:rPr kumimoji="1" lang="ja-JP" altLang="en-US" dirty="0" smtClean="0"/>
              <a:t>②スマホを使う</a:t>
            </a:r>
          </a:p>
          <a:p>
            <a:r>
              <a:rPr lang="ja-JP" altLang="en-US" dirty="0" smtClean="0"/>
              <a:t>③電車に乗る</a:t>
            </a:r>
          </a:p>
          <a:p>
            <a:r>
              <a:rPr kumimoji="1" lang="ja-JP" altLang="en-US" dirty="0" smtClean="0"/>
              <a:t>④ネットで買い物をする</a:t>
            </a:r>
          </a:p>
          <a:p>
            <a:r>
              <a:rPr lang="ja-JP" altLang="en-US" dirty="0" smtClean="0"/>
              <a:t>⑤ゲームでアイテムを買う</a:t>
            </a:r>
          </a:p>
          <a:p>
            <a:r>
              <a:rPr kumimoji="1" lang="ja-JP" altLang="en-US" dirty="0" smtClean="0"/>
              <a:t>⑥美容院で髪を切る</a:t>
            </a:r>
          </a:p>
          <a:p>
            <a:endParaRPr lang="ja-JP" altLang="en-US" dirty="0"/>
          </a:p>
          <a:p>
            <a:r>
              <a:rPr kumimoji="1" lang="ja-JP" altLang="en-US" dirty="0" smtClean="0"/>
              <a:t>いかがですか</a:t>
            </a:r>
            <a:r>
              <a:rPr kumimoji="1" lang="en-US" altLang="ja-JP" dirty="0" smtClean="0"/>
              <a:t>?</a:t>
            </a:r>
            <a:endParaRPr kumimoji="1" lang="ja-JP" altLang="en-US" dirty="0"/>
          </a:p>
        </p:txBody>
      </p:sp>
      <p:sp>
        <p:nvSpPr>
          <p:cNvPr id="4" name="スライド番号プレースホルダ 3"/>
          <p:cNvSpPr>
            <a:spLocks noGrp="1"/>
          </p:cNvSpPr>
          <p:nvPr>
            <p:ph type="sldNum" sz="quarter" idx="10"/>
          </p:nvPr>
        </p:nvSpPr>
        <p:spPr/>
        <p:txBody>
          <a:bodyPr/>
          <a:lstStyle/>
          <a:p>
            <a:fld id="{AFBE247A-1AC2-4D06-AEF4-746BA93B699C}" type="slidenum">
              <a:rPr lang="ja-JP" altLang="en-US" smtClean="0">
                <a:solidFill>
                  <a:prstClr val="black"/>
                </a:solidFill>
              </a:rPr>
              <a:pPr/>
              <a:t>3</a:t>
            </a:fld>
            <a:endParaRPr lang="ja-JP" altLang="en-US">
              <a:solidFill>
                <a:prstClr val="black"/>
              </a:solidFill>
            </a:endParaRPr>
          </a:p>
        </p:txBody>
      </p:sp>
      <p:sp>
        <p:nvSpPr>
          <p:cNvPr id="5" name="日付プレースホルダー 4"/>
          <p:cNvSpPr>
            <a:spLocks noGrp="1"/>
          </p:cNvSpPr>
          <p:nvPr>
            <p:ph type="dt" idx="11"/>
          </p:nvPr>
        </p:nvSpPr>
        <p:spPr/>
        <p:txBody>
          <a:bodyPr/>
          <a:lstStyle/>
          <a:p>
            <a:endParaRPr lang="ja-JP" altLang="en-US" dirty="0">
              <a:solidFill>
                <a:prstClr val="black"/>
              </a:solidFill>
            </a:endParaRPr>
          </a:p>
        </p:txBody>
      </p:sp>
    </p:spTree>
    <p:extLst>
      <p:ext uri="{BB962C8B-B14F-4D97-AF65-F5344CB8AC3E}">
        <p14:creationId xmlns:p14="http://schemas.microsoft.com/office/powerpoint/2010/main" val="267218000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a:xfrm>
            <a:off x="915988" y="742950"/>
            <a:ext cx="4975225" cy="3732213"/>
          </a:xfrm>
        </p:spPr>
      </p:sp>
      <p:sp>
        <p:nvSpPr>
          <p:cNvPr id="3" name="ノート プレースホルダ 2"/>
          <p:cNvSpPr>
            <a:spLocks noGrp="1"/>
          </p:cNvSpPr>
          <p:nvPr>
            <p:ph type="body" idx="1"/>
          </p:nvPr>
        </p:nvSpPr>
        <p:spPr/>
        <p:txBody>
          <a:bodyPr>
            <a:normAutofit/>
          </a:bodyPr>
          <a:lstStyle/>
          <a:p>
            <a:r>
              <a:rPr lang="ja-JP" altLang="en-US" dirty="0"/>
              <a:t>これら</a:t>
            </a:r>
            <a:r>
              <a:rPr lang="ja-JP" altLang="en-US" dirty="0" smtClean="0"/>
              <a:t>は、毎日の生活で、普段よくみかけられるものですが、</a:t>
            </a:r>
          </a:p>
          <a:p>
            <a:r>
              <a:rPr kumimoji="1" lang="ja-JP" altLang="en-US" dirty="0"/>
              <a:t>これら</a:t>
            </a:r>
            <a:r>
              <a:rPr kumimoji="1" lang="ja-JP" altLang="en-US" dirty="0" smtClean="0"/>
              <a:t>はすべて「契約」です。</a:t>
            </a:r>
            <a:endParaRPr kumimoji="1" lang="ja-JP" altLang="en-US" dirty="0"/>
          </a:p>
        </p:txBody>
      </p:sp>
      <p:sp>
        <p:nvSpPr>
          <p:cNvPr id="4" name="スライド番号プレースホルダ 3"/>
          <p:cNvSpPr>
            <a:spLocks noGrp="1"/>
          </p:cNvSpPr>
          <p:nvPr>
            <p:ph type="sldNum" sz="quarter" idx="10"/>
          </p:nvPr>
        </p:nvSpPr>
        <p:spPr/>
        <p:txBody>
          <a:bodyPr/>
          <a:lstStyle/>
          <a:p>
            <a:fld id="{AFBE247A-1AC2-4D06-AEF4-746BA93B699C}" type="slidenum">
              <a:rPr lang="ja-JP" altLang="en-US" smtClean="0">
                <a:solidFill>
                  <a:prstClr val="black"/>
                </a:solidFill>
              </a:rPr>
              <a:pPr/>
              <a:t>4</a:t>
            </a:fld>
            <a:endParaRPr lang="ja-JP" altLang="en-US">
              <a:solidFill>
                <a:prstClr val="black"/>
              </a:solidFill>
            </a:endParaRPr>
          </a:p>
        </p:txBody>
      </p:sp>
      <p:sp>
        <p:nvSpPr>
          <p:cNvPr id="5" name="日付プレースホルダー 4"/>
          <p:cNvSpPr>
            <a:spLocks noGrp="1"/>
          </p:cNvSpPr>
          <p:nvPr>
            <p:ph type="dt" idx="11"/>
          </p:nvPr>
        </p:nvSpPr>
        <p:spPr/>
        <p:txBody>
          <a:bodyPr/>
          <a:lstStyle/>
          <a:p>
            <a:endParaRPr lang="ja-JP" altLang="en-US" dirty="0">
              <a:solidFill>
                <a:prstClr val="black"/>
              </a:solidFill>
            </a:endParaRPr>
          </a:p>
        </p:txBody>
      </p:sp>
    </p:spTree>
    <p:extLst>
      <p:ext uri="{BB962C8B-B14F-4D97-AF65-F5344CB8AC3E}">
        <p14:creationId xmlns:p14="http://schemas.microsoft.com/office/powerpoint/2010/main" val="267218000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a:xfrm>
            <a:off x="920750" y="746125"/>
            <a:ext cx="4965700" cy="3725863"/>
          </a:xfrm>
        </p:spPr>
      </p:sp>
      <p:sp>
        <p:nvSpPr>
          <p:cNvPr id="3" name="ノート プレースホルダ 2"/>
          <p:cNvSpPr>
            <a:spLocks noGrp="1"/>
          </p:cNvSpPr>
          <p:nvPr>
            <p:ph type="body" idx="1"/>
          </p:nvPr>
        </p:nvSpPr>
        <p:spPr/>
        <p:txBody>
          <a:bodyPr>
            <a:normAutofit/>
          </a:bodyPr>
          <a:lstStyle/>
          <a:p>
            <a:r>
              <a:rPr kumimoji="1" lang="ja-JP" altLang="en-US" dirty="0" smtClean="0"/>
              <a:t>さて、このような私たちの毎日の生活</a:t>
            </a:r>
          </a:p>
          <a:p>
            <a:r>
              <a:rPr lang="ja-JP" altLang="en-US" dirty="0"/>
              <a:t>つまり</a:t>
            </a:r>
            <a:r>
              <a:rPr lang="ja-JP" altLang="en-US" dirty="0" smtClean="0"/>
              <a:t>、</a:t>
            </a:r>
            <a:r>
              <a:rPr lang="en-US" altLang="ja-JP" dirty="0" smtClean="0"/>
              <a:t>『</a:t>
            </a:r>
            <a:r>
              <a:rPr lang="ja-JP" altLang="en-US" dirty="0" smtClean="0"/>
              <a:t>お金を払って、商品を購入し、生活をすること」を消費生活と言います。</a:t>
            </a:r>
          </a:p>
          <a:p>
            <a:endParaRPr kumimoji="1" lang="ja-JP" altLang="en-US" dirty="0"/>
          </a:p>
          <a:p>
            <a:r>
              <a:rPr lang="ja-JP" altLang="en-US" dirty="0" smtClean="0"/>
              <a:t>そして、</a:t>
            </a:r>
          </a:p>
          <a:p>
            <a:r>
              <a:rPr kumimoji="1" lang="ja-JP" altLang="en-US" dirty="0"/>
              <a:t>そのよう</a:t>
            </a:r>
            <a:r>
              <a:rPr kumimoji="1" lang="ja-JP" altLang="en-US" dirty="0" smtClean="0"/>
              <a:t>に、商品を購入したり、使用する人のことを「消費者」と言います。</a:t>
            </a:r>
          </a:p>
          <a:p>
            <a:endParaRPr lang="ja-JP" altLang="en-US" dirty="0"/>
          </a:p>
          <a:p>
            <a:r>
              <a:rPr kumimoji="1" lang="ja-JP" altLang="en-US" dirty="0" smtClean="0"/>
              <a:t>私たちは、生きていく中で、ずっと、消費者であり、</a:t>
            </a:r>
          </a:p>
          <a:p>
            <a:r>
              <a:rPr kumimoji="1" lang="ja-JP" altLang="en-US" dirty="0" smtClean="0"/>
              <a:t>消費生活を過ごすことになります。</a:t>
            </a:r>
            <a:endParaRPr kumimoji="1" lang="ja-JP" altLang="en-US" dirty="0"/>
          </a:p>
        </p:txBody>
      </p:sp>
      <p:sp>
        <p:nvSpPr>
          <p:cNvPr id="4" name="スライド番号プレースホルダ 3"/>
          <p:cNvSpPr>
            <a:spLocks noGrp="1"/>
          </p:cNvSpPr>
          <p:nvPr>
            <p:ph type="sldNum" sz="quarter" idx="10"/>
          </p:nvPr>
        </p:nvSpPr>
        <p:spPr/>
        <p:txBody>
          <a:bodyPr/>
          <a:lstStyle/>
          <a:p>
            <a:fld id="{AFBE247A-1AC2-4D06-AEF4-746BA93B699C}" type="slidenum">
              <a:rPr lang="ja-JP" altLang="en-US" smtClean="0">
                <a:solidFill>
                  <a:prstClr val="black"/>
                </a:solidFill>
              </a:rPr>
              <a:pPr/>
              <a:t>5</a:t>
            </a:fld>
            <a:endParaRPr lang="ja-JP" altLang="en-US">
              <a:solidFill>
                <a:prstClr val="black"/>
              </a:solidFill>
            </a:endParaRPr>
          </a:p>
        </p:txBody>
      </p:sp>
    </p:spTree>
    <p:extLst>
      <p:ext uri="{BB962C8B-B14F-4D97-AF65-F5344CB8AC3E}">
        <p14:creationId xmlns:p14="http://schemas.microsoft.com/office/powerpoint/2010/main" val="74579910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15988" y="742950"/>
            <a:ext cx="4975225" cy="3732213"/>
          </a:xfrm>
        </p:spPr>
      </p:sp>
      <p:sp>
        <p:nvSpPr>
          <p:cNvPr id="3" name="ノート プレースホルダー 2"/>
          <p:cNvSpPr>
            <a:spLocks noGrp="1"/>
          </p:cNvSpPr>
          <p:nvPr>
            <p:ph type="body" idx="1"/>
          </p:nvPr>
        </p:nvSpPr>
        <p:spPr/>
        <p:txBody>
          <a:bodyPr/>
          <a:lstStyle/>
          <a:p>
            <a:r>
              <a:rPr kumimoji="1" lang="ja-JP" altLang="en-US" dirty="0" smtClean="0"/>
              <a:t>さて、改めて、みなさんの生活の中で、</a:t>
            </a:r>
          </a:p>
          <a:p>
            <a:r>
              <a:rPr lang="ja-JP" altLang="en-US" dirty="0" smtClean="0"/>
              <a:t>「契約」を探してみましょう。</a:t>
            </a:r>
          </a:p>
          <a:p>
            <a:endParaRPr kumimoji="1" lang="ja-JP" altLang="en-US" dirty="0"/>
          </a:p>
          <a:p>
            <a:endParaRPr lang="ja-JP" altLang="en-US" dirty="0" smtClean="0"/>
          </a:p>
          <a:p>
            <a:r>
              <a:rPr kumimoji="1" lang="ja-JP" altLang="en-US" dirty="0" smtClean="0"/>
              <a:t>「本を買う」</a:t>
            </a:r>
          </a:p>
          <a:p>
            <a:r>
              <a:rPr lang="ja-JP" altLang="en-US" dirty="0" smtClean="0"/>
              <a:t>「塾に行く」</a:t>
            </a:r>
          </a:p>
          <a:p>
            <a:r>
              <a:rPr kumimoji="1" lang="ja-JP" altLang="en-US" dirty="0" smtClean="0"/>
              <a:t>「自動販売機でジュースを買う」</a:t>
            </a:r>
          </a:p>
          <a:p>
            <a:r>
              <a:rPr lang="ja-JP" altLang="en-US" dirty="0" smtClean="0"/>
              <a:t>「新聞を購読する」</a:t>
            </a:r>
          </a:p>
          <a:p>
            <a:r>
              <a:rPr kumimoji="1" lang="ja-JP" altLang="en-US" dirty="0" smtClean="0"/>
              <a:t>「映画を見る」</a:t>
            </a:r>
          </a:p>
          <a:p>
            <a:r>
              <a:rPr lang="ja-JP" altLang="en-US" dirty="0"/>
              <a:t>　</a:t>
            </a:r>
            <a:r>
              <a:rPr lang="ja-JP" altLang="en-US" dirty="0" smtClean="0"/>
              <a:t>　　　　　　　　　　等</a:t>
            </a:r>
            <a:endParaRPr kumimoji="1" lang="ja-JP" altLang="en-US" dirty="0"/>
          </a:p>
        </p:txBody>
      </p:sp>
      <p:sp>
        <p:nvSpPr>
          <p:cNvPr id="4" name="スライド番号プレースホルダー 3"/>
          <p:cNvSpPr>
            <a:spLocks noGrp="1"/>
          </p:cNvSpPr>
          <p:nvPr>
            <p:ph type="sldNum" sz="quarter" idx="10"/>
          </p:nvPr>
        </p:nvSpPr>
        <p:spPr/>
        <p:txBody>
          <a:bodyPr/>
          <a:lstStyle/>
          <a:p>
            <a:fld id="{E7A1F080-33D6-460C-AE4C-C8DDE1F44DAF}" type="slidenum">
              <a:rPr lang="ja-JP" altLang="en-US" smtClean="0">
                <a:solidFill>
                  <a:prstClr val="black"/>
                </a:solidFill>
              </a:rPr>
              <a:pPr/>
              <a:t>6</a:t>
            </a:fld>
            <a:endParaRPr lang="ja-JP" altLang="en-US" dirty="0">
              <a:solidFill>
                <a:prstClr val="black"/>
              </a:solidFill>
            </a:endParaRPr>
          </a:p>
        </p:txBody>
      </p:sp>
    </p:spTree>
    <p:extLst>
      <p:ext uri="{BB962C8B-B14F-4D97-AF65-F5344CB8AC3E}">
        <p14:creationId xmlns:p14="http://schemas.microsoft.com/office/powerpoint/2010/main" val="267118516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a:xfrm>
            <a:off x="920750" y="746125"/>
            <a:ext cx="4965700" cy="3725863"/>
          </a:xfrm>
        </p:spPr>
      </p:sp>
      <p:sp>
        <p:nvSpPr>
          <p:cNvPr id="3" name="ノート プレースホルダ 2"/>
          <p:cNvSpPr>
            <a:spLocks noGrp="1"/>
          </p:cNvSpPr>
          <p:nvPr>
            <p:ph type="body" idx="1"/>
          </p:nvPr>
        </p:nvSpPr>
        <p:spPr/>
        <p:txBody>
          <a:bodyPr>
            <a:normAutofit/>
          </a:bodyPr>
          <a:lstStyle/>
          <a:p>
            <a:r>
              <a:rPr kumimoji="1" lang="ja-JP" altLang="en-US" dirty="0" smtClean="0"/>
              <a:t>いくつさがせましたか</a:t>
            </a:r>
            <a:r>
              <a:rPr kumimoji="1" lang="en-US" altLang="ja-JP" dirty="0" smtClean="0"/>
              <a:t>?</a:t>
            </a:r>
          </a:p>
          <a:p>
            <a:endParaRPr lang="en-US" altLang="ja-JP" dirty="0"/>
          </a:p>
          <a:p>
            <a:r>
              <a:rPr lang="ja-JP" altLang="en-US" dirty="0" smtClean="0"/>
              <a:t>たくさんの</a:t>
            </a:r>
            <a:r>
              <a:rPr kumimoji="1" lang="ja-JP" altLang="en-US" dirty="0" smtClean="0"/>
              <a:t>契約がありましたね。</a:t>
            </a:r>
          </a:p>
          <a:p>
            <a:r>
              <a:rPr lang="ja-JP" altLang="en-US" dirty="0" smtClean="0"/>
              <a:t>いろんな相手といろんなことを契約をしています。</a:t>
            </a:r>
          </a:p>
          <a:p>
            <a:endParaRPr kumimoji="1" lang="ja-JP" altLang="en-US" dirty="0"/>
          </a:p>
          <a:p>
            <a:r>
              <a:rPr lang="ja-JP" altLang="en-US" dirty="0" smtClean="0"/>
              <a:t>では、契約とは、具体的にどんなことなのでしょうか。</a:t>
            </a:r>
            <a:endParaRPr kumimoji="1" lang="ja-JP" altLang="en-US" dirty="0" smtClean="0"/>
          </a:p>
        </p:txBody>
      </p:sp>
      <p:sp>
        <p:nvSpPr>
          <p:cNvPr id="4" name="スライド番号プレースホルダ 3"/>
          <p:cNvSpPr>
            <a:spLocks noGrp="1"/>
          </p:cNvSpPr>
          <p:nvPr>
            <p:ph type="sldNum" sz="quarter" idx="10"/>
          </p:nvPr>
        </p:nvSpPr>
        <p:spPr/>
        <p:txBody>
          <a:bodyPr/>
          <a:lstStyle/>
          <a:p>
            <a:fld id="{AFBE247A-1AC2-4D06-AEF4-746BA93B699C}" type="slidenum">
              <a:rPr lang="ja-JP" altLang="en-US" smtClean="0">
                <a:solidFill>
                  <a:prstClr val="black"/>
                </a:solidFill>
              </a:rPr>
              <a:pPr/>
              <a:t>7</a:t>
            </a:fld>
            <a:endParaRPr lang="ja-JP" altLang="en-US">
              <a:solidFill>
                <a:prstClr val="black"/>
              </a:solidFill>
            </a:endParaRPr>
          </a:p>
        </p:txBody>
      </p:sp>
    </p:spTree>
    <p:extLst>
      <p:ext uri="{BB962C8B-B14F-4D97-AF65-F5344CB8AC3E}">
        <p14:creationId xmlns:p14="http://schemas.microsoft.com/office/powerpoint/2010/main" val="74579910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20750" y="746125"/>
            <a:ext cx="4965700" cy="3725863"/>
          </a:xfrm>
        </p:spPr>
      </p:sp>
      <p:sp>
        <p:nvSpPr>
          <p:cNvPr id="3" name="ノート プレースホルダー 2"/>
          <p:cNvSpPr>
            <a:spLocks noGrp="1"/>
          </p:cNvSpPr>
          <p:nvPr>
            <p:ph type="body" idx="1"/>
          </p:nvPr>
        </p:nvSpPr>
        <p:spPr/>
        <p:txBody>
          <a:bodyPr/>
          <a:lstStyle/>
          <a:p>
            <a:r>
              <a:rPr lang="ja-JP" altLang="en-US" dirty="0" smtClean="0"/>
              <a:t>例えば、</a:t>
            </a:r>
            <a:r>
              <a:rPr lang="en-US" altLang="ja-JP" dirty="0" smtClean="0"/>
              <a:t>『</a:t>
            </a:r>
            <a:r>
              <a:rPr lang="ja-JP" altLang="en-US" dirty="0" smtClean="0"/>
              <a:t>お店で</a:t>
            </a:r>
            <a:r>
              <a:rPr lang="en-US" altLang="ja-JP" dirty="0" smtClean="0"/>
              <a:t>100</a:t>
            </a:r>
            <a:r>
              <a:rPr lang="ja-JP" altLang="en-US" dirty="0" smtClean="0"/>
              <a:t>円のお茶を買う」という場合で考えましょう。</a:t>
            </a:r>
          </a:p>
          <a:p>
            <a:endParaRPr kumimoji="1" lang="ja-JP" altLang="en-US" dirty="0"/>
          </a:p>
          <a:p>
            <a:r>
              <a:rPr lang="ja-JP" altLang="en-US" dirty="0" smtClean="0"/>
              <a:t>まず、お客さんが、</a:t>
            </a:r>
            <a:r>
              <a:rPr lang="ja-JP" altLang="en-US" dirty="0"/>
              <a:t>「</a:t>
            </a:r>
            <a:r>
              <a:rPr lang="ja-JP" altLang="en-US" dirty="0" smtClean="0"/>
              <a:t>これ</a:t>
            </a:r>
            <a:r>
              <a:rPr lang="en-US" altLang="ja-JP" dirty="0" smtClean="0"/>
              <a:t>(100</a:t>
            </a:r>
            <a:r>
              <a:rPr lang="ja-JP" altLang="en-US" dirty="0" smtClean="0"/>
              <a:t>円のお茶</a:t>
            </a:r>
            <a:r>
              <a:rPr lang="en-US" altLang="ja-JP" dirty="0" smtClean="0"/>
              <a:t>)</a:t>
            </a:r>
            <a:r>
              <a:rPr lang="ja-JP" altLang="en-US" dirty="0" smtClean="0"/>
              <a:t>を下さい」と言います。</a:t>
            </a:r>
          </a:p>
          <a:p>
            <a:r>
              <a:rPr kumimoji="1" lang="ja-JP" altLang="en-US" dirty="0"/>
              <a:t>これは</a:t>
            </a:r>
            <a:r>
              <a:rPr kumimoji="1" lang="ja-JP" altLang="en-US" dirty="0" smtClean="0"/>
              <a:t>、</a:t>
            </a:r>
            <a:r>
              <a:rPr lang="ja-JP" altLang="en-US" dirty="0"/>
              <a:t>「</a:t>
            </a:r>
            <a:r>
              <a:rPr kumimoji="1" lang="ja-JP" altLang="en-US" dirty="0" smtClean="0"/>
              <a:t>申込み」になります。</a:t>
            </a:r>
          </a:p>
          <a:p>
            <a:r>
              <a:rPr lang="ja-JP" altLang="en-US" dirty="0"/>
              <a:t>これ</a:t>
            </a:r>
            <a:r>
              <a:rPr lang="ja-JP" altLang="en-US" dirty="0" smtClean="0"/>
              <a:t>に対して、お店が「わかりました」と言います。</a:t>
            </a:r>
          </a:p>
          <a:p>
            <a:r>
              <a:rPr kumimoji="1" lang="ja-JP" altLang="en-US" dirty="0" smtClean="0"/>
              <a:t>これは「承諾」となります。</a:t>
            </a:r>
          </a:p>
          <a:p>
            <a:endParaRPr lang="ja-JP" altLang="en-US" dirty="0"/>
          </a:p>
          <a:p>
            <a:r>
              <a:rPr kumimoji="1" lang="ja-JP" altLang="en-US" dirty="0" smtClean="0"/>
              <a:t>この時、</a:t>
            </a:r>
            <a:r>
              <a:rPr lang="ja-JP" altLang="en-US" dirty="0"/>
              <a:t>「</a:t>
            </a:r>
            <a:r>
              <a:rPr kumimoji="1" lang="ja-JP" altLang="en-US" dirty="0" smtClean="0"/>
              <a:t>申込み」に対して、「承諾」された場合、「意思が合致」となります。</a:t>
            </a:r>
          </a:p>
          <a:p>
            <a:r>
              <a:rPr lang="ja-JP" altLang="en-US" dirty="0"/>
              <a:t>そうすると</a:t>
            </a:r>
            <a:r>
              <a:rPr lang="ja-JP" altLang="en-US" dirty="0" smtClean="0"/>
              <a:t>、「契約」が成立します。</a:t>
            </a:r>
          </a:p>
          <a:p>
            <a:endParaRPr kumimoji="1" lang="ja-JP" altLang="en-US" dirty="0"/>
          </a:p>
          <a:p>
            <a:r>
              <a:rPr lang="ja-JP" altLang="en-US" dirty="0" smtClean="0"/>
              <a:t>この契約は「法的な責任のある約束」となります。</a:t>
            </a:r>
          </a:p>
          <a:p>
            <a:endParaRPr kumimoji="1" lang="ja-JP" altLang="en-US" dirty="0" smtClean="0"/>
          </a:p>
          <a:p>
            <a:r>
              <a:rPr kumimoji="1" lang="ja-JP" altLang="en-US" dirty="0" smtClean="0"/>
              <a:t>両方の意思が合致して契約は成立しますので、一方的には</a:t>
            </a:r>
            <a:r>
              <a:rPr lang="ja-JP" altLang="en-US" dirty="0" smtClean="0"/>
              <a:t>成立しません。</a:t>
            </a:r>
          </a:p>
          <a:p>
            <a:endParaRPr kumimoji="1" lang="ja-JP" altLang="en-US" dirty="0" smtClean="0"/>
          </a:p>
          <a:p>
            <a:endParaRPr kumimoji="1" lang="ja-JP" altLang="en-US" dirty="0"/>
          </a:p>
        </p:txBody>
      </p:sp>
      <p:sp>
        <p:nvSpPr>
          <p:cNvPr id="4" name="スライド番号プレースホルダー 3"/>
          <p:cNvSpPr>
            <a:spLocks noGrp="1"/>
          </p:cNvSpPr>
          <p:nvPr>
            <p:ph type="sldNum" sz="quarter" idx="10"/>
          </p:nvPr>
        </p:nvSpPr>
        <p:spPr/>
        <p:txBody>
          <a:bodyPr/>
          <a:lstStyle/>
          <a:p>
            <a:fld id="{E7A1F080-33D6-460C-AE4C-C8DDE1F44DAF}" type="slidenum">
              <a:rPr lang="ja-JP" altLang="en-US" smtClean="0">
                <a:solidFill>
                  <a:prstClr val="black"/>
                </a:solidFill>
              </a:rPr>
              <a:pPr/>
              <a:t>8</a:t>
            </a:fld>
            <a:endParaRPr lang="ja-JP" altLang="en-US" dirty="0">
              <a:solidFill>
                <a:prstClr val="black"/>
              </a:solidFill>
            </a:endParaRPr>
          </a:p>
        </p:txBody>
      </p:sp>
    </p:spTree>
    <p:extLst>
      <p:ext uri="{BB962C8B-B14F-4D97-AF65-F5344CB8AC3E}">
        <p14:creationId xmlns:p14="http://schemas.microsoft.com/office/powerpoint/2010/main" val="45144004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では、スマホにこんなものが届いたらどうでしょう。</a:t>
            </a:r>
          </a:p>
          <a:p>
            <a:r>
              <a:rPr lang="en-US" altLang="ja-JP" dirty="0" smtClean="0"/>
              <a:t>SMS</a:t>
            </a:r>
            <a:r>
              <a:rPr lang="ja-JP" altLang="en-US" dirty="0" smtClean="0"/>
              <a:t>で「有料動画の未納料金が発生しております。本日中に連絡なき場合、</a:t>
            </a:r>
          </a:p>
          <a:p>
            <a:r>
              <a:rPr lang="ja-JP" altLang="en-US" dirty="0" smtClean="0"/>
              <a:t>法的手続きに移行いたします」とあります。</a:t>
            </a:r>
          </a:p>
          <a:p>
            <a:endParaRPr lang="ja-JP" altLang="en-US" dirty="0"/>
          </a:p>
          <a:p>
            <a:r>
              <a:rPr lang="ja-JP" altLang="en-US" dirty="0" smtClean="0"/>
              <a:t>「</a:t>
            </a:r>
            <a:r>
              <a:rPr lang="ja-JP" altLang="en-US" dirty="0"/>
              <a:t>有料動画」とありますが、覚えがありません。</a:t>
            </a:r>
          </a:p>
          <a:p>
            <a:r>
              <a:rPr lang="ja-JP" altLang="en-US" dirty="0"/>
              <a:t>いくら、法的手続きといった恐ろしげな言葉が書いていたとしても、</a:t>
            </a:r>
          </a:p>
          <a:p>
            <a:r>
              <a:rPr lang="ja-JP" altLang="en-US" dirty="0"/>
              <a:t>契約が特定されておらず、架空の契約の話と思われます。</a:t>
            </a:r>
          </a:p>
          <a:p>
            <a:r>
              <a:rPr lang="ja-JP" altLang="en-US" dirty="0"/>
              <a:t>そもそも「契約は成立していない」のです。</a:t>
            </a:r>
          </a:p>
          <a:p>
            <a:r>
              <a:rPr lang="ja-JP" altLang="en-US" dirty="0"/>
              <a:t>一方的なことが書かれていても、連絡してはいけません。</a:t>
            </a:r>
          </a:p>
          <a:p>
            <a:endParaRPr lang="ja-JP" altLang="en-US" dirty="0"/>
          </a:p>
          <a:p>
            <a:r>
              <a:rPr lang="ja-JP" altLang="en-US" dirty="0"/>
              <a:t>電話をかけたりすると、更に怖がらせる言葉を聞くことになります。</a:t>
            </a:r>
          </a:p>
          <a:p>
            <a:endParaRPr lang="ja-JP" altLang="en-US" dirty="0" smtClean="0"/>
          </a:p>
        </p:txBody>
      </p:sp>
      <p:sp>
        <p:nvSpPr>
          <p:cNvPr id="4" name="スライド番号プレースホルダー 3"/>
          <p:cNvSpPr>
            <a:spLocks noGrp="1"/>
          </p:cNvSpPr>
          <p:nvPr>
            <p:ph type="sldNum" sz="quarter" idx="10"/>
          </p:nvPr>
        </p:nvSpPr>
        <p:spPr/>
        <p:txBody>
          <a:bodyPr/>
          <a:lstStyle/>
          <a:p>
            <a:fld id="{9036B297-7789-48C2-BB08-FF24EF2C890B}" type="slidenum">
              <a:rPr kumimoji="1" lang="ja-JP" altLang="en-US" smtClean="0"/>
              <a:t>9</a:t>
            </a:fld>
            <a:endParaRPr kumimoji="1" lang="ja-JP" altLang="en-US"/>
          </a:p>
        </p:txBody>
      </p:sp>
    </p:spTree>
    <p:extLst>
      <p:ext uri="{BB962C8B-B14F-4D97-AF65-F5344CB8AC3E}">
        <p14:creationId xmlns:p14="http://schemas.microsoft.com/office/powerpoint/2010/main" val="297519176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bg bwMode="auto">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1279528" y="1600200"/>
            <a:ext cx="7085013" cy="1066800"/>
          </a:xfrm>
        </p:spPr>
        <p:txBody>
          <a:bodyPr/>
          <a:lstStyle>
            <a:lvl1pPr>
              <a:defRPr/>
            </a:lvl1pPr>
          </a:lstStyle>
          <a:p>
            <a:pPr lvl="0"/>
            <a:r>
              <a:rPr lang="ja-JP" altLang="en-US" noProof="0" smtClean="0"/>
              <a:t>マスター タイトルの書式設定</a:t>
            </a:r>
          </a:p>
        </p:txBody>
      </p:sp>
      <p:sp>
        <p:nvSpPr>
          <p:cNvPr id="3075" name="Rectangle 3"/>
          <p:cNvSpPr>
            <a:spLocks noGrp="1" noChangeArrowheads="1"/>
          </p:cNvSpPr>
          <p:nvPr>
            <p:ph type="subTitle" idx="1"/>
          </p:nvPr>
        </p:nvSpPr>
        <p:spPr>
          <a:xfrm>
            <a:off x="1279525" y="2819400"/>
            <a:ext cx="5256213" cy="1143000"/>
          </a:xfrm>
        </p:spPr>
        <p:txBody>
          <a:bodyPr/>
          <a:lstStyle>
            <a:lvl1pPr marL="0" indent="0">
              <a:buFontTx/>
              <a:buNone/>
              <a:defRPr/>
            </a:lvl1pPr>
          </a:lstStyle>
          <a:p>
            <a:pPr lvl="0"/>
            <a:r>
              <a:rPr lang="ja-JP" altLang="en-US" noProof="0" smtClean="0"/>
              <a:t>マスター サブタイトルの書式設定</a:t>
            </a:r>
          </a:p>
        </p:txBody>
      </p:sp>
      <p:sp>
        <p:nvSpPr>
          <p:cNvPr id="3076" name="Rectangle 4"/>
          <p:cNvSpPr>
            <a:spLocks noGrp="1" noChangeArrowheads="1"/>
          </p:cNvSpPr>
          <p:nvPr>
            <p:ph type="dt" sz="half" idx="2"/>
          </p:nvPr>
        </p:nvSpPr>
        <p:spPr/>
        <p:txBody>
          <a:bodyPr/>
          <a:lstStyle>
            <a:lvl1pPr>
              <a:defRPr/>
            </a:lvl1pPr>
          </a:lstStyle>
          <a:p>
            <a:fld id="{02F32BD9-F51B-4B05-81CF-5112D1E0E045}" type="datetime1">
              <a:rPr lang="ja-JP" altLang="en-US" smtClean="0">
                <a:solidFill>
                  <a:srgbClr val="000000"/>
                </a:solidFill>
              </a:rPr>
              <a:t>2020/12/17</a:t>
            </a:fld>
            <a:endParaRPr lang="en-US" altLang="ja-JP">
              <a:solidFill>
                <a:srgbClr val="000000"/>
              </a:solidFill>
            </a:endParaRPr>
          </a:p>
        </p:txBody>
      </p:sp>
      <p:sp>
        <p:nvSpPr>
          <p:cNvPr id="3077" name="Rectangle 5"/>
          <p:cNvSpPr>
            <a:spLocks noGrp="1" noChangeArrowheads="1"/>
          </p:cNvSpPr>
          <p:nvPr>
            <p:ph type="ftr" sz="quarter" idx="3"/>
          </p:nvPr>
        </p:nvSpPr>
        <p:spPr/>
        <p:txBody>
          <a:bodyPr/>
          <a:lstStyle>
            <a:lvl1pPr>
              <a:defRPr/>
            </a:lvl1pPr>
          </a:lstStyle>
          <a:p>
            <a:r>
              <a:rPr lang="en-US" altLang="ja-JP" smtClean="0">
                <a:solidFill>
                  <a:srgbClr val="000000"/>
                </a:solidFill>
              </a:rPr>
              <a:t>©2020</a:t>
            </a:r>
            <a:r>
              <a:rPr lang="ja-JP" altLang="en-US" smtClean="0">
                <a:solidFill>
                  <a:srgbClr val="000000"/>
                </a:solidFill>
              </a:rPr>
              <a:t>滋賀県消費生活センター</a:t>
            </a:r>
            <a:endParaRPr lang="en-US" altLang="ja-JP">
              <a:solidFill>
                <a:srgbClr val="000000"/>
              </a:solidFill>
            </a:endParaRPr>
          </a:p>
        </p:txBody>
      </p:sp>
      <p:sp>
        <p:nvSpPr>
          <p:cNvPr id="3078" name="Rectangle 6"/>
          <p:cNvSpPr>
            <a:spLocks noGrp="1" noChangeArrowheads="1"/>
          </p:cNvSpPr>
          <p:nvPr>
            <p:ph type="sldNum" sz="quarter" idx="4"/>
          </p:nvPr>
        </p:nvSpPr>
        <p:spPr/>
        <p:txBody>
          <a:bodyPr/>
          <a:lstStyle>
            <a:lvl1pPr>
              <a:defRPr/>
            </a:lvl1pPr>
          </a:lstStyle>
          <a:p>
            <a:fld id="{B1DC1F64-7691-4BB9-87A3-A589A3CC211B}" type="slidenum">
              <a:rPr lang="ja-JP" altLang="en-US">
                <a:solidFill>
                  <a:srgbClr val="000000"/>
                </a:solidFill>
              </a:rPr>
              <a:pPr/>
              <a:t>‹#›</a:t>
            </a:fld>
            <a:endParaRPr lang="en-US" altLang="ja-JP">
              <a:solidFill>
                <a:srgbClr val="000000"/>
              </a:solidFill>
            </a:endParaRPr>
          </a:p>
        </p:txBody>
      </p:sp>
    </p:spTree>
    <p:extLst>
      <p:ext uri="{BB962C8B-B14F-4D97-AF65-F5344CB8AC3E}">
        <p14:creationId xmlns:p14="http://schemas.microsoft.com/office/powerpoint/2010/main" val="384840335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ja-JP" altLang="en-US"/>
          </a:p>
        </p:txBody>
      </p:sp>
      <p:sp>
        <p:nvSpPr>
          <p:cNvPr id="3" name="縦書きテキスト プレースホルダー 2"/>
          <p:cNvSpPr>
            <a:spLocks noGrp="1"/>
          </p:cNvSpPr>
          <p:nvPr>
            <p:ph type="body" orient="vert" idx="1"/>
          </p:nvPr>
        </p:nvSpPr>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日付プレースホルダー 3"/>
          <p:cNvSpPr>
            <a:spLocks noGrp="1"/>
          </p:cNvSpPr>
          <p:nvPr>
            <p:ph type="dt" sz="half" idx="10"/>
          </p:nvPr>
        </p:nvSpPr>
        <p:spPr/>
        <p:txBody>
          <a:bodyPr/>
          <a:lstStyle>
            <a:lvl1pPr>
              <a:defRPr/>
            </a:lvl1pPr>
          </a:lstStyle>
          <a:p>
            <a:fld id="{B0491FC9-BD21-4565-B5EA-34E756A3D822}" type="datetime1">
              <a:rPr lang="ja-JP" altLang="en-US" smtClean="0">
                <a:solidFill>
                  <a:srgbClr val="000000"/>
                </a:solidFill>
              </a:rPr>
              <a:t>2020/12/17</a:t>
            </a:fld>
            <a:endParaRPr lang="en-US" altLang="ja-JP">
              <a:solidFill>
                <a:srgbClr val="000000"/>
              </a:solidFill>
            </a:endParaRPr>
          </a:p>
        </p:txBody>
      </p:sp>
      <p:sp>
        <p:nvSpPr>
          <p:cNvPr id="5" name="フッター プレースホルダー 4"/>
          <p:cNvSpPr>
            <a:spLocks noGrp="1"/>
          </p:cNvSpPr>
          <p:nvPr>
            <p:ph type="ftr" sz="quarter" idx="11"/>
          </p:nvPr>
        </p:nvSpPr>
        <p:spPr/>
        <p:txBody>
          <a:bodyPr/>
          <a:lstStyle>
            <a:lvl1pPr>
              <a:defRPr/>
            </a:lvl1pPr>
          </a:lstStyle>
          <a:p>
            <a:r>
              <a:rPr lang="en-US" altLang="ja-JP" smtClean="0">
                <a:solidFill>
                  <a:srgbClr val="000000"/>
                </a:solidFill>
              </a:rPr>
              <a:t>©2020</a:t>
            </a:r>
            <a:r>
              <a:rPr lang="ja-JP" altLang="en-US" smtClean="0">
                <a:solidFill>
                  <a:srgbClr val="000000"/>
                </a:solidFill>
              </a:rPr>
              <a:t>滋賀県消費生活センター</a:t>
            </a:r>
            <a:endParaRPr lang="en-US" altLang="ja-JP">
              <a:solidFill>
                <a:srgbClr val="000000"/>
              </a:solidFill>
            </a:endParaRPr>
          </a:p>
        </p:txBody>
      </p:sp>
      <p:sp>
        <p:nvSpPr>
          <p:cNvPr id="6" name="スライド番号プレースホルダー 5"/>
          <p:cNvSpPr>
            <a:spLocks noGrp="1"/>
          </p:cNvSpPr>
          <p:nvPr>
            <p:ph type="sldNum" sz="quarter" idx="12"/>
          </p:nvPr>
        </p:nvSpPr>
        <p:spPr/>
        <p:txBody>
          <a:bodyPr/>
          <a:lstStyle>
            <a:lvl1pPr>
              <a:defRPr/>
            </a:lvl1pPr>
          </a:lstStyle>
          <a:p>
            <a:fld id="{B8A43D3B-9B1D-4CE4-94F4-1E9798B3CE5A}" type="slidenum">
              <a:rPr lang="ja-JP" altLang="en-US">
                <a:solidFill>
                  <a:srgbClr val="000000"/>
                </a:solidFill>
              </a:rPr>
              <a:pPr/>
              <a:t>‹#›</a:t>
            </a:fld>
            <a:endParaRPr lang="en-US" altLang="ja-JP">
              <a:solidFill>
                <a:srgbClr val="000000"/>
              </a:solidFill>
            </a:endParaRPr>
          </a:p>
        </p:txBody>
      </p:sp>
    </p:spTree>
    <p:extLst>
      <p:ext uri="{BB962C8B-B14F-4D97-AF65-F5344CB8AC3E}">
        <p14:creationId xmlns:p14="http://schemas.microsoft.com/office/powerpoint/2010/main" val="13255877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594475" y="685841"/>
            <a:ext cx="1771650" cy="5440363"/>
          </a:xfrm>
        </p:spPr>
        <p:txBody>
          <a:bodyPr vert="eaVert"/>
          <a:lstStyle/>
          <a:p>
            <a:r>
              <a:rPr lang="ja-JP" altLang="en-US" smtClean="0"/>
              <a:t>マスター タイトルの書式設定</a:t>
            </a:r>
            <a:endParaRPr lang="ja-JP" altLang="en-US"/>
          </a:p>
        </p:txBody>
      </p:sp>
      <p:sp>
        <p:nvSpPr>
          <p:cNvPr id="3" name="縦書きテキスト プレースホルダー 2"/>
          <p:cNvSpPr>
            <a:spLocks noGrp="1"/>
          </p:cNvSpPr>
          <p:nvPr>
            <p:ph type="body" orient="vert" idx="1"/>
          </p:nvPr>
        </p:nvSpPr>
        <p:spPr>
          <a:xfrm>
            <a:off x="1279525" y="685841"/>
            <a:ext cx="5162550" cy="5440363"/>
          </a:xfrm>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日付プレースホルダー 3"/>
          <p:cNvSpPr>
            <a:spLocks noGrp="1"/>
          </p:cNvSpPr>
          <p:nvPr>
            <p:ph type="dt" sz="half" idx="10"/>
          </p:nvPr>
        </p:nvSpPr>
        <p:spPr/>
        <p:txBody>
          <a:bodyPr/>
          <a:lstStyle>
            <a:lvl1pPr>
              <a:defRPr/>
            </a:lvl1pPr>
          </a:lstStyle>
          <a:p>
            <a:fld id="{F911FA92-7A9C-48AA-A344-180D911B4DF4}" type="datetime1">
              <a:rPr lang="ja-JP" altLang="en-US" smtClean="0">
                <a:solidFill>
                  <a:srgbClr val="000000"/>
                </a:solidFill>
              </a:rPr>
              <a:t>2020/12/17</a:t>
            </a:fld>
            <a:endParaRPr lang="en-US" altLang="ja-JP">
              <a:solidFill>
                <a:srgbClr val="000000"/>
              </a:solidFill>
            </a:endParaRPr>
          </a:p>
        </p:txBody>
      </p:sp>
      <p:sp>
        <p:nvSpPr>
          <p:cNvPr id="5" name="フッター プレースホルダー 4"/>
          <p:cNvSpPr>
            <a:spLocks noGrp="1"/>
          </p:cNvSpPr>
          <p:nvPr>
            <p:ph type="ftr" sz="quarter" idx="11"/>
          </p:nvPr>
        </p:nvSpPr>
        <p:spPr/>
        <p:txBody>
          <a:bodyPr/>
          <a:lstStyle>
            <a:lvl1pPr>
              <a:defRPr/>
            </a:lvl1pPr>
          </a:lstStyle>
          <a:p>
            <a:r>
              <a:rPr lang="en-US" altLang="ja-JP" smtClean="0">
                <a:solidFill>
                  <a:srgbClr val="000000"/>
                </a:solidFill>
              </a:rPr>
              <a:t>©2020</a:t>
            </a:r>
            <a:r>
              <a:rPr lang="ja-JP" altLang="en-US" smtClean="0">
                <a:solidFill>
                  <a:srgbClr val="000000"/>
                </a:solidFill>
              </a:rPr>
              <a:t>滋賀県消費生活センター</a:t>
            </a:r>
            <a:endParaRPr lang="en-US" altLang="ja-JP">
              <a:solidFill>
                <a:srgbClr val="000000"/>
              </a:solidFill>
            </a:endParaRPr>
          </a:p>
        </p:txBody>
      </p:sp>
      <p:sp>
        <p:nvSpPr>
          <p:cNvPr id="6" name="スライド番号プレースホルダー 5"/>
          <p:cNvSpPr>
            <a:spLocks noGrp="1"/>
          </p:cNvSpPr>
          <p:nvPr>
            <p:ph type="sldNum" sz="quarter" idx="12"/>
          </p:nvPr>
        </p:nvSpPr>
        <p:spPr/>
        <p:txBody>
          <a:bodyPr/>
          <a:lstStyle>
            <a:lvl1pPr>
              <a:defRPr/>
            </a:lvl1pPr>
          </a:lstStyle>
          <a:p>
            <a:fld id="{5BEE1D49-A042-4296-B143-040DF0693812}" type="slidenum">
              <a:rPr lang="ja-JP" altLang="en-US">
                <a:solidFill>
                  <a:srgbClr val="000000"/>
                </a:solidFill>
              </a:rPr>
              <a:pPr/>
              <a:t>‹#›</a:t>
            </a:fld>
            <a:endParaRPr lang="en-US" altLang="ja-JP">
              <a:solidFill>
                <a:srgbClr val="000000"/>
              </a:solidFill>
            </a:endParaRPr>
          </a:p>
        </p:txBody>
      </p:sp>
    </p:spTree>
    <p:extLst>
      <p:ext uri="{BB962C8B-B14F-4D97-AF65-F5344CB8AC3E}">
        <p14:creationId xmlns:p14="http://schemas.microsoft.com/office/powerpoint/2010/main" val="422070745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14" name="Shape 13"/>
          <p:cNvSpPr>
            <a:spLocks noGrp="1"/>
          </p:cNvSpPr>
          <p:nvPr>
            <p:ph type="ctrTitle"/>
          </p:nvPr>
        </p:nvSpPr>
        <p:spPr>
          <a:xfrm>
            <a:off x="1435608" y="435936"/>
            <a:ext cx="7406640" cy="1472184"/>
          </a:xfrm>
        </p:spPr>
        <p:txBody>
          <a:bodyPr anchor="b"/>
          <a:lstStyle>
            <a:lvl1pPr algn="l" latinLnBrk="0">
              <a:defRPr kumimoji="1" lang="ja-JP"/>
            </a:lvl1pPr>
            <a:extLst/>
          </a:lstStyle>
          <a:p>
            <a:r>
              <a:rPr kumimoji="1" lang="ja-JP" altLang="en-US" smtClean="0"/>
              <a:t>マスター タイトルの書式設定</a:t>
            </a:r>
            <a:endParaRPr kumimoji="1" lang="ja-JP"/>
          </a:p>
        </p:txBody>
      </p:sp>
      <p:sp>
        <p:nvSpPr>
          <p:cNvPr id="22" name="Shape 21"/>
          <p:cNvSpPr>
            <a:spLocks noGrp="1"/>
          </p:cNvSpPr>
          <p:nvPr>
            <p:ph type="subTitle" idx="1"/>
          </p:nvPr>
        </p:nvSpPr>
        <p:spPr>
          <a:xfrm>
            <a:off x="1432560" y="1850064"/>
            <a:ext cx="7406640" cy="1752600"/>
          </a:xfrm>
        </p:spPr>
        <p:txBody>
          <a:bodyPr/>
          <a:lstStyle>
            <a:lvl1pPr marL="73152" indent="0" algn="l" latinLnBrk="0">
              <a:buNone/>
              <a:defRPr kumimoji="1" lang="ja-JP" sz="2600">
                <a:solidFill>
                  <a:schemeClr val="tx2">
                    <a:shade val="30000"/>
                    <a:satMod val="150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1" lang="ja-JP" altLang="en-US" smtClean="0"/>
              <a:t>マスター サブタイトルの書式設定</a:t>
            </a:r>
            <a:endParaRPr kumimoji="1" lang="ja-JP"/>
          </a:p>
        </p:txBody>
      </p:sp>
      <p:sp>
        <p:nvSpPr>
          <p:cNvPr id="7" name="Shape 6"/>
          <p:cNvSpPr>
            <a:spLocks noGrp="1"/>
          </p:cNvSpPr>
          <p:nvPr>
            <p:ph type="dt" sz="half" idx="10"/>
          </p:nvPr>
        </p:nvSpPr>
        <p:spPr/>
        <p:txBody>
          <a:bodyPr/>
          <a:lstStyle>
            <a:extLst/>
          </a:lstStyle>
          <a:p>
            <a:fld id="{FB420195-480E-46FC-ABEF-5E1D82731343}" type="datetime1">
              <a:rPr lang="ja-JP" altLang="en-US" smtClean="0">
                <a:solidFill>
                  <a:srgbClr val="C9C2D1">
                    <a:shade val="50000"/>
                    <a:satMod val="200000"/>
                  </a:srgbClr>
                </a:solidFill>
              </a:rPr>
              <a:t>2020/12/17</a:t>
            </a:fld>
            <a:endParaRPr altLang="en-US">
              <a:solidFill>
                <a:srgbClr val="C9C2D1">
                  <a:shade val="50000"/>
                  <a:satMod val="200000"/>
                </a:srgbClr>
              </a:solidFill>
            </a:endParaRPr>
          </a:p>
        </p:txBody>
      </p:sp>
      <p:sp>
        <p:nvSpPr>
          <p:cNvPr id="20" name="Shape 19"/>
          <p:cNvSpPr>
            <a:spLocks noGrp="1"/>
          </p:cNvSpPr>
          <p:nvPr>
            <p:ph type="ftr" sz="quarter" idx="11"/>
          </p:nvPr>
        </p:nvSpPr>
        <p:spPr/>
        <p:txBody>
          <a:bodyPr/>
          <a:lstStyle>
            <a:extLst/>
          </a:lstStyle>
          <a:p>
            <a:r>
              <a:rPr lang="en-US" altLang="ja-JP" smtClean="0">
                <a:solidFill>
                  <a:srgbClr val="C9C2D1">
                    <a:shade val="50000"/>
                    <a:satMod val="200000"/>
                  </a:srgbClr>
                </a:solidFill>
              </a:rPr>
              <a:t>©2020</a:t>
            </a:r>
            <a:r>
              <a:rPr lang="ja-JP" altLang="en-US" smtClean="0">
                <a:solidFill>
                  <a:srgbClr val="C9C2D1">
                    <a:shade val="50000"/>
                    <a:satMod val="200000"/>
                  </a:srgbClr>
                </a:solidFill>
              </a:rPr>
              <a:t>滋賀県消費生活センター</a:t>
            </a:r>
            <a:endParaRPr altLang="en-US">
              <a:solidFill>
                <a:srgbClr val="C9C2D1">
                  <a:shade val="50000"/>
                  <a:satMod val="200000"/>
                </a:srgbClr>
              </a:solidFill>
            </a:endParaRPr>
          </a:p>
        </p:txBody>
      </p:sp>
      <p:sp>
        <p:nvSpPr>
          <p:cNvPr id="10" name="Shape 9"/>
          <p:cNvSpPr>
            <a:spLocks noGrp="1"/>
          </p:cNvSpPr>
          <p:nvPr>
            <p:ph type="sldNum" sz="quarter" idx="12"/>
          </p:nvPr>
        </p:nvSpPr>
        <p:spPr/>
        <p:txBody>
          <a:bodyPr/>
          <a:lstStyle>
            <a:extLst/>
          </a:lstStyle>
          <a:p>
            <a:fld id="{E5C7EF4D-DD50-400C-9F04-EB20CB99416E}" type="slidenum">
              <a:rPr lang="en-US" altLang="ja-JP" sz="2800">
                <a:solidFill>
                  <a:srgbClr val="69676D"/>
                </a:solidFill>
              </a:rPr>
              <a:pPr/>
              <a:t>‹#›</a:t>
            </a:fld>
            <a:endParaRPr altLang="en-US">
              <a:solidFill>
                <a:srgbClr val="C9C2D1">
                  <a:shade val="50000"/>
                  <a:satMod val="200000"/>
                </a:srgbClr>
              </a:solidFill>
            </a:endParaRPr>
          </a:p>
        </p:txBody>
      </p:sp>
      <p:sp>
        <p:nvSpPr>
          <p:cNvPr id="8" name="Oval 7"/>
          <p:cNvSpPr/>
          <p:nvPr/>
        </p:nvSpPr>
        <p:spPr>
          <a:xfrm>
            <a:off x="921433" y="1413803"/>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50000" t="50000" r="100000" b="1250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a:endParaRPr lang="ja-JP" altLang="en-US">
              <a:solidFill>
                <a:prstClr val="black"/>
              </a:solidFill>
            </a:endParaRPr>
          </a:p>
        </p:txBody>
      </p:sp>
      <p:sp>
        <p:nvSpPr>
          <p:cNvPr id="9" name="Oval 8"/>
          <p:cNvSpPr/>
          <p:nvPr/>
        </p:nvSpPr>
        <p:spPr>
          <a:xfrm>
            <a:off x="1157176" y="1345016"/>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a:endParaRPr lang="ja-JP" altLang="en-US">
              <a:solidFill>
                <a:prstClr val="black"/>
              </a:solidFill>
            </a:endParaRPr>
          </a:p>
        </p:txBody>
      </p:sp>
    </p:spTree>
    <p:extLst>
      <p:ext uri="{BB962C8B-B14F-4D97-AF65-F5344CB8AC3E}">
        <p14:creationId xmlns:p14="http://schemas.microsoft.com/office/powerpoint/2010/main" val="171640628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Shape 1"/>
          <p:cNvSpPr>
            <a:spLocks noGrp="1"/>
          </p:cNvSpPr>
          <p:nvPr>
            <p:ph type="title"/>
          </p:nvPr>
        </p:nvSpPr>
        <p:spPr/>
        <p:txBody>
          <a:bodyPr/>
          <a:lstStyle>
            <a:extLst/>
          </a:lstStyle>
          <a:p>
            <a:r>
              <a:rPr kumimoji="1" lang="ja-JP" altLang="en-US" smtClean="0"/>
              <a:t>マスター タイトルの書式設定</a:t>
            </a:r>
            <a:endParaRPr kumimoji="1" lang="ja-JP"/>
          </a:p>
        </p:txBody>
      </p:sp>
      <p:sp>
        <p:nvSpPr>
          <p:cNvPr id="3" name="Shape 2"/>
          <p:cNvSpPr>
            <a:spLocks noGrp="1"/>
          </p:cNvSpPr>
          <p:nvPr>
            <p:ph idx="1"/>
          </p:nvPr>
        </p:nvSpPr>
        <p:spPr/>
        <p:txBody>
          <a:bodyPr/>
          <a:lstStyle>
            <a:extLs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p>
        </p:txBody>
      </p:sp>
      <p:sp>
        <p:nvSpPr>
          <p:cNvPr id="4" name="Shape 3"/>
          <p:cNvSpPr>
            <a:spLocks noGrp="1"/>
          </p:cNvSpPr>
          <p:nvPr>
            <p:ph type="dt" sz="half" idx="10"/>
          </p:nvPr>
        </p:nvSpPr>
        <p:spPr/>
        <p:txBody>
          <a:bodyPr/>
          <a:lstStyle>
            <a:extLst/>
          </a:lstStyle>
          <a:p>
            <a:fld id="{B0BB1608-B1B9-4346-9390-23915EF2EE29}" type="datetime1">
              <a:rPr lang="ja-JP" altLang="en-US" smtClean="0">
                <a:solidFill>
                  <a:srgbClr val="C9C2D1">
                    <a:shade val="50000"/>
                    <a:satMod val="200000"/>
                  </a:srgbClr>
                </a:solidFill>
              </a:rPr>
              <a:t>2020/12/17</a:t>
            </a:fld>
            <a:endParaRPr altLang="en-US">
              <a:solidFill>
                <a:srgbClr val="C9C2D1">
                  <a:shade val="50000"/>
                  <a:satMod val="200000"/>
                </a:srgbClr>
              </a:solidFill>
            </a:endParaRPr>
          </a:p>
        </p:txBody>
      </p:sp>
      <p:sp>
        <p:nvSpPr>
          <p:cNvPr id="5" name="Shape 4"/>
          <p:cNvSpPr>
            <a:spLocks noGrp="1"/>
          </p:cNvSpPr>
          <p:nvPr>
            <p:ph type="ftr" sz="quarter" idx="11"/>
          </p:nvPr>
        </p:nvSpPr>
        <p:spPr/>
        <p:txBody>
          <a:bodyPr/>
          <a:lstStyle>
            <a:extLst/>
          </a:lstStyle>
          <a:p>
            <a:r>
              <a:rPr lang="en-US" altLang="ja-JP" smtClean="0">
                <a:solidFill>
                  <a:srgbClr val="C9C2D1">
                    <a:shade val="50000"/>
                    <a:satMod val="200000"/>
                  </a:srgbClr>
                </a:solidFill>
              </a:rPr>
              <a:t>©2020</a:t>
            </a:r>
            <a:r>
              <a:rPr lang="ja-JP" altLang="en-US" smtClean="0">
                <a:solidFill>
                  <a:srgbClr val="C9C2D1">
                    <a:shade val="50000"/>
                    <a:satMod val="200000"/>
                  </a:srgbClr>
                </a:solidFill>
              </a:rPr>
              <a:t>滋賀県消費生活センター</a:t>
            </a:r>
            <a:endParaRPr altLang="en-US">
              <a:solidFill>
                <a:srgbClr val="C9C2D1">
                  <a:shade val="50000"/>
                  <a:satMod val="200000"/>
                </a:srgbClr>
              </a:solidFill>
            </a:endParaRPr>
          </a:p>
        </p:txBody>
      </p:sp>
      <p:sp>
        <p:nvSpPr>
          <p:cNvPr id="6" name="Shape 5"/>
          <p:cNvSpPr>
            <a:spLocks noGrp="1"/>
          </p:cNvSpPr>
          <p:nvPr>
            <p:ph type="sldNum" sz="quarter" idx="12"/>
          </p:nvPr>
        </p:nvSpPr>
        <p:spPr/>
        <p:txBody>
          <a:bodyPr/>
          <a:lstStyle>
            <a:extLst/>
          </a:lstStyle>
          <a:p>
            <a:fld id="{E5C7EF4D-DD50-400C-9F04-EB20CB99416E}" type="slidenum">
              <a:rPr lang="en-US" altLang="ja-JP" sz="2800">
                <a:solidFill>
                  <a:srgbClr val="69676D"/>
                </a:solidFill>
              </a:rPr>
              <a:pPr/>
              <a:t>‹#›</a:t>
            </a:fld>
            <a:endParaRPr altLang="en-US">
              <a:solidFill>
                <a:srgbClr val="C9C2D1">
                  <a:shade val="50000"/>
                  <a:satMod val="200000"/>
                </a:srgbClr>
              </a:solidFill>
            </a:endParaRPr>
          </a:p>
        </p:txBody>
      </p:sp>
    </p:spTree>
    <p:extLst>
      <p:ext uri="{BB962C8B-B14F-4D97-AF65-F5344CB8AC3E}">
        <p14:creationId xmlns:p14="http://schemas.microsoft.com/office/powerpoint/2010/main" val="42480907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セクション ヘッダー">
    <p:spTree>
      <p:nvGrpSpPr>
        <p:cNvPr id="1" name=""/>
        <p:cNvGrpSpPr/>
        <p:nvPr/>
      </p:nvGrpSpPr>
      <p:grpSpPr>
        <a:xfrm>
          <a:off x="0" y="0"/>
          <a:ext cx="0" cy="0"/>
          <a:chOff x="0" y="0"/>
          <a:chExt cx="0" cy="0"/>
        </a:xfrm>
      </p:grpSpPr>
      <p:sp>
        <p:nvSpPr>
          <p:cNvPr id="7" name="Rectangle 6"/>
          <p:cNvSpPr/>
          <p:nvPr/>
        </p:nvSpPr>
        <p:spPr>
          <a:xfrm>
            <a:off x="2282890" y="-54"/>
            <a:ext cx="6858000" cy="6858055"/>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ja-JP" altLang="en-US">
              <a:solidFill>
                <a:prstClr val="white"/>
              </a:solidFill>
            </a:endParaRPr>
          </a:p>
        </p:txBody>
      </p:sp>
      <p:sp>
        <p:nvSpPr>
          <p:cNvPr id="2" name="Shape 1"/>
          <p:cNvSpPr>
            <a:spLocks noGrp="1"/>
          </p:cNvSpPr>
          <p:nvPr>
            <p:ph type="title"/>
          </p:nvPr>
        </p:nvSpPr>
        <p:spPr>
          <a:xfrm>
            <a:off x="2578392" y="2600325"/>
            <a:ext cx="6400800" cy="2286000"/>
          </a:xfrm>
        </p:spPr>
        <p:txBody>
          <a:bodyPr anchor="t"/>
          <a:lstStyle>
            <a:lvl1pPr algn="l" latinLnBrk="0">
              <a:lnSpc>
                <a:spcPts val="4500"/>
              </a:lnSpc>
              <a:buNone/>
              <a:defRPr kumimoji="1" lang="ja-JP" sz="4000" b="1" cap="all"/>
            </a:lvl1pPr>
            <a:extLst/>
          </a:lstStyle>
          <a:p>
            <a:r>
              <a:rPr kumimoji="1" lang="ja-JP" altLang="en-US" smtClean="0"/>
              <a:t>マスター タイトルの書式設定</a:t>
            </a:r>
            <a:endParaRPr kumimoji="1" lang="ja-JP"/>
          </a:p>
        </p:txBody>
      </p:sp>
      <p:sp>
        <p:nvSpPr>
          <p:cNvPr id="3" name="Shape 2"/>
          <p:cNvSpPr>
            <a:spLocks noGrp="1"/>
          </p:cNvSpPr>
          <p:nvPr>
            <p:ph type="body" idx="1"/>
          </p:nvPr>
        </p:nvSpPr>
        <p:spPr>
          <a:xfrm>
            <a:off x="2578392" y="1100139"/>
            <a:ext cx="6400800" cy="1509712"/>
          </a:xfrm>
        </p:spPr>
        <p:txBody>
          <a:bodyPr anchor="b"/>
          <a:lstStyle>
            <a:lvl1pPr marL="27432" indent="0" latinLnBrk="0">
              <a:lnSpc>
                <a:spcPts val="2300"/>
              </a:lnSpc>
              <a:spcBef>
                <a:spcPts val="0"/>
              </a:spcBef>
              <a:buNone/>
              <a:defRPr kumimoji="1" lang="ja-JP" sz="2000">
                <a:solidFill>
                  <a:schemeClr val="tx2">
                    <a:shade val="30000"/>
                    <a:satMod val="150000"/>
                  </a:schemeClr>
                </a:solidFill>
              </a:defRPr>
            </a:lvl1pPr>
            <a:lvl2pPr>
              <a:buNone/>
              <a:defRPr kumimoji="1" lang="ja-JP" sz="1800">
                <a:solidFill>
                  <a:schemeClr val="tx1">
                    <a:tint val="75000"/>
                  </a:schemeClr>
                </a:solidFill>
              </a:defRPr>
            </a:lvl2pPr>
            <a:lvl3pPr>
              <a:buNone/>
              <a:defRPr kumimoji="1" lang="ja-JP" sz="1600">
                <a:solidFill>
                  <a:schemeClr val="tx1">
                    <a:tint val="75000"/>
                  </a:schemeClr>
                </a:solidFill>
              </a:defRPr>
            </a:lvl3pPr>
            <a:lvl4pPr>
              <a:buNone/>
              <a:defRPr kumimoji="1" lang="ja-JP" sz="1400">
                <a:solidFill>
                  <a:schemeClr val="tx1">
                    <a:tint val="75000"/>
                  </a:schemeClr>
                </a:solidFill>
              </a:defRPr>
            </a:lvl4pPr>
            <a:lvl5pPr>
              <a:buNone/>
              <a:defRPr kumimoji="1" lang="ja-JP" sz="1400">
                <a:solidFill>
                  <a:schemeClr val="tx1">
                    <a:tint val="75000"/>
                  </a:schemeClr>
                </a:solidFill>
              </a:defRPr>
            </a:lvl5pPr>
            <a:extLst/>
          </a:lstStyle>
          <a:p>
            <a:pPr lvl="0"/>
            <a:r>
              <a:rPr kumimoji="1" lang="ja-JP" altLang="en-US" smtClean="0"/>
              <a:t>マスター テキストの書式設定</a:t>
            </a:r>
          </a:p>
        </p:txBody>
      </p:sp>
      <p:sp>
        <p:nvSpPr>
          <p:cNvPr id="4" name="Shape 3"/>
          <p:cNvSpPr>
            <a:spLocks noGrp="1"/>
          </p:cNvSpPr>
          <p:nvPr>
            <p:ph type="dt" sz="half" idx="10"/>
          </p:nvPr>
        </p:nvSpPr>
        <p:spPr/>
        <p:txBody>
          <a:bodyPr/>
          <a:lstStyle>
            <a:extLst/>
          </a:lstStyle>
          <a:p>
            <a:fld id="{5FA9E539-8E58-4F22-BBE2-BBF9BDF357BC}" type="datetime1">
              <a:rPr lang="ja-JP" altLang="en-US" smtClean="0">
                <a:solidFill>
                  <a:srgbClr val="C9C2D1">
                    <a:shade val="50000"/>
                    <a:satMod val="200000"/>
                  </a:srgbClr>
                </a:solidFill>
              </a:rPr>
              <a:t>2020/12/17</a:t>
            </a:fld>
            <a:endParaRPr altLang="en-US">
              <a:solidFill>
                <a:srgbClr val="C9C2D1">
                  <a:shade val="50000"/>
                  <a:satMod val="200000"/>
                </a:srgbClr>
              </a:solidFill>
            </a:endParaRPr>
          </a:p>
        </p:txBody>
      </p:sp>
      <p:sp>
        <p:nvSpPr>
          <p:cNvPr id="5" name="Shape 4"/>
          <p:cNvSpPr>
            <a:spLocks noGrp="1"/>
          </p:cNvSpPr>
          <p:nvPr>
            <p:ph type="ftr" sz="quarter" idx="11"/>
          </p:nvPr>
        </p:nvSpPr>
        <p:spPr/>
        <p:txBody>
          <a:bodyPr/>
          <a:lstStyle>
            <a:extLst/>
          </a:lstStyle>
          <a:p>
            <a:r>
              <a:rPr lang="en-US" altLang="ja-JP" smtClean="0">
                <a:solidFill>
                  <a:srgbClr val="C9C2D1">
                    <a:shade val="50000"/>
                    <a:satMod val="200000"/>
                  </a:srgbClr>
                </a:solidFill>
              </a:rPr>
              <a:t>©2020</a:t>
            </a:r>
            <a:r>
              <a:rPr lang="ja-JP" altLang="en-US" smtClean="0">
                <a:solidFill>
                  <a:srgbClr val="C9C2D1">
                    <a:shade val="50000"/>
                    <a:satMod val="200000"/>
                  </a:srgbClr>
                </a:solidFill>
              </a:rPr>
              <a:t>滋賀県消費生活センター</a:t>
            </a:r>
            <a:endParaRPr altLang="en-US">
              <a:solidFill>
                <a:srgbClr val="C9C2D1">
                  <a:shade val="50000"/>
                  <a:satMod val="200000"/>
                </a:srgbClr>
              </a:solidFill>
            </a:endParaRPr>
          </a:p>
        </p:txBody>
      </p:sp>
      <p:sp>
        <p:nvSpPr>
          <p:cNvPr id="6" name="Shape 5"/>
          <p:cNvSpPr>
            <a:spLocks noGrp="1"/>
          </p:cNvSpPr>
          <p:nvPr>
            <p:ph type="sldNum" sz="quarter" idx="12"/>
          </p:nvPr>
        </p:nvSpPr>
        <p:spPr/>
        <p:txBody>
          <a:bodyPr/>
          <a:lstStyle>
            <a:extLst/>
          </a:lstStyle>
          <a:p>
            <a:fld id="{A86442B7-F7A6-44F5-A940-BF91B5A1AE3C}" type="slidenum">
              <a:rPr lang="en-US" altLang="ja-JP">
                <a:solidFill>
                  <a:srgbClr val="C9C2D1">
                    <a:shade val="50000"/>
                    <a:satMod val="200000"/>
                  </a:srgbClr>
                </a:solidFill>
              </a:rPr>
              <a:pPr/>
              <a:t>‹#›</a:t>
            </a:fld>
            <a:endParaRPr altLang="en-US">
              <a:solidFill>
                <a:srgbClr val="C9C2D1">
                  <a:shade val="50000"/>
                  <a:satMod val="200000"/>
                </a:srgbClr>
              </a:solidFill>
            </a:endParaRPr>
          </a:p>
        </p:txBody>
      </p:sp>
      <p:sp>
        <p:nvSpPr>
          <p:cNvPr id="10" name="Rectangle 9"/>
          <p:cNvSpPr/>
          <p:nvPr/>
        </p:nvSpPr>
        <p:spPr bwMode="invGray">
          <a:xfrm>
            <a:off x="2286000" y="1"/>
            <a:ext cx="76200" cy="6858055"/>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ja-JP" altLang="en-US">
              <a:solidFill>
                <a:prstClr val="white"/>
              </a:solidFill>
            </a:endParaRPr>
          </a:p>
        </p:txBody>
      </p:sp>
      <p:sp>
        <p:nvSpPr>
          <p:cNvPr id="8" name="Oval 7"/>
          <p:cNvSpPr/>
          <p:nvPr/>
        </p:nvSpPr>
        <p:spPr>
          <a:xfrm>
            <a:off x="2172321" y="2814656"/>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50000" t="50000" r="100000" b="1250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a:endParaRPr lang="ja-JP" altLang="en-US">
              <a:solidFill>
                <a:prstClr val="black"/>
              </a:solidFill>
            </a:endParaRPr>
          </a:p>
        </p:txBody>
      </p:sp>
      <p:sp>
        <p:nvSpPr>
          <p:cNvPr id="9" name="Oval 8"/>
          <p:cNvSpPr/>
          <p:nvPr/>
        </p:nvSpPr>
        <p:spPr>
          <a:xfrm>
            <a:off x="2408064" y="2745871"/>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a:endParaRPr lang="ja-JP" altLang="en-US">
              <a:solidFill>
                <a:prstClr val="black"/>
              </a:solidFill>
            </a:endParaRPr>
          </a:p>
        </p:txBody>
      </p:sp>
    </p:spTree>
    <p:extLst>
      <p:ext uri="{BB962C8B-B14F-4D97-AF65-F5344CB8AC3E}">
        <p14:creationId xmlns:p14="http://schemas.microsoft.com/office/powerpoint/2010/main" val="160176488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twoObj" preserve="1">
  <p:cSld name="2 つのコンテンツ">
    <p:spTree>
      <p:nvGrpSpPr>
        <p:cNvPr id="1" name=""/>
        <p:cNvGrpSpPr/>
        <p:nvPr/>
      </p:nvGrpSpPr>
      <p:grpSpPr>
        <a:xfrm>
          <a:off x="0" y="0"/>
          <a:ext cx="0" cy="0"/>
          <a:chOff x="0" y="0"/>
          <a:chExt cx="0" cy="0"/>
        </a:xfrm>
      </p:grpSpPr>
      <p:sp>
        <p:nvSpPr>
          <p:cNvPr id="9" name="Pie 8"/>
          <p:cNvSpPr/>
          <p:nvPr/>
        </p:nvSpPr>
        <p:spPr>
          <a:xfrm>
            <a:off x="-815925" y="-815921"/>
            <a:ext cx="1638887" cy="1638887"/>
          </a:xfrm>
          <a:prstGeom prst="pie">
            <a:avLst>
              <a:gd name="adj1" fmla="val 0"/>
              <a:gd name="adj2" fmla="val 5402120"/>
            </a:avLst>
          </a:prstGeom>
          <a:solidFill>
            <a:schemeClr val="bg2">
              <a:tint val="18000"/>
              <a:satMod val="220000"/>
              <a:alpha val="33000"/>
            </a:schemeClr>
          </a:solidFill>
          <a:ln w="3175" cap="rnd" cmpd="sng" algn="ctr">
            <a:solidFill>
              <a:schemeClr val="bg2">
                <a:shade val="70000"/>
                <a:satMod val="200000"/>
                <a:alpha val="100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ja-JP" altLang="en-US">
              <a:solidFill>
                <a:prstClr val="white"/>
              </a:solidFill>
            </a:endParaRPr>
          </a:p>
        </p:txBody>
      </p:sp>
      <p:sp>
        <p:nvSpPr>
          <p:cNvPr id="10" name="Oval 9"/>
          <p:cNvSpPr/>
          <p:nvPr/>
        </p:nvSpPr>
        <p:spPr>
          <a:xfrm>
            <a:off x="168820" y="21107"/>
            <a:ext cx="1702191" cy="1702191"/>
          </a:xfrm>
          <a:prstGeom prst="ellipse">
            <a:avLst/>
          </a:prstGeom>
          <a:noFill/>
          <a:ln w="27305" cap="rnd" cmpd="sng" algn="ctr">
            <a:solidFill>
              <a:schemeClr val="bg2">
                <a:tint val="45000"/>
                <a:satMod val="325000"/>
                <a:alpha val="100000"/>
              </a:schemeClr>
            </a:solidFill>
            <a:prstDash val="solid"/>
          </a:ln>
          <a:effectLst>
            <a:outerShdw blurRad="25400" dist="25400" dir="5400000" algn="tl" rotWithShape="0">
              <a:schemeClr val="bg2">
                <a:shade val="50000"/>
                <a:satMod val="150000"/>
                <a:alpha val="8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ja-JP" altLang="en-US">
              <a:solidFill>
                <a:prstClr val="white"/>
              </a:solidFill>
            </a:endParaRPr>
          </a:p>
        </p:txBody>
      </p:sp>
      <p:sp>
        <p:nvSpPr>
          <p:cNvPr id="11" name="Donut 10"/>
          <p:cNvSpPr/>
          <p:nvPr/>
        </p:nvSpPr>
        <p:spPr>
          <a:xfrm rot="2315675">
            <a:off x="182884" y="1055077"/>
            <a:ext cx="1125717" cy="1102624"/>
          </a:xfrm>
          <a:prstGeom prst="donut">
            <a:avLst>
              <a:gd name="adj" fmla="val 11833"/>
            </a:avLst>
          </a:prstGeom>
          <a:gradFill rotWithShape="1">
            <a:gsLst>
              <a:gs pos="0">
                <a:schemeClr val="bg2">
                  <a:tint val="10000"/>
                  <a:shade val="99000"/>
                  <a:satMod val="355000"/>
                  <a:alpha val="70000"/>
                </a:schemeClr>
              </a:gs>
              <a:gs pos="70000">
                <a:schemeClr val="bg2">
                  <a:tint val="6000"/>
                  <a:shade val="100000"/>
                  <a:satMod val="400000"/>
                  <a:alpha val="55000"/>
                </a:schemeClr>
              </a:gs>
              <a:gs pos="100000">
                <a:schemeClr val="bg2">
                  <a:tint val="100000"/>
                  <a:shade val="75000"/>
                  <a:satMod val="370000"/>
                  <a:alpha val="60000"/>
                </a:schemeClr>
              </a:gs>
            </a:gsLst>
            <a:path path="circle">
              <a:fillToRect l="85000" t="100000" r="1000000" b="300000"/>
            </a:path>
          </a:gradFill>
          <a:ln w="7350" cap="rnd" cmpd="sng" algn="ctr">
            <a:solidFill>
              <a:schemeClr val="bg2">
                <a:shade val="60000"/>
                <a:satMod val="220000"/>
                <a:alpha val="100000"/>
              </a:schemeClr>
            </a:solidFill>
            <a:prstDash val="solid"/>
          </a:ln>
          <a:effectLst>
            <a:outerShdw blurRad="12700" dist="15000" dir="4500000" algn="tl" rotWithShape="0">
              <a:schemeClr val="bg2">
                <a:shade val="10000"/>
                <a:satMod val="200000"/>
                <a:alpha val="3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ja-JP" altLang="en-US">
              <a:solidFill>
                <a:prstClr val="white"/>
              </a:solidFill>
            </a:endParaRPr>
          </a:p>
        </p:txBody>
      </p:sp>
      <p:sp>
        <p:nvSpPr>
          <p:cNvPr id="12" name="Rectangle 11"/>
          <p:cNvSpPr/>
          <p:nvPr/>
        </p:nvSpPr>
        <p:spPr>
          <a:xfrm>
            <a:off x="1033980" y="-54"/>
            <a:ext cx="8131127" cy="6858055"/>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ja-JP" altLang="en-US">
              <a:solidFill>
                <a:prstClr val="white"/>
              </a:solidFill>
            </a:endParaRPr>
          </a:p>
        </p:txBody>
      </p:sp>
      <p:sp>
        <p:nvSpPr>
          <p:cNvPr id="2" name="Shape 1"/>
          <p:cNvSpPr>
            <a:spLocks noGrp="1"/>
          </p:cNvSpPr>
          <p:nvPr>
            <p:ph type="title"/>
          </p:nvPr>
        </p:nvSpPr>
        <p:spPr>
          <a:xfrm>
            <a:off x="1435608" y="274320"/>
            <a:ext cx="7498080" cy="1143000"/>
          </a:xfrm>
        </p:spPr>
        <p:txBody>
          <a:bodyPr/>
          <a:lstStyle>
            <a:extLst/>
          </a:lstStyle>
          <a:p>
            <a:r>
              <a:rPr kumimoji="1" lang="ja-JP" altLang="en-US" smtClean="0"/>
              <a:t>マスター タイトルの書式設定</a:t>
            </a:r>
            <a:endParaRPr kumimoji="1" lang="ja-JP"/>
          </a:p>
        </p:txBody>
      </p:sp>
      <p:sp>
        <p:nvSpPr>
          <p:cNvPr id="3" name="Shape 2"/>
          <p:cNvSpPr>
            <a:spLocks noGrp="1"/>
          </p:cNvSpPr>
          <p:nvPr>
            <p:ph sz="half" idx="1"/>
          </p:nvPr>
        </p:nvSpPr>
        <p:spPr>
          <a:xfrm>
            <a:off x="1435608" y="1524000"/>
            <a:ext cx="3657600" cy="4663440"/>
          </a:xfrm>
        </p:spPr>
        <p:txBody>
          <a:bodyPr/>
          <a:lstStyle>
            <a:lvl1pPr latinLnBrk="0">
              <a:defRPr kumimoji="1" lang="ja-JP" sz="2800"/>
            </a:lvl1pPr>
            <a:lvl2pPr>
              <a:defRPr kumimoji="1" lang="ja-JP" sz="2400"/>
            </a:lvl2pPr>
            <a:lvl3pPr>
              <a:defRPr kumimoji="1" lang="ja-JP" sz="2000"/>
            </a:lvl3pPr>
            <a:lvl4pPr>
              <a:defRPr kumimoji="1" lang="ja-JP" sz="1800"/>
            </a:lvl4pPr>
            <a:lvl5pPr>
              <a:defRPr kumimoji="1" lang="ja-JP" sz="1800"/>
            </a:lvl5pPr>
            <a:extLs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p>
        </p:txBody>
      </p:sp>
      <p:sp>
        <p:nvSpPr>
          <p:cNvPr id="4" name="Shape 3"/>
          <p:cNvSpPr>
            <a:spLocks noGrp="1"/>
          </p:cNvSpPr>
          <p:nvPr>
            <p:ph sz="half" idx="2"/>
          </p:nvPr>
        </p:nvSpPr>
        <p:spPr>
          <a:xfrm>
            <a:off x="5276088" y="1524000"/>
            <a:ext cx="3657600" cy="4663440"/>
          </a:xfrm>
        </p:spPr>
        <p:txBody>
          <a:bodyPr/>
          <a:lstStyle>
            <a:lvl1pPr latinLnBrk="0">
              <a:defRPr kumimoji="1" lang="ja-JP" sz="2800"/>
            </a:lvl1pPr>
            <a:lvl2pPr>
              <a:defRPr kumimoji="1" lang="ja-JP" sz="2400"/>
            </a:lvl2pPr>
            <a:lvl3pPr>
              <a:defRPr kumimoji="1" lang="ja-JP" sz="2000"/>
            </a:lvl3pPr>
            <a:lvl4pPr>
              <a:defRPr kumimoji="1" lang="ja-JP" sz="1800"/>
            </a:lvl4pPr>
            <a:lvl5pPr>
              <a:defRPr kumimoji="1" lang="ja-JP" sz="1800"/>
            </a:lvl5pPr>
            <a:extLs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p>
        </p:txBody>
      </p:sp>
      <p:sp>
        <p:nvSpPr>
          <p:cNvPr id="5" name="Shape 4"/>
          <p:cNvSpPr>
            <a:spLocks noGrp="1"/>
          </p:cNvSpPr>
          <p:nvPr>
            <p:ph type="dt" sz="half" idx="10"/>
          </p:nvPr>
        </p:nvSpPr>
        <p:spPr/>
        <p:txBody>
          <a:bodyPr/>
          <a:lstStyle>
            <a:extLst/>
          </a:lstStyle>
          <a:p>
            <a:fld id="{1AB83AAD-C64F-4E1E-803E-F8F97EF1C856}" type="datetime1">
              <a:rPr lang="ja-JP" altLang="en-US" smtClean="0">
                <a:solidFill>
                  <a:srgbClr val="C9C2D1">
                    <a:shade val="50000"/>
                    <a:satMod val="200000"/>
                  </a:srgbClr>
                </a:solidFill>
              </a:rPr>
              <a:t>2020/12/17</a:t>
            </a:fld>
            <a:endParaRPr altLang="en-US">
              <a:solidFill>
                <a:srgbClr val="C9C2D1">
                  <a:shade val="50000"/>
                  <a:satMod val="200000"/>
                </a:srgbClr>
              </a:solidFill>
            </a:endParaRPr>
          </a:p>
        </p:txBody>
      </p:sp>
      <p:sp>
        <p:nvSpPr>
          <p:cNvPr id="6" name="Shape 5"/>
          <p:cNvSpPr>
            <a:spLocks noGrp="1"/>
          </p:cNvSpPr>
          <p:nvPr>
            <p:ph type="ftr" sz="quarter" idx="11"/>
          </p:nvPr>
        </p:nvSpPr>
        <p:spPr/>
        <p:txBody>
          <a:bodyPr/>
          <a:lstStyle>
            <a:extLst/>
          </a:lstStyle>
          <a:p>
            <a:r>
              <a:rPr lang="en-US" altLang="ja-JP" smtClean="0">
                <a:solidFill>
                  <a:srgbClr val="C9C2D1">
                    <a:shade val="50000"/>
                    <a:satMod val="200000"/>
                  </a:srgbClr>
                </a:solidFill>
              </a:rPr>
              <a:t>©2020</a:t>
            </a:r>
            <a:r>
              <a:rPr lang="ja-JP" altLang="en-US" smtClean="0">
                <a:solidFill>
                  <a:srgbClr val="C9C2D1">
                    <a:shade val="50000"/>
                    <a:satMod val="200000"/>
                  </a:srgbClr>
                </a:solidFill>
              </a:rPr>
              <a:t>滋賀県消費生活センター</a:t>
            </a:r>
            <a:endParaRPr altLang="en-US">
              <a:solidFill>
                <a:srgbClr val="C9C2D1">
                  <a:shade val="50000"/>
                  <a:satMod val="200000"/>
                </a:srgbClr>
              </a:solidFill>
            </a:endParaRPr>
          </a:p>
        </p:txBody>
      </p:sp>
      <p:sp>
        <p:nvSpPr>
          <p:cNvPr id="7" name="Shape 6"/>
          <p:cNvSpPr>
            <a:spLocks noGrp="1"/>
          </p:cNvSpPr>
          <p:nvPr>
            <p:ph type="sldNum" sz="quarter" idx="12"/>
          </p:nvPr>
        </p:nvSpPr>
        <p:spPr/>
        <p:txBody>
          <a:bodyPr/>
          <a:lstStyle>
            <a:extLst/>
          </a:lstStyle>
          <a:p>
            <a:fld id="{A86442B7-F7A6-44F5-A940-BF91B5A1AE3C}" type="slidenum">
              <a:rPr lang="en-US" altLang="ja-JP">
                <a:solidFill>
                  <a:srgbClr val="C9C2D1">
                    <a:shade val="50000"/>
                    <a:satMod val="200000"/>
                  </a:srgbClr>
                </a:solidFill>
              </a:rPr>
              <a:pPr/>
              <a:t>‹#›</a:t>
            </a:fld>
            <a:endParaRPr altLang="en-US">
              <a:solidFill>
                <a:srgbClr val="C9C2D1">
                  <a:shade val="50000"/>
                  <a:satMod val="200000"/>
                </a:srgbClr>
              </a:solidFill>
            </a:endParaRPr>
          </a:p>
        </p:txBody>
      </p:sp>
    </p:spTree>
    <p:extLst>
      <p:ext uri="{BB962C8B-B14F-4D97-AF65-F5344CB8AC3E}">
        <p14:creationId xmlns:p14="http://schemas.microsoft.com/office/powerpoint/2010/main" val="32146033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woTxTwoObj" preserve="1">
  <p:cSld name="比較">
    <p:spTree>
      <p:nvGrpSpPr>
        <p:cNvPr id="1" name=""/>
        <p:cNvGrpSpPr/>
        <p:nvPr/>
      </p:nvGrpSpPr>
      <p:grpSpPr>
        <a:xfrm>
          <a:off x="0" y="0"/>
          <a:ext cx="0" cy="0"/>
          <a:chOff x="0" y="0"/>
          <a:chExt cx="0" cy="0"/>
        </a:xfrm>
      </p:grpSpPr>
      <p:sp>
        <p:nvSpPr>
          <p:cNvPr id="2" name="Shape 1"/>
          <p:cNvSpPr>
            <a:spLocks noGrp="1"/>
          </p:cNvSpPr>
          <p:nvPr>
            <p:ph type="title"/>
          </p:nvPr>
        </p:nvSpPr>
        <p:spPr>
          <a:xfrm>
            <a:off x="457200" y="5160336"/>
            <a:ext cx="8229600" cy="1143000"/>
          </a:xfrm>
        </p:spPr>
        <p:txBody>
          <a:bodyPr anchor="ctr"/>
          <a:lstStyle>
            <a:lvl1pPr algn="ctr" latinLnBrk="0">
              <a:defRPr kumimoji="1" lang="ja-JP" sz="4500" b="1" cap="none" baseline="0"/>
            </a:lvl1pPr>
            <a:extLst/>
          </a:lstStyle>
          <a:p>
            <a:r>
              <a:rPr kumimoji="1" lang="ja-JP" altLang="en-US" smtClean="0"/>
              <a:t>マスター タイトルの書式設定</a:t>
            </a:r>
            <a:endParaRPr kumimoji="1" lang="ja-JP"/>
          </a:p>
        </p:txBody>
      </p:sp>
      <p:sp>
        <p:nvSpPr>
          <p:cNvPr id="3" name="Shape 2"/>
          <p:cNvSpPr>
            <a:spLocks noGrp="1"/>
          </p:cNvSpPr>
          <p:nvPr>
            <p:ph type="body" idx="1"/>
          </p:nvPr>
        </p:nvSpPr>
        <p:spPr>
          <a:xfrm>
            <a:off x="457200" y="328279"/>
            <a:ext cx="4023360" cy="640080"/>
          </a:xfrm>
          <a:solidFill>
            <a:schemeClr val="bg1"/>
          </a:solidFill>
          <a:ln w="10795">
            <a:solidFill>
              <a:schemeClr val="bg1"/>
            </a:solidFill>
            <a:miter lim="800000"/>
          </a:ln>
        </p:spPr>
        <p:txBody>
          <a:bodyPr anchor="ctr"/>
          <a:lstStyle>
            <a:lvl1pPr marL="283464" algn="l" latinLnBrk="0">
              <a:lnSpc>
                <a:spcPct val="100000"/>
              </a:lnSpc>
              <a:spcBef>
                <a:spcPts val="100"/>
              </a:spcBef>
              <a:buNone/>
              <a:defRPr kumimoji="1" lang="ja-JP" sz="1900" b="0">
                <a:solidFill>
                  <a:schemeClr val="tx1"/>
                </a:solidFill>
              </a:defRPr>
            </a:lvl1pPr>
            <a:lvl2pPr>
              <a:buNone/>
              <a:defRPr kumimoji="1" lang="ja-JP" sz="2000" b="1"/>
            </a:lvl2pPr>
            <a:lvl3pPr>
              <a:buNone/>
              <a:defRPr kumimoji="1" lang="ja-JP" sz="1800" b="1"/>
            </a:lvl3pPr>
            <a:lvl4pPr>
              <a:buNone/>
              <a:defRPr kumimoji="1" lang="ja-JP" sz="1600" b="1"/>
            </a:lvl4pPr>
            <a:lvl5pPr>
              <a:buNone/>
              <a:defRPr kumimoji="1" lang="ja-JP" sz="1600" b="1"/>
            </a:lvl5pPr>
            <a:extLst/>
          </a:lstStyle>
          <a:p>
            <a:pPr lvl="0"/>
            <a:r>
              <a:rPr kumimoji="1" lang="ja-JP" altLang="en-US" smtClean="0"/>
              <a:t>マスター テキストの書式設定</a:t>
            </a:r>
          </a:p>
        </p:txBody>
      </p:sp>
      <p:sp>
        <p:nvSpPr>
          <p:cNvPr id="4" name="Shape 3"/>
          <p:cNvSpPr>
            <a:spLocks noGrp="1"/>
          </p:cNvSpPr>
          <p:nvPr>
            <p:ph type="body" sz="half" idx="3"/>
          </p:nvPr>
        </p:nvSpPr>
        <p:spPr>
          <a:xfrm>
            <a:off x="4663440" y="328279"/>
            <a:ext cx="4023360" cy="640080"/>
          </a:xfrm>
          <a:solidFill>
            <a:schemeClr val="bg1"/>
          </a:solidFill>
          <a:ln w="10795">
            <a:solidFill>
              <a:schemeClr val="bg1"/>
            </a:solidFill>
            <a:miter lim="800000"/>
          </a:ln>
        </p:spPr>
        <p:txBody>
          <a:bodyPr anchor="ctr"/>
          <a:lstStyle>
            <a:lvl1pPr marL="283464" algn="l" latinLnBrk="0">
              <a:lnSpc>
                <a:spcPct val="100000"/>
              </a:lnSpc>
              <a:spcBef>
                <a:spcPts val="100"/>
              </a:spcBef>
              <a:buNone/>
              <a:defRPr kumimoji="1" lang="ja-JP" sz="1900" b="0">
                <a:solidFill>
                  <a:schemeClr val="tx1"/>
                </a:solidFill>
              </a:defRPr>
            </a:lvl1pPr>
            <a:lvl2pPr>
              <a:buNone/>
              <a:defRPr kumimoji="1" lang="ja-JP" sz="2000" b="1"/>
            </a:lvl2pPr>
            <a:lvl3pPr>
              <a:buNone/>
              <a:defRPr kumimoji="1" lang="ja-JP" sz="1800" b="1"/>
            </a:lvl3pPr>
            <a:lvl4pPr>
              <a:buNone/>
              <a:defRPr kumimoji="1" lang="ja-JP" sz="1600" b="1"/>
            </a:lvl4pPr>
            <a:lvl5pPr>
              <a:buNone/>
              <a:defRPr kumimoji="1" lang="ja-JP" sz="1600" b="1"/>
            </a:lvl5pPr>
            <a:extLst/>
          </a:lstStyle>
          <a:p>
            <a:pPr lvl="0"/>
            <a:r>
              <a:rPr kumimoji="1" lang="ja-JP" altLang="en-US" smtClean="0"/>
              <a:t>マスター テキストの書式設定</a:t>
            </a:r>
          </a:p>
        </p:txBody>
      </p:sp>
      <p:sp>
        <p:nvSpPr>
          <p:cNvPr id="5" name="Shape 4"/>
          <p:cNvSpPr>
            <a:spLocks noGrp="1"/>
          </p:cNvSpPr>
          <p:nvPr>
            <p:ph sz="quarter" idx="2"/>
          </p:nvPr>
        </p:nvSpPr>
        <p:spPr>
          <a:xfrm>
            <a:off x="457200" y="969336"/>
            <a:ext cx="4023360" cy="4114800"/>
          </a:xfrm>
          <a:ln w="10795">
            <a:solidFill>
              <a:schemeClr val="bg1"/>
            </a:solidFill>
            <a:prstDash val="dash"/>
            <a:miter lim="800000"/>
          </a:ln>
        </p:spPr>
        <p:txBody>
          <a:bodyPr/>
          <a:lstStyle>
            <a:lvl1pPr marL="393192" indent="-274320" latinLnBrk="0">
              <a:lnSpc>
                <a:spcPct val="100000"/>
              </a:lnSpc>
              <a:spcBef>
                <a:spcPts val="700"/>
              </a:spcBef>
              <a:defRPr kumimoji="1" lang="ja-JP" sz="2400"/>
            </a:lvl1pPr>
            <a:lvl2pPr>
              <a:lnSpc>
                <a:spcPct val="100000"/>
              </a:lnSpc>
              <a:spcBef>
                <a:spcPts val="700"/>
              </a:spcBef>
              <a:defRPr kumimoji="1" lang="ja-JP" sz="2000"/>
            </a:lvl2pPr>
            <a:lvl3pPr>
              <a:lnSpc>
                <a:spcPct val="100000"/>
              </a:lnSpc>
              <a:spcBef>
                <a:spcPts val="700"/>
              </a:spcBef>
              <a:defRPr kumimoji="1" lang="ja-JP" sz="1800"/>
            </a:lvl3pPr>
            <a:lvl4pPr>
              <a:lnSpc>
                <a:spcPct val="100000"/>
              </a:lnSpc>
              <a:spcBef>
                <a:spcPts val="700"/>
              </a:spcBef>
              <a:defRPr kumimoji="1" lang="ja-JP" sz="1600"/>
            </a:lvl4pPr>
            <a:lvl5pPr>
              <a:lnSpc>
                <a:spcPct val="100000"/>
              </a:lnSpc>
              <a:spcBef>
                <a:spcPts val="700"/>
              </a:spcBef>
              <a:defRPr kumimoji="1" lang="ja-JP" sz="1600"/>
            </a:lvl5pPr>
            <a:extLs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p>
        </p:txBody>
      </p:sp>
      <p:sp>
        <p:nvSpPr>
          <p:cNvPr id="6" name="Shape 5"/>
          <p:cNvSpPr>
            <a:spLocks noGrp="1"/>
          </p:cNvSpPr>
          <p:nvPr>
            <p:ph sz="quarter" idx="4"/>
          </p:nvPr>
        </p:nvSpPr>
        <p:spPr>
          <a:xfrm>
            <a:off x="4663440" y="969336"/>
            <a:ext cx="4023360" cy="4114800"/>
          </a:xfrm>
          <a:ln w="10795">
            <a:solidFill>
              <a:schemeClr val="bg1"/>
            </a:solidFill>
            <a:prstDash val="dash"/>
            <a:miter lim="800000"/>
          </a:ln>
        </p:spPr>
        <p:txBody>
          <a:bodyPr/>
          <a:lstStyle>
            <a:lvl1pPr marL="393192" indent="-274320" latinLnBrk="0">
              <a:lnSpc>
                <a:spcPct val="100000"/>
              </a:lnSpc>
              <a:spcBef>
                <a:spcPts val="700"/>
              </a:spcBef>
              <a:defRPr kumimoji="1" lang="ja-JP" sz="2400"/>
            </a:lvl1pPr>
            <a:lvl2pPr>
              <a:lnSpc>
                <a:spcPct val="100000"/>
              </a:lnSpc>
              <a:spcBef>
                <a:spcPts val="700"/>
              </a:spcBef>
              <a:defRPr kumimoji="1" lang="ja-JP" sz="2000"/>
            </a:lvl2pPr>
            <a:lvl3pPr>
              <a:lnSpc>
                <a:spcPct val="100000"/>
              </a:lnSpc>
              <a:spcBef>
                <a:spcPts val="700"/>
              </a:spcBef>
              <a:defRPr kumimoji="1" lang="ja-JP" sz="1800"/>
            </a:lvl3pPr>
            <a:lvl4pPr>
              <a:lnSpc>
                <a:spcPct val="100000"/>
              </a:lnSpc>
              <a:spcBef>
                <a:spcPts val="700"/>
              </a:spcBef>
              <a:defRPr kumimoji="1" lang="ja-JP" sz="1600"/>
            </a:lvl4pPr>
            <a:lvl5pPr>
              <a:lnSpc>
                <a:spcPct val="100000"/>
              </a:lnSpc>
              <a:spcBef>
                <a:spcPts val="700"/>
              </a:spcBef>
              <a:defRPr kumimoji="1" lang="ja-JP" sz="1600"/>
            </a:lvl5pPr>
            <a:extLs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p>
        </p:txBody>
      </p:sp>
      <p:sp>
        <p:nvSpPr>
          <p:cNvPr id="7" name="Shape 6"/>
          <p:cNvSpPr>
            <a:spLocks noGrp="1"/>
          </p:cNvSpPr>
          <p:nvPr>
            <p:ph type="dt" sz="half" idx="10"/>
          </p:nvPr>
        </p:nvSpPr>
        <p:spPr/>
        <p:txBody>
          <a:bodyPr/>
          <a:lstStyle>
            <a:extLst/>
          </a:lstStyle>
          <a:p>
            <a:fld id="{2E54D59E-480F-4006-A406-41BD5153E21E}" type="datetime1">
              <a:rPr lang="ja-JP" altLang="en-US" smtClean="0">
                <a:solidFill>
                  <a:srgbClr val="C9C2D1">
                    <a:shade val="50000"/>
                    <a:satMod val="200000"/>
                  </a:srgbClr>
                </a:solidFill>
              </a:rPr>
              <a:t>2020/12/17</a:t>
            </a:fld>
            <a:endParaRPr altLang="en-US">
              <a:solidFill>
                <a:srgbClr val="C9C2D1">
                  <a:shade val="50000"/>
                  <a:satMod val="200000"/>
                </a:srgbClr>
              </a:solidFill>
            </a:endParaRPr>
          </a:p>
        </p:txBody>
      </p:sp>
      <p:sp>
        <p:nvSpPr>
          <p:cNvPr id="8" name="Shape 7"/>
          <p:cNvSpPr>
            <a:spLocks noGrp="1"/>
          </p:cNvSpPr>
          <p:nvPr>
            <p:ph type="ftr" sz="quarter" idx="11"/>
          </p:nvPr>
        </p:nvSpPr>
        <p:spPr/>
        <p:txBody>
          <a:bodyPr/>
          <a:lstStyle>
            <a:extLst/>
          </a:lstStyle>
          <a:p>
            <a:r>
              <a:rPr lang="en-US" altLang="ja-JP" smtClean="0">
                <a:solidFill>
                  <a:srgbClr val="C9C2D1">
                    <a:shade val="50000"/>
                    <a:satMod val="200000"/>
                  </a:srgbClr>
                </a:solidFill>
              </a:rPr>
              <a:t>©2020</a:t>
            </a:r>
            <a:r>
              <a:rPr lang="ja-JP" altLang="en-US" smtClean="0">
                <a:solidFill>
                  <a:srgbClr val="C9C2D1">
                    <a:shade val="50000"/>
                    <a:satMod val="200000"/>
                  </a:srgbClr>
                </a:solidFill>
              </a:rPr>
              <a:t>滋賀県消費生活センター</a:t>
            </a:r>
            <a:endParaRPr altLang="en-US">
              <a:solidFill>
                <a:srgbClr val="C9C2D1">
                  <a:shade val="50000"/>
                  <a:satMod val="200000"/>
                </a:srgbClr>
              </a:solidFill>
            </a:endParaRPr>
          </a:p>
        </p:txBody>
      </p:sp>
      <p:sp>
        <p:nvSpPr>
          <p:cNvPr id="9" name="Shape 8"/>
          <p:cNvSpPr>
            <a:spLocks noGrp="1"/>
          </p:cNvSpPr>
          <p:nvPr>
            <p:ph type="sldNum" sz="quarter" idx="12"/>
          </p:nvPr>
        </p:nvSpPr>
        <p:spPr/>
        <p:txBody>
          <a:bodyPr/>
          <a:lstStyle>
            <a:extLst/>
          </a:lstStyle>
          <a:p>
            <a:fld id="{A86442B7-F7A6-44F5-A940-BF91B5A1AE3C}" type="slidenum">
              <a:rPr lang="en-US" altLang="ja-JP">
                <a:solidFill>
                  <a:srgbClr val="C9C2D1">
                    <a:shade val="50000"/>
                    <a:satMod val="200000"/>
                  </a:srgbClr>
                </a:solidFill>
              </a:rPr>
              <a:pPr/>
              <a:t>‹#›</a:t>
            </a:fld>
            <a:endParaRPr altLang="en-US">
              <a:solidFill>
                <a:srgbClr val="C9C2D1">
                  <a:shade val="50000"/>
                  <a:satMod val="200000"/>
                </a:srgbClr>
              </a:solidFill>
            </a:endParaRPr>
          </a:p>
        </p:txBody>
      </p:sp>
    </p:spTree>
    <p:extLst>
      <p:ext uri="{BB962C8B-B14F-4D97-AF65-F5344CB8AC3E}">
        <p14:creationId xmlns:p14="http://schemas.microsoft.com/office/powerpoint/2010/main" val="186211490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Shape 1"/>
          <p:cNvSpPr>
            <a:spLocks noGrp="1"/>
          </p:cNvSpPr>
          <p:nvPr>
            <p:ph type="title"/>
          </p:nvPr>
        </p:nvSpPr>
        <p:spPr>
          <a:xfrm>
            <a:off x="1435608" y="274320"/>
            <a:ext cx="7498080" cy="1143000"/>
          </a:xfrm>
        </p:spPr>
        <p:txBody>
          <a:bodyPr anchor="ctr"/>
          <a:lstStyle>
            <a:extLst/>
          </a:lstStyle>
          <a:p>
            <a:r>
              <a:rPr kumimoji="1" lang="ja-JP" altLang="en-US" smtClean="0"/>
              <a:t>マスター タイトルの書式設定</a:t>
            </a:r>
            <a:endParaRPr kumimoji="1" lang="ja-JP"/>
          </a:p>
        </p:txBody>
      </p:sp>
      <p:sp>
        <p:nvSpPr>
          <p:cNvPr id="3" name="Shape 2"/>
          <p:cNvSpPr>
            <a:spLocks noGrp="1"/>
          </p:cNvSpPr>
          <p:nvPr>
            <p:ph type="dt" sz="half" idx="10"/>
          </p:nvPr>
        </p:nvSpPr>
        <p:spPr/>
        <p:txBody>
          <a:bodyPr/>
          <a:lstStyle>
            <a:extLst/>
          </a:lstStyle>
          <a:p>
            <a:fld id="{9D46128D-FEFC-4117-AD06-59F3E3E821BF}" type="datetime1">
              <a:rPr lang="ja-JP" altLang="en-US" smtClean="0">
                <a:solidFill>
                  <a:srgbClr val="C9C2D1">
                    <a:shade val="50000"/>
                    <a:satMod val="200000"/>
                  </a:srgbClr>
                </a:solidFill>
              </a:rPr>
              <a:t>2020/12/17</a:t>
            </a:fld>
            <a:endParaRPr altLang="en-US">
              <a:solidFill>
                <a:srgbClr val="C9C2D1">
                  <a:shade val="50000"/>
                  <a:satMod val="200000"/>
                </a:srgbClr>
              </a:solidFill>
            </a:endParaRPr>
          </a:p>
        </p:txBody>
      </p:sp>
      <p:sp>
        <p:nvSpPr>
          <p:cNvPr id="4" name="Shape 3"/>
          <p:cNvSpPr>
            <a:spLocks noGrp="1"/>
          </p:cNvSpPr>
          <p:nvPr>
            <p:ph type="ftr" sz="quarter" idx="11"/>
          </p:nvPr>
        </p:nvSpPr>
        <p:spPr/>
        <p:txBody>
          <a:bodyPr/>
          <a:lstStyle>
            <a:extLst/>
          </a:lstStyle>
          <a:p>
            <a:r>
              <a:rPr lang="en-US" altLang="ja-JP" smtClean="0">
                <a:solidFill>
                  <a:srgbClr val="C9C2D1">
                    <a:shade val="50000"/>
                    <a:satMod val="200000"/>
                  </a:srgbClr>
                </a:solidFill>
              </a:rPr>
              <a:t>©2020</a:t>
            </a:r>
            <a:r>
              <a:rPr lang="ja-JP" altLang="en-US" smtClean="0">
                <a:solidFill>
                  <a:srgbClr val="C9C2D1">
                    <a:shade val="50000"/>
                    <a:satMod val="200000"/>
                  </a:srgbClr>
                </a:solidFill>
              </a:rPr>
              <a:t>滋賀県消費生活センター</a:t>
            </a:r>
            <a:endParaRPr altLang="en-US">
              <a:solidFill>
                <a:srgbClr val="C9C2D1">
                  <a:shade val="50000"/>
                  <a:satMod val="200000"/>
                </a:srgbClr>
              </a:solidFill>
            </a:endParaRPr>
          </a:p>
        </p:txBody>
      </p:sp>
      <p:sp>
        <p:nvSpPr>
          <p:cNvPr id="5" name="Shape 4"/>
          <p:cNvSpPr>
            <a:spLocks noGrp="1"/>
          </p:cNvSpPr>
          <p:nvPr>
            <p:ph type="sldNum" sz="quarter" idx="12"/>
          </p:nvPr>
        </p:nvSpPr>
        <p:spPr/>
        <p:txBody>
          <a:bodyPr/>
          <a:lstStyle>
            <a:extLst/>
          </a:lstStyle>
          <a:p>
            <a:fld id="{A86442B7-F7A6-44F5-A940-BF91B5A1AE3C}" type="slidenum">
              <a:rPr lang="en-US" altLang="ja-JP">
                <a:solidFill>
                  <a:srgbClr val="C9C2D1">
                    <a:shade val="50000"/>
                    <a:satMod val="200000"/>
                  </a:srgbClr>
                </a:solidFill>
              </a:rPr>
              <a:pPr/>
              <a:t>‹#›</a:t>
            </a:fld>
            <a:endParaRPr altLang="en-US">
              <a:solidFill>
                <a:srgbClr val="C9C2D1">
                  <a:shade val="50000"/>
                  <a:satMod val="200000"/>
                </a:srgbClr>
              </a:solidFill>
            </a:endParaRPr>
          </a:p>
        </p:txBody>
      </p:sp>
    </p:spTree>
    <p:extLst>
      <p:ext uri="{BB962C8B-B14F-4D97-AF65-F5344CB8AC3E}">
        <p14:creationId xmlns:p14="http://schemas.microsoft.com/office/powerpoint/2010/main" val="95702324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blank" preserve="1">
  <p:cSld name="白紙">
    <p:spTree>
      <p:nvGrpSpPr>
        <p:cNvPr id="1" name=""/>
        <p:cNvGrpSpPr/>
        <p:nvPr/>
      </p:nvGrpSpPr>
      <p:grpSpPr>
        <a:xfrm>
          <a:off x="0" y="0"/>
          <a:ext cx="0" cy="0"/>
          <a:chOff x="0" y="0"/>
          <a:chExt cx="0" cy="0"/>
        </a:xfrm>
      </p:grpSpPr>
      <p:sp>
        <p:nvSpPr>
          <p:cNvPr id="5" name="Rectangle 4"/>
          <p:cNvSpPr/>
          <p:nvPr/>
        </p:nvSpPr>
        <p:spPr>
          <a:xfrm>
            <a:off x="1014984" y="0"/>
            <a:ext cx="8129016"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ja-JP" altLang="en-US">
              <a:solidFill>
                <a:prstClr val="white"/>
              </a:solidFill>
            </a:endParaRPr>
          </a:p>
        </p:txBody>
      </p:sp>
      <p:sp>
        <p:nvSpPr>
          <p:cNvPr id="2" name="Shape 1"/>
          <p:cNvSpPr>
            <a:spLocks noGrp="1"/>
          </p:cNvSpPr>
          <p:nvPr>
            <p:ph type="dt" sz="half" idx="10"/>
          </p:nvPr>
        </p:nvSpPr>
        <p:spPr/>
        <p:txBody>
          <a:bodyPr/>
          <a:lstStyle>
            <a:extLst/>
          </a:lstStyle>
          <a:p>
            <a:fld id="{7A26C2D1-63F3-49C3-BADB-7CAE9127498C}" type="datetime1">
              <a:rPr lang="ja-JP" altLang="en-US" smtClean="0">
                <a:solidFill>
                  <a:srgbClr val="C9C2D1">
                    <a:shade val="50000"/>
                    <a:satMod val="200000"/>
                  </a:srgbClr>
                </a:solidFill>
              </a:rPr>
              <a:t>2020/12/17</a:t>
            </a:fld>
            <a:endParaRPr altLang="en-US">
              <a:solidFill>
                <a:srgbClr val="C9C2D1">
                  <a:shade val="50000"/>
                  <a:satMod val="200000"/>
                </a:srgbClr>
              </a:solidFill>
            </a:endParaRPr>
          </a:p>
        </p:txBody>
      </p:sp>
      <p:sp>
        <p:nvSpPr>
          <p:cNvPr id="3" name="Shape 2"/>
          <p:cNvSpPr>
            <a:spLocks noGrp="1"/>
          </p:cNvSpPr>
          <p:nvPr>
            <p:ph type="ftr" sz="quarter" idx="11"/>
          </p:nvPr>
        </p:nvSpPr>
        <p:spPr/>
        <p:txBody>
          <a:bodyPr/>
          <a:lstStyle>
            <a:extLst/>
          </a:lstStyle>
          <a:p>
            <a:r>
              <a:rPr lang="en-US" altLang="ja-JP" smtClean="0">
                <a:solidFill>
                  <a:srgbClr val="C9C2D1">
                    <a:shade val="50000"/>
                    <a:satMod val="200000"/>
                  </a:srgbClr>
                </a:solidFill>
              </a:rPr>
              <a:t>©2020</a:t>
            </a:r>
            <a:r>
              <a:rPr lang="ja-JP" altLang="en-US" smtClean="0">
                <a:solidFill>
                  <a:srgbClr val="C9C2D1">
                    <a:shade val="50000"/>
                    <a:satMod val="200000"/>
                  </a:srgbClr>
                </a:solidFill>
              </a:rPr>
              <a:t>滋賀県消費生活センター</a:t>
            </a:r>
            <a:endParaRPr altLang="en-US">
              <a:solidFill>
                <a:srgbClr val="C9C2D1">
                  <a:shade val="50000"/>
                  <a:satMod val="200000"/>
                </a:srgbClr>
              </a:solidFill>
            </a:endParaRPr>
          </a:p>
        </p:txBody>
      </p:sp>
      <p:sp>
        <p:nvSpPr>
          <p:cNvPr id="4" name="Shape 3"/>
          <p:cNvSpPr>
            <a:spLocks noGrp="1"/>
          </p:cNvSpPr>
          <p:nvPr>
            <p:ph type="sldNum" sz="quarter" idx="12"/>
          </p:nvPr>
        </p:nvSpPr>
        <p:spPr/>
        <p:txBody>
          <a:bodyPr/>
          <a:lstStyle>
            <a:extLst/>
          </a:lstStyle>
          <a:p>
            <a:fld id="{A86442B7-F7A6-44F5-A940-BF91B5A1AE3C}" type="slidenum">
              <a:rPr lang="en-US" altLang="ja-JP">
                <a:solidFill>
                  <a:srgbClr val="C9C2D1">
                    <a:shade val="50000"/>
                    <a:satMod val="200000"/>
                  </a:srgbClr>
                </a:solidFill>
              </a:rPr>
              <a:pPr/>
              <a:t>‹#›</a:t>
            </a:fld>
            <a:endParaRPr altLang="en-US">
              <a:solidFill>
                <a:srgbClr val="C9C2D1">
                  <a:shade val="50000"/>
                  <a:satMod val="200000"/>
                </a:srgbClr>
              </a:solidFill>
            </a:endParaRPr>
          </a:p>
        </p:txBody>
      </p:sp>
      <p:sp>
        <p:nvSpPr>
          <p:cNvPr id="6" name="Rectangle 5"/>
          <p:cNvSpPr/>
          <p:nvPr/>
        </p:nvSpPr>
        <p:spPr bwMode="invGray">
          <a:xfrm>
            <a:off x="1014984" y="-54"/>
            <a:ext cx="73152" cy="6858055"/>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ja-JP" altLang="en-US">
              <a:solidFill>
                <a:prstClr val="white"/>
              </a:solidFill>
            </a:endParaRPr>
          </a:p>
        </p:txBody>
      </p:sp>
    </p:spTree>
    <p:extLst>
      <p:ext uri="{BB962C8B-B14F-4D97-AF65-F5344CB8AC3E}">
        <p14:creationId xmlns:p14="http://schemas.microsoft.com/office/powerpoint/2010/main" val="20383525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objTx" preserve="1">
  <p:cSld name="タイトル付きのコンテンツ">
    <p:spTree>
      <p:nvGrpSpPr>
        <p:cNvPr id="1" name=""/>
        <p:cNvGrpSpPr/>
        <p:nvPr/>
      </p:nvGrpSpPr>
      <p:grpSpPr>
        <a:xfrm>
          <a:off x="0" y="0"/>
          <a:ext cx="0" cy="0"/>
          <a:chOff x="0" y="0"/>
          <a:chExt cx="0" cy="0"/>
        </a:xfrm>
      </p:grpSpPr>
      <p:sp>
        <p:nvSpPr>
          <p:cNvPr id="2" name="Shape 1"/>
          <p:cNvSpPr>
            <a:spLocks noGrp="1"/>
          </p:cNvSpPr>
          <p:nvPr>
            <p:ph type="title"/>
          </p:nvPr>
        </p:nvSpPr>
        <p:spPr>
          <a:xfrm>
            <a:off x="457200" y="273049"/>
            <a:ext cx="3810000" cy="1162051"/>
          </a:xfrm>
          <a:ln>
            <a:noFill/>
          </a:ln>
        </p:spPr>
        <p:txBody>
          <a:bodyPr anchor="b"/>
          <a:lstStyle>
            <a:lvl1pPr algn="l" latinLnBrk="0">
              <a:lnSpc>
                <a:spcPts val="2000"/>
              </a:lnSpc>
              <a:buNone/>
              <a:defRPr kumimoji="1" lang="ja-JP" sz="2200" b="1" cap="all" baseline="0"/>
            </a:lvl1pPr>
            <a:extLst/>
          </a:lstStyle>
          <a:p>
            <a:r>
              <a:rPr kumimoji="1" lang="ja-JP" altLang="en-US" smtClean="0"/>
              <a:t>マスター タイトルの書式設定</a:t>
            </a:r>
            <a:endParaRPr kumimoji="1" lang="ja-JP"/>
          </a:p>
        </p:txBody>
      </p:sp>
      <p:sp>
        <p:nvSpPr>
          <p:cNvPr id="3" name="Shape 2"/>
          <p:cNvSpPr>
            <a:spLocks noGrp="1"/>
          </p:cNvSpPr>
          <p:nvPr>
            <p:ph type="body" idx="2"/>
          </p:nvPr>
        </p:nvSpPr>
        <p:spPr>
          <a:xfrm>
            <a:off x="457200" y="1435101"/>
            <a:ext cx="3810000" cy="698500"/>
          </a:xfrm>
        </p:spPr>
        <p:txBody>
          <a:bodyPr/>
          <a:lstStyle>
            <a:lvl1pPr marL="0" latinLnBrk="0">
              <a:lnSpc>
                <a:spcPct val="100000"/>
              </a:lnSpc>
              <a:spcBef>
                <a:spcPts val="0"/>
              </a:spcBef>
              <a:buNone/>
              <a:defRPr kumimoji="1" lang="ja-JP" sz="1400"/>
            </a:lvl1pPr>
            <a:lvl2pPr>
              <a:buNone/>
              <a:defRPr kumimoji="1" lang="ja-JP" sz="1200"/>
            </a:lvl2pPr>
            <a:lvl3pPr>
              <a:buNone/>
              <a:defRPr kumimoji="1" lang="ja-JP" sz="1000"/>
            </a:lvl3pPr>
            <a:lvl4pPr>
              <a:buNone/>
              <a:defRPr kumimoji="1" lang="ja-JP" sz="900"/>
            </a:lvl4pPr>
            <a:lvl5pPr>
              <a:buNone/>
              <a:defRPr kumimoji="1" lang="ja-JP" sz="900"/>
            </a:lvl5pPr>
            <a:extLst/>
          </a:lstStyle>
          <a:p>
            <a:pPr lvl="0"/>
            <a:r>
              <a:rPr kumimoji="1" lang="ja-JP" altLang="en-US" smtClean="0"/>
              <a:t>マスター テキストの書式設定</a:t>
            </a:r>
          </a:p>
        </p:txBody>
      </p:sp>
      <p:sp>
        <p:nvSpPr>
          <p:cNvPr id="4" name="Shape 3"/>
          <p:cNvSpPr>
            <a:spLocks noGrp="1"/>
          </p:cNvSpPr>
          <p:nvPr>
            <p:ph sz="half" idx="1"/>
          </p:nvPr>
        </p:nvSpPr>
        <p:spPr>
          <a:xfrm>
            <a:off x="457200" y="2133604"/>
            <a:ext cx="8153400" cy="3992563"/>
          </a:xfrm>
        </p:spPr>
        <p:txBody>
          <a:bodyPr/>
          <a:lstStyle>
            <a:lvl1pPr latinLnBrk="0">
              <a:defRPr kumimoji="1" lang="ja-JP" sz="3200"/>
            </a:lvl1pPr>
            <a:lvl2pPr>
              <a:defRPr kumimoji="1" lang="ja-JP" sz="2800"/>
            </a:lvl2pPr>
            <a:lvl3pPr>
              <a:defRPr kumimoji="1" lang="ja-JP" sz="2400"/>
            </a:lvl3pPr>
            <a:lvl4pPr>
              <a:defRPr kumimoji="1" lang="ja-JP" sz="2000"/>
            </a:lvl4pPr>
            <a:lvl5pPr>
              <a:defRPr kumimoji="1" lang="ja-JP" sz="2000"/>
            </a:lvl5pPr>
            <a:extLs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p>
        </p:txBody>
      </p:sp>
      <p:sp>
        <p:nvSpPr>
          <p:cNvPr id="5" name="Shape 4"/>
          <p:cNvSpPr>
            <a:spLocks noGrp="1"/>
          </p:cNvSpPr>
          <p:nvPr>
            <p:ph type="dt" sz="half" idx="10"/>
          </p:nvPr>
        </p:nvSpPr>
        <p:spPr/>
        <p:txBody>
          <a:bodyPr/>
          <a:lstStyle>
            <a:extLst/>
          </a:lstStyle>
          <a:p>
            <a:fld id="{B35411B0-6D0B-4304-AE6E-E4D1D675C6EF}" type="datetime1">
              <a:rPr lang="ja-JP" altLang="en-US" smtClean="0">
                <a:solidFill>
                  <a:srgbClr val="C9C2D1">
                    <a:shade val="50000"/>
                    <a:satMod val="200000"/>
                  </a:srgbClr>
                </a:solidFill>
              </a:rPr>
              <a:t>2020/12/17</a:t>
            </a:fld>
            <a:endParaRPr altLang="en-US">
              <a:solidFill>
                <a:srgbClr val="C9C2D1">
                  <a:shade val="50000"/>
                  <a:satMod val="200000"/>
                </a:srgbClr>
              </a:solidFill>
            </a:endParaRPr>
          </a:p>
        </p:txBody>
      </p:sp>
      <p:sp>
        <p:nvSpPr>
          <p:cNvPr id="6" name="Shape 5"/>
          <p:cNvSpPr>
            <a:spLocks noGrp="1"/>
          </p:cNvSpPr>
          <p:nvPr>
            <p:ph type="ftr" sz="quarter" idx="11"/>
          </p:nvPr>
        </p:nvSpPr>
        <p:spPr/>
        <p:txBody>
          <a:bodyPr/>
          <a:lstStyle>
            <a:extLst/>
          </a:lstStyle>
          <a:p>
            <a:r>
              <a:rPr lang="en-US" altLang="ja-JP" smtClean="0">
                <a:solidFill>
                  <a:srgbClr val="C9C2D1">
                    <a:shade val="50000"/>
                    <a:satMod val="200000"/>
                  </a:srgbClr>
                </a:solidFill>
              </a:rPr>
              <a:t>©2020</a:t>
            </a:r>
            <a:r>
              <a:rPr lang="ja-JP" altLang="en-US" smtClean="0">
                <a:solidFill>
                  <a:srgbClr val="C9C2D1">
                    <a:shade val="50000"/>
                    <a:satMod val="200000"/>
                  </a:srgbClr>
                </a:solidFill>
              </a:rPr>
              <a:t>滋賀県消費生活センター</a:t>
            </a:r>
            <a:endParaRPr altLang="en-US">
              <a:solidFill>
                <a:srgbClr val="C9C2D1">
                  <a:shade val="50000"/>
                  <a:satMod val="200000"/>
                </a:srgbClr>
              </a:solidFill>
            </a:endParaRPr>
          </a:p>
        </p:txBody>
      </p:sp>
      <p:sp>
        <p:nvSpPr>
          <p:cNvPr id="7" name="Shape 6"/>
          <p:cNvSpPr>
            <a:spLocks noGrp="1"/>
          </p:cNvSpPr>
          <p:nvPr>
            <p:ph type="sldNum" sz="quarter" idx="12"/>
          </p:nvPr>
        </p:nvSpPr>
        <p:spPr/>
        <p:txBody>
          <a:bodyPr/>
          <a:lstStyle>
            <a:extLst/>
          </a:lstStyle>
          <a:p>
            <a:fld id="{A86442B7-F7A6-44F5-A940-BF91B5A1AE3C}" type="slidenum">
              <a:rPr lang="en-US" altLang="ja-JP">
                <a:solidFill>
                  <a:srgbClr val="FFFFFF"/>
                </a:solidFill>
              </a:rPr>
              <a:pPr/>
              <a:t>‹#›</a:t>
            </a:fld>
            <a:endParaRPr altLang="en-US">
              <a:solidFill>
                <a:srgbClr val="C9C2D1">
                  <a:shade val="50000"/>
                  <a:satMod val="200000"/>
                </a:srgbClr>
              </a:solidFill>
            </a:endParaRPr>
          </a:p>
        </p:txBody>
      </p:sp>
    </p:spTree>
    <p:extLst>
      <p:ext uri="{BB962C8B-B14F-4D97-AF65-F5344CB8AC3E}">
        <p14:creationId xmlns:p14="http://schemas.microsoft.com/office/powerpoint/2010/main" val="14228106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ja-JP" altLang="en-US"/>
          </a:p>
        </p:txBody>
      </p:sp>
      <p:sp>
        <p:nvSpPr>
          <p:cNvPr id="3" name="コンテンツ プレースホルダー 2"/>
          <p:cNvSpPr>
            <a:spLocks noGrp="1"/>
          </p:cNvSpPr>
          <p:nvPr>
            <p:ph idx="1"/>
          </p:nvPr>
        </p:nvSpPr>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日付プレースホルダー 3"/>
          <p:cNvSpPr>
            <a:spLocks noGrp="1"/>
          </p:cNvSpPr>
          <p:nvPr>
            <p:ph type="dt" sz="half" idx="10"/>
          </p:nvPr>
        </p:nvSpPr>
        <p:spPr/>
        <p:txBody>
          <a:bodyPr/>
          <a:lstStyle>
            <a:lvl1pPr>
              <a:defRPr/>
            </a:lvl1pPr>
          </a:lstStyle>
          <a:p>
            <a:fld id="{83966776-F5C9-4CE4-93B0-77CFEE808C2E}" type="datetime1">
              <a:rPr lang="ja-JP" altLang="en-US" smtClean="0">
                <a:solidFill>
                  <a:srgbClr val="000000"/>
                </a:solidFill>
              </a:rPr>
              <a:t>2020/12/17</a:t>
            </a:fld>
            <a:endParaRPr lang="en-US" altLang="ja-JP">
              <a:solidFill>
                <a:srgbClr val="000000"/>
              </a:solidFill>
            </a:endParaRPr>
          </a:p>
        </p:txBody>
      </p:sp>
      <p:sp>
        <p:nvSpPr>
          <p:cNvPr id="5" name="フッター プレースホルダー 4"/>
          <p:cNvSpPr>
            <a:spLocks noGrp="1"/>
          </p:cNvSpPr>
          <p:nvPr>
            <p:ph type="ftr" sz="quarter" idx="11"/>
          </p:nvPr>
        </p:nvSpPr>
        <p:spPr/>
        <p:txBody>
          <a:bodyPr/>
          <a:lstStyle>
            <a:lvl1pPr>
              <a:defRPr/>
            </a:lvl1pPr>
          </a:lstStyle>
          <a:p>
            <a:r>
              <a:rPr lang="en-US" altLang="ja-JP" smtClean="0">
                <a:solidFill>
                  <a:srgbClr val="000000"/>
                </a:solidFill>
              </a:rPr>
              <a:t>©2020</a:t>
            </a:r>
            <a:r>
              <a:rPr lang="ja-JP" altLang="en-US" smtClean="0">
                <a:solidFill>
                  <a:srgbClr val="000000"/>
                </a:solidFill>
              </a:rPr>
              <a:t>滋賀県消費生活センター</a:t>
            </a:r>
            <a:endParaRPr lang="en-US" altLang="ja-JP">
              <a:solidFill>
                <a:srgbClr val="000000"/>
              </a:solidFill>
            </a:endParaRPr>
          </a:p>
        </p:txBody>
      </p:sp>
      <p:sp>
        <p:nvSpPr>
          <p:cNvPr id="6" name="スライド番号プレースホルダー 5"/>
          <p:cNvSpPr>
            <a:spLocks noGrp="1"/>
          </p:cNvSpPr>
          <p:nvPr>
            <p:ph type="sldNum" sz="quarter" idx="12"/>
          </p:nvPr>
        </p:nvSpPr>
        <p:spPr/>
        <p:txBody>
          <a:bodyPr/>
          <a:lstStyle>
            <a:lvl1pPr>
              <a:defRPr/>
            </a:lvl1pPr>
          </a:lstStyle>
          <a:p>
            <a:fld id="{5F1B0B3F-6A8B-4C47-B6CA-DDD8723D3602}" type="slidenum">
              <a:rPr lang="ja-JP" altLang="en-US">
                <a:solidFill>
                  <a:srgbClr val="000000"/>
                </a:solidFill>
              </a:rPr>
              <a:pPr/>
              <a:t>‹#›</a:t>
            </a:fld>
            <a:endParaRPr lang="en-US" altLang="ja-JP">
              <a:solidFill>
                <a:srgbClr val="000000"/>
              </a:solidFill>
            </a:endParaRPr>
          </a:p>
        </p:txBody>
      </p:sp>
    </p:spTree>
    <p:extLst>
      <p:ext uri="{BB962C8B-B14F-4D97-AF65-F5344CB8AC3E}">
        <p14:creationId xmlns:p14="http://schemas.microsoft.com/office/powerpoint/2010/main" val="296348686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タイトル付きの図">
    <p:spTree>
      <p:nvGrpSpPr>
        <p:cNvPr id="1" name=""/>
        <p:cNvGrpSpPr/>
        <p:nvPr/>
      </p:nvGrpSpPr>
      <p:grpSpPr>
        <a:xfrm>
          <a:off x="0" y="0"/>
          <a:ext cx="0" cy="0"/>
          <a:chOff x="0" y="0"/>
          <a:chExt cx="0" cy="0"/>
        </a:xfrm>
      </p:grpSpPr>
      <p:sp>
        <p:nvSpPr>
          <p:cNvPr id="2" name="Shape 1"/>
          <p:cNvSpPr>
            <a:spLocks noGrp="1"/>
          </p:cNvSpPr>
          <p:nvPr>
            <p:ph type="title"/>
          </p:nvPr>
        </p:nvSpPr>
        <p:spPr>
          <a:xfrm>
            <a:off x="5886896" y="1066800"/>
            <a:ext cx="2743200" cy="1981200"/>
          </a:xfrm>
        </p:spPr>
        <p:txBody>
          <a:bodyPr anchor="b">
            <a:noAutofit/>
          </a:bodyPr>
          <a:lstStyle>
            <a:lvl1pPr algn="l" latinLnBrk="0">
              <a:buNone/>
              <a:defRPr kumimoji="1" lang="ja-JP" sz="2100" b="1">
                <a:effectLst/>
              </a:defRPr>
            </a:lvl1pPr>
            <a:extLst/>
          </a:lstStyle>
          <a:p>
            <a:r>
              <a:rPr kumimoji="1" lang="ja-JP" altLang="en-US" smtClean="0"/>
              <a:t>マスター タイトルの書式設定</a:t>
            </a:r>
            <a:endParaRPr kumimoji="1" lang="ja-JP"/>
          </a:p>
        </p:txBody>
      </p:sp>
      <p:sp>
        <p:nvSpPr>
          <p:cNvPr id="5" name="Shape 4"/>
          <p:cNvSpPr>
            <a:spLocks noGrp="1"/>
          </p:cNvSpPr>
          <p:nvPr>
            <p:ph type="dt" sz="half" idx="10"/>
          </p:nvPr>
        </p:nvSpPr>
        <p:spPr/>
        <p:txBody>
          <a:bodyPr/>
          <a:lstStyle>
            <a:extLst/>
          </a:lstStyle>
          <a:p>
            <a:fld id="{ACAE8FA5-91F9-4F7A-919F-12DCB1B1CE49}" type="datetime1">
              <a:rPr lang="ja-JP" altLang="en-US" smtClean="0">
                <a:solidFill>
                  <a:srgbClr val="C9C2D1">
                    <a:shade val="50000"/>
                    <a:satMod val="200000"/>
                  </a:srgbClr>
                </a:solidFill>
              </a:rPr>
              <a:t>2020/12/17</a:t>
            </a:fld>
            <a:endParaRPr altLang="en-US">
              <a:solidFill>
                <a:srgbClr val="C9C2D1">
                  <a:shade val="50000"/>
                  <a:satMod val="200000"/>
                </a:srgbClr>
              </a:solidFill>
            </a:endParaRPr>
          </a:p>
        </p:txBody>
      </p:sp>
      <p:sp>
        <p:nvSpPr>
          <p:cNvPr id="6" name="Shape 5"/>
          <p:cNvSpPr>
            <a:spLocks noGrp="1"/>
          </p:cNvSpPr>
          <p:nvPr>
            <p:ph type="ftr" sz="quarter" idx="11"/>
          </p:nvPr>
        </p:nvSpPr>
        <p:spPr/>
        <p:txBody>
          <a:bodyPr/>
          <a:lstStyle>
            <a:extLst/>
          </a:lstStyle>
          <a:p>
            <a:r>
              <a:rPr lang="en-US" altLang="ja-JP" smtClean="0">
                <a:solidFill>
                  <a:srgbClr val="C9C2D1">
                    <a:shade val="50000"/>
                    <a:satMod val="200000"/>
                  </a:srgbClr>
                </a:solidFill>
              </a:rPr>
              <a:t>©2020</a:t>
            </a:r>
            <a:r>
              <a:rPr lang="ja-JP" altLang="en-US" smtClean="0">
                <a:solidFill>
                  <a:srgbClr val="C9C2D1">
                    <a:shade val="50000"/>
                    <a:satMod val="200000"/>
                  </a:srgbClr>
                </a:solidFill>
              </a:rPr>
              <a:t>滋賀県消費生活センター</a:t>
            </a:r>
            <a:endParaRPr altLang="en-US">
              <a:solidFill>
                <a:srgbClr val="C9C2D1">
                  <a:shade val="50000"/>
                  <a:satMod val="200000"/>
                </a:srgbClr>
              </a:solidFill>
            </a:endParaRPr>
          </a:p>
        </p:txBody>
      </p:sp>
      <p:sp>
        <p:nvSpPr>
          <p:cNvPr id="7" name="Shape 6"/>
          <p:cNvSpPr>
            <a:spLocks noGrp="1"/>
          </p:cNvSpPr>
          <p:nvPr>
            <p:ph type="sldNum" sz="quarter" idx="12"/>
          </p:nvPr>
        </p:nvSpPr>
        <p:spPr/>
        <p:txBody>
          <a:bodyPr/>
          <a:lstStyle>
            <a:extLst/>
          </a:lstStyle>
          <a:p>
            <a:fld id="{A86442B7-F7A6-44F5-A940-BF91B5A1AE3C}" type="slidenum">
              <a:rPr lang="en-US" altLang="ja-JP">
                <a:solidFill>
                  <a:srgbClr val="FFFFFF"/>
                </a:solidFill>
              </a:rPr>
              <a:pPr/>
              <a:t>‹#›</a:t>
            </a:fld>
            <a:endParaRPr altLang="en-US">
              <a:solidFill>
                <a:srgbClr val="C9C2D1">
                  <a:shade val="50000"/>
                  <a:satMod val="200000"/>
                </a:srgbClr>
              </a:solidFill>
            </a:endParaRPr>
          </a:p>
        </p:txBody>
      </p:sp>
      <p:sp>
        <p:nvSpPr>
          <p:cNvPr id="8" name="Rectangle 7"/>
          <p:cNvSpPr/>
          <p:nvPr/>
        </p:nvSpPr>
        <p:spPr>
          <a:xfrm>
            <a:off x="762000" y="1066800"/>
            <a:ext cx="4572000" cy="4572000"/>
          </a:xfrm>
          <a:prstGeom prst="rect">
            <a:avLst/>
          </a:prstGeom>
          <a:solidFill>
            <a:srgbClr val="FFFFFF"/>
          </a:solidFill>
          <a:ln w="88900" cap="sq">
            <a:solidFill>
              <a:srgbClr val="FFFFFF"/>
            </a:solidFill>
            <a:miter lim="800000"/>
          </a:ln>
          <a:effectLst>
            <a:outerShdw blurRad="55500" dist="18500" dir="5400000" algn="tl" rotWithShape="0">
              <a:srgbClr val="000000">
                <a:alpha val="35000"/>
              </a:srgbClr>
            </a:outerShdw>
          </a:effectLst>
          <a:scene3d>
            <a:camera prst="orthographicFront"/>
            <a:lightRig rig="twoPt" dir="t">
              <a:rot lat="0" lon="0" rev="7200000"/>
            </a:lightRig>
          </a:scene3d>
          <a:sp3d contourW="6350">
            <a:bevelT w="25400" h="19050"/>
            <a:contourClr>
              <a:srgbClr val="969696"/>
            </a:contourClr>
          </a:sp3d>
        </p:spPr>
        <p:txBody>
          <a:bodyPr lIns="91440" tIns="274320" rtlCol="0" anchor="t">
            <a:normAutofit/>
          </a:bodyPr>
          <a:lstStyle>
            <a:extLst/>
          </a:lstStyle>
          <a:p>
            <a:pPr indent="-283464">
              <a:lnSpc>
                <a:spcPts val="3000"/>
              </a:lnSpc>
              <a:spcBef>
                <a:spcPts val="600"/>
              </a:spcBef>
              <a:buClr>
                <a:srgbClr val="CEB966"/>
              </a:buClr>
              <a:buSzPct val="80000"/>
              <a:buFont typeface="Wingdings 2"/>
              <a:buNone/>
            </a:pPr>
            <a:endParaRPr lang="ja-JP" altLang="en-US" sz="3200">
              <a:solidFill>
                <a:prstClr val="black"/>
              </a:solidFill>
            </a:endParaRPr>
          </a:p>
        </p:txBody>
      </p:sp>
      <p:sp>
        <p:nvSpPr>
          <p:cNvPr id="3" name="Shape 2"/>
          <p:cNvSpPr>
            <a:spLocks noGrp="1"/>
          </p:cNvSpPr>
          <p:nvPr>
            <p:ph type="pic" idx="1"/>
          </p:nvPr>
        </p:nvSpPr>
        <p:spPr>
          <a:xfrm>
            <a:off x="838200" y="1143045"/>
            <a:ext cx="4419600" cy="3514531"/>
          </a:xfrm>
          <a:prstGeom prst="roundRect">
            <a:avLst>
              <a:gd name="adj" fmla="val 783"/>
            </a:avLst>
          </a:prstGeom>
          <a:solidFill>
            <a:schemeClr val="bg2"/>
          </a:solidFill>
          <a:ln w="127000">
            <a:noFill/>
            <a:miter lim="800000"/>
          </a:ln>
          <a:effectLst/>
        </p:spPr>
        <p:txBody>
          <a:bodyPr lIns="91440" tIns="274320" anchor="t"/>
          <a:lstStyle>
            <a:lvl1pPr indent="0" latinLnBrk="0">
              <a:buNone/>
              <a:defRPr kumimoji="1" lang="ja-JP" sz="3200"/>
            </a:lvl1pPr>
            <a:extLst/>
          </a:lstStyle>
          <a:p>
            <a:pPr marL="0" algn="l"/>
            <a:r>
              <a:rPr kumimoji="1" lang="ja-JP" altLang="en-US" smtClean="0"/>
              <a:t>アイコンをクリックして図を追加</a:t>
            </a:r>
            <a:endParaRPr kumimoji="1" lang="ja-JP"/>
          </a:p>
        </p:txBody>
      </p:sp>
      <p:sp>
        <p:nvSpPr>
          <p:cNvPr id="9" name="Flowchart: Process 8"/>
          <p:cNvSpPr/>
          <p:nvPr/>
        </p:nvSpPr>
        <p:spPr>
          <a:xfrm rot="19468671">
            <a:off x="396725" y="954342"/>
            <a:ext cx="685800" cy="204311"/>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shade val="90000"/>
                <a:satMod val="200000"/>
                <a:alpha val="4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ja-JP" altLang="en-US">
              <a:solidFill>
                <a:prstClr val="white"/>
              </a:solidFill>
            </a:endParaRPr>
          </a:p>
        </p:txBody>
      </p:sp>
      <p:sp>
        <p:nvSpPr>
          <p:cNvPr id="10" name="Flowchart: Process 9"/>
          <p:cNvSpPr/>
          <p:nvPr/>
        </p:nvSpPr>
        <p:spPr>
          <a:xfrm rot="2103354" flipH="1">
            <a:off x="5003667" y="936786"/>
            <a:ext cx="649224" cy="204311"/>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alpha val="2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ja-JP" altLang="en-US">
              <a:solidFill>
                <a:prstClr val="white"/>
              </a:solidFill>
            </a:endParaRPr>
          </a:p>
        </p:txBody>
      </p:sp>
      <p:sp>
        <p:nvSpPr>
          <p:cNvPr id="4" name="Shape 3"/>
          <p:cNvSpPr>
            <a:spLocks noGrp="1"/>
          </p:cNvSpPr>
          <p:nvPr>
            <p:ph type="body" sz="half" idx="2"/>
          </p:nvPr>
        </p:nvSpPr>
        <p:spPr>
          <a:xfrm>
            <a:off x="838200" y="4800600"/>
            <a:ext cx="4419600" cy="762000"/>
          </a:xfrm>
        </p:spPr>
        <p:txBody>
          <a:bodyPr/>
          <a:lstStyle>
            <a:lvl1pPr marL="0" indent="0" algn="l" latinLnBrk="0">
              <a:lnSpc>
                <a:spcPts val="1600"/>
              </a:lnSpc>
              <a:spcBef>
                <a:spcPts val="0"/>
              </a:spcBef>
              <a:buNone/>
              <a:defRPr kumimoji="1" lang="ja-JP" sz="1400">
                <a:solidFill>
                  <a:srgbClr val="777777"/>
                </a:solidFill>
              </a:defRPr>
            </a:lvl1pPr>
            <a:lvl2pPr>
              <a:defRPr kumimoji="1" lang="ja-JP" sz="1200"/>
            </a:lvl2pPr>
            <a:lvl3pPr>
              <a:defRPr kumimoji="1" lang="ja-JP" sz="1000"/>
            </a:lvl3pPr>
            <a:lvl4pPr>
              <a:defRPr kumimoji="1" lang="ja-JP" sz="900"/>
            </a:lvl4pPr>
            <a:lvl5pPr>
              <a:defRPr kumimoji="1" lang="ja-JP" sz="900"/>
            </a:lvl5pPr>
            <a:extLst/>
          </a:lstStyle>
          <a:p>
            <a:pPr lvl="0"/>
            <a:r>
              <a:rPr kumimoji="1" lang="ja-JP" altLang="en-US" smtClean="0"/>
              <a:t>マスター テキストの書式設定</a:t>
            </a:r>
          </a:p>
        </p:txBody>
      </p:sp>
    </p:spTree>
    <p:extLst>
      <p:ext uri="{BB962C8B-B14F-4D97-AF65-F5344CB8AC3E}">
        <p14:creationId xmlns:p14="http://schemas.microsoft.com/office/powerpoint/2010/main" val="28291785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Shape 1"/>
          <p:cNvSpPr>
            <a:spLocks noGrp="1"/>
          </p:cNvSpPr>
          <p:nvPr>
            <p:ph type="title"/>
          </p:nvPr>
        </p:nvSpPr>
        <p:spPr/>
        <p:txBody>
          <a:bodyPr/>
          <a:lstStyle>
            <a:extLst/>
          </a:lstStyle>
          <a:p>
            <a:r>
              <a:rPr kumimoji="1" lang="ja-JP" altLang="en-US" smtClean="0"/>
              <a:t>マスター タイトルの書式設定</a:t>
            </a:r>
            <a:endParaRPr kumimoji="1" lang="ja-JP"/>
          </a:p>
        </p:txBody>
      </p:sp>
      <p:sp>
        <p:nvSpPr>
          <p:cNvPr id="3" name="Shape 2"/>
          <p:cNvSpPr>
            <a:spLocks noGrp="1"/>
          </p:cNvSpPr>
          <p:nvPr>
            <p:ph type="body" orient="vert" idx="1"/>
          </p:nvPr>
        </p:nvSpPr>
        <p:spPr/>
        <p:txBody>
          <a:bodyPr vert="eaVert"/>
          <a:lstStyle>
            <a:extLs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p>
        </p:txBody>
      </p:sp>
      <p:sp>
        <p:nvSpPr>
          <p:cNvPr id="4" name="Shape 3"/>
          <p:cNvSpPr>
            <a:spLocks noGrp="1"/>
          </p:cNvSpPr>
          <p:nvPr>
            <p:ph type="dt" sz="half" idx="10"/>
          </p:nvPr>
        </p:nvSpPr>
        <p:spPr/>
        <p:txBody>
          <a:bodyPr/>
          <a:lstStyle>
            <a:extLst/>
          </a:lstStyle>
          <a:p>
            <a:fld id="{39755DC7-9077-4019-93A7-846FF1CA4737}" type="datetime1">
              <a:rPr lang="ja-JP" altLang="en-US" smtClean="0">
                <a:solidFill>
                  <a:srgbClr val="C9C2D1">
                    <a:shade val="50000"/>
                    <a:satMod val="200000"/>
                  </a:srgbClr>
                </a:solidFill>
              </a:rPr>
              <a:t>2020/12/17</a:t>
            </a:fld>
            <a:endParaRPr altLang="en-US">
              <a:solidFill>
                <a:srgbClr val="C9C2D1">
                  <a:shade val="50000"/>
                  <a:satMod val="200000"/>
                </a:srgbClr>
              </a:solidFill>
            </a:endParaRPr>
          </a:p>
        </p:txBody>
      </p:sp>
      <p:sp>
        <p:nvSpPr>
          <p:cNvPr id="5" name="Shape 4"/>
          <p:cNvSpPr>
            <a:spLocks noGrp="1"/>
          </p:cNvSpPr>
          <p:nvPr>
            <p:ph type="ftr" sz="quarter" idx="11"/>
          </p:nvPr>
        </p:nvSpPr>
        <p:spPr/>
        <p:txBody>
          <a:bodyPr/>
          <a:lstStyle>
            <a:extLst/>
          </a:lstStyle>
          <a:p>
            <a:r>
              <a:rPr lang="en-US" altLang="ja-JP" smtClean="0">
                <a:solidFill>
                  <a:srgbClr val="C9C2D1">
                    <a:shade val="50000"/>
                    <a:satMod val="200000"/>
                  </a:srgbClr>
                </a:solidFill>
              </a:rPr>
              <a:t>©2020</a:t>
            </a:r>
            <a:r>
              <a:rPr lang="ja-JP" altLang="en-US" smtClean="0">
                <a:solidFill>
                  <a:srgbClr val="C9C2D1">
                    <a:shade val="50000"/>
                    <a:satMod val="200000"/>
                  </a:srgbClr>
                </a:solidFill>
              </a:rPr>
              <a:t>滋賀県消費生活センター</a:t>
            </a:r>
            <a:endParaRPr altLang="en-US">
              <a:solidFill>
                <a:srgbClr val="C9C2D1">
                  <a:shade val="50000"/>
                  <a:satMod val="200000"/>
                </a:srgbClr>
              </a:solidFill>
            </a:endParaRPr>
          </a:p>
        </p:txBody>
      </p:sp>
      <p:sp>
        <p:nvSpPr>
          <p:cNvPr id="6" name="Shape 5"/>
          <p:cNvSpPr>
            <a:spLocks noGrp="1"/>
          </p:cNvSpPr>
          <p:nvPr>
            <p:ph type="sldNum" sz="quarter" idx="12"/>
          </p:nvPr>
        </p:nvSpPr>
        <p:spPr/>
        <p:txBody>
          <a:bodyPr/>
          <a:lstStyle>
            <a:extLst/>
          </a:lstStyle>
          <a:p>
            <a:fld id="{E5C7EF4D-DD50-400C-9F04-EB20CB99416E}" type="slidenum">
              <a:rPr lang="en-US" altLang="ja-JP" sz="2800">
                <a:solidFill>
                  <a:srgbClr val="69676D"/>
                </a:solidFill>
              </a:rPr>
              <a:pPr/>
              <a:t>‹#›</a:t>
            </a:fld>
            <a:endParaRPr altLang="en-US">
              <a:solidFill>
                <a:srgbClr val="C9C2D1">
                  <a:shade val="50000"/>
                  <a:satMod val="200000"/>
                </a:srgbClr>
              </a:solidFill>
            </a:endParaRPr>
          </a:p>
        </p:txBody>
      </p:sp>
    </p:spTree>
    <p:extLst>
      <p:ext uri="{BB962C8B-B14F-4D97-AF65-F5344CB8AC3E}">
        <p14:creationId xmlns:p14="http://schemas.microsoft.com/office/powerpoint/2010/main" val="100269271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Shape 1"/>
          <p:cNvSpPr>
            <a:spLocks noGrp="1"/>
          </p:cNvSpPr>
          <p:nvPr>
            <p:ph type="title" orient="vert"/>
          </p:nvPr>
        </p:nvSpPr>
        <p:spPr>
          <a:xfrm>
            <a:off x="6858000" y="274680"/>
            <a:ext cx="1828800" cy="5851525"/>
          </a:xfrm>
        </p:spPr>
        <p:txBody>
          <a:bodyPr vert="eaVert"/>
          <a:lstStyle>
            <a:extLst/>
          </a:lstStyle>
          <a:p>
            <a:r>
              <a:rPr kumimoji="1" lang="ja-JP" altLang="en-US" smtClean="0"/>
              <a:t>マスター タイトルの書式設定</a:t>
            </a:r>
            <a:endParaRPr kumimoji="1" lang="ja-JP"/>
          </a:p>
        </p:txBody>
      </p:sp>
      <p:sp>
        <p:nvSpPr>
          <p:cNvPr id="3" name="Shape 2"/>
          <p:cNvSpPr>
            <a:spLocks noGrp="1"/>
          </p:cNvSpPr>
          <p:nvPr>
            <p:ph type="body" orient="vert" idx="1"/>
          </p:nvPr>
        </p:nvSpPr>
        <p:spPr>
          <a:xfrm>
            <a:off x="1143000" y="274680"/>
            <a:ext cx="5562600" cy="5851525"/>
          </a:xfrm>
        </p:spPr>
        <p:txBody>
          <a:bodyPr vert="eaVert"/>
          <a:lstStyle>
            <a:extLs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p>
        </p:txBody>
      </p:sp>
      <p:sp>
        <p:nvSpPr>
          <p:cNvPr id="4" name="Shape 3"/>
          <p:cNvSpPr>
            <a:spLocks noGrp="1"/>
          </p:cNvSpPr>
          <p:nvPr>
            <p:ph type="dt" sz="half" idx="10"/>
          </p:nvPr>
        </p:nvSpPr>
        <p:spPr/>
        <p:txBody>
          <a:bodyPr/>
          <a:lstStyle>
            <a:extLst/>
          </a:lstStyle>
          <a:p>
            <a:fld id="{1C147D55-E557-4029-9041-8D12990B963E}" type="datetime1">
              <a:rPr lang="ja-JP" altLang="en-US" smtClean="0">
                <a:solidFill>
                  <a:srgbClr val="C9C2D1">
                    <a:shade val="50000"/>
                    <a:satMod val="200000"/>
                  </a:srgbClr>
                </a:solidFill>
              </a:rPr>
              <a:t>2020/12/17</a:t>
            </a:fld>
            <a:endParaRPr altLang="en-US">
              <a:solidFill>
                <a:srgbClr val="C9C2D1">
                  <a:shade val="50000"/>
                  <a:satMod val="200000"/>
                </a:srgbClr>
              </a:solidFill>
            </a:endParaRPr>
          </a:p>
        </p:txBody>
      </p:sp>
      <p:sp>
        <p:nvSpPr>
          <p:cNvPr id="5" name="Shape 4"/>
          <p:cNvSpPr>
            <a:spLocks noGrp="1"/>
          </p:cNvSpPr>
          <p:nvPr>
            <p:ph type="ftr" sz="quarter" idx="11"/>
          </p:nvPr>
        </p:nvSpPr>
        <p:spPr/>
        <p:txBody>
          <a:bodyPr/>
          <a:lstStyle>
            <a:extLst/>
          </a:lstStyle>
          <a:p>
            <a:r>
              <a:rPr lang="en-US" altLang="ja-JP" smtClean="0">
                <a:solidFill>
                  <a:srgbClr val="C9C2D1">
                    <a:shade val="50000"/>
                    <a:satMod val="200000"/>
                  </a:srgbClr>
                </a:solidFill>
              </a:rPr>
              <a:t>©2020</a:t>
            </a:r>
            <a:r>
              <a:rPr lang="ja-JP" altLang="en-US" smtClean="0">
                <a:solidFill>
                  <a:srgbClr val="C9C2D1">
                    <a:shade val="50000"/>
                    <a:satMod val="200000"/>
                  </a:srgbClr>
                </a:solidFill>
              </a:rPr>
              <a:t>滋賀県消費生活センター</a:t>
            </a:r>
            <a:endParaRPr altLang="en-US">
              <a:solidFill>
                <a:srgbClr val="C9C2D1">
                  <a:shade val="50000"/>
                  <a:satMod val="200000"/>
                </a:srgbClr>
              </a:solidFill>
            </a:endParaRPr>
          </a:p>
        </p:txBody>
      </p:sp>
      <p:sp>
        <p:nvSpPr>
          <p:cNvPr id="6" name="Shape 5"/>
          <p:cNvSpPr>
            <a:spLocks noGrp="1"/>
          </p:cNvSpPr>
          <p:nvPr>
            <p:ph type="sldNum" sz="quarter" idx="12"/>
          </p:nvPr>
        </p:nvSpPr>
        <p:spPr/>
        <p:txBody>
          <a:bodyPr/>
          <a:lstStyle>
            <a:extLst/>
          </a:lstStyle>
          <a:p>
            <a:fld id="{E5C7EF4D-DD50-400C-9F04-EB20CB99416E}" type="slidenum">
              <a:rPr lang="en-US" altLang="ja-JP" sz="2800">
                <a:solidFill>
                  <a:srgbClr val="69676D"/>
                </a:solidFill>
              </a:rPr>
              <a:pPr/>
              <a:t>‹#›</a:t>
            </a:fld>
            <a:endParaRPr altLang="en-US">
              <a:solidFill>
                <a:srgbClr val="C9C2D1">
                  <a:shade val="50000"/>
                  <a:satMod val="200000"/>
                </a:srgbClr>
              </a:solidFill>
            </a:endParaRPr>
          </a:p>
        </p:txBody>
      </p:sp>
    </p:spTree>
    <p:extLst>
      <p:ext uri="{BB962C8B-B14F-4D97-AF65-F5344CB8AC3E}">
        <p14:creationId xmlns:p14="http://schemas.microsoft.com/office/powerpoint/2010/main" val="76645780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76"/>
            <a:ext cx="7772400" cy="1470025"/>
          </a:xfrm>
        </p:spPr>
        <p:txBody>
          <a:bodyPr/>
          <a:lstStyle/>
          <a:p>
            <a:r>
              <a:rPr lang="ja-JP" altLang="en-US"/>
              <a:t>マスタ タイトルの書式設定</a:t>
            </a:r>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035" indent="0" algn="ctr">
              <a:buNone/>
              <a:defRPr>
                <a:solidFill>
                  <a:schemeClr val="tx1">
                    <a:tint val="75000"/>
                  </a:schemeClr>
                </a:solidFill>
              </a:defRPr>
            </a:lvl2pPr>
            <a:lvl3pPr marL="914070" indent="0" algn="ctr">
              <a:buNone/>
              <a:defRPr>
                <a:solidFill>
                  <a:schemeClr val="tx1">
                    <a:tint val="75000"/>
                  </a:schemeClr>
                </a:solidFill>
              </a:defRPr>
            </a:lvl3pPr>
            <a:lvl4pPr marL="1371105" indent="0" algn="ctr">
              <a:buNone/>
              <a:defRPr>
                <a:solidFill>
                  <a:schemeClr val="tx1">
                    <a:tint val="75000"/>
                  </a:schemeClr>
                </a:solidFill>
              </a:defRPr>
            </a:lvl4pPr>
            <a:lvl5pPr marL="1828141" indent="0" algn="ctr">
              <a:buNone/>
              <a:defRPr>
                <a:solidFill>
                  <a:schemeClr val="tx1">
                    <a:tint val="75000"/>
                  </a:schemeClr>
                </a:solidFill>
              </a:defRPr>
            </a:lvl5pPr>
            <a:lvl6pPr marL="2285176" indent="0" algn="ctr">
              <a:buNone/>
              <a:defRPr>
                <a:solidFill>
                  <a:schemeClr val="tx1">
                    <a:tint val="75000"/>
                  </a:schemeClr>
                </a:solidFill>
              </a:defRPr>
            </a:lvl6pPr>
            <a:lvl7pPr marL="2742213" indent="0" algn="ctr">
              <a:buNone/>
              <a:defRPr>
                <a:solidFill>
                  <a:schemeClr val="tx1">
                    <a:tint val="75000"/>
                  </a:schemeClr>
                </a:solidFill>
              </a:defRPr>
            </a:lvl7pPr>
            <a:lvl8pPr marL="3199248" indent="0" algn="ctr">
              <a:buNone/>
              <a:defRPr>
                <a:solidFill>
                  <a:schemeClr val="tx1">
                    <a:tint val="75000"/>
                  </a:schemeClr>
                </a:solidFill>
              </a:defRPr>
            </a:lvl8pPr>
            <a:lvl9pPr marL="3656283" indent="0" algn="ctr">
              <a:buNone/>
              <a:defRPr>
                <a:solidFill>
                  <a:schemeClr val="tx1">
                    <a:tint val="75000"/>
                  </a:schemeClr>
                </a:solidFill>
              </a:defRPr>
            </a:lvl9pPr>
          </a:lstStyle>
          <a:p>
            <a:r>
              <a:rPr lang="ja-JP" altLang="en-US"/>
              <a:t>マスタ サブタイトルの書式設定</a:t>
            </a:r>
          </a:p>
        </p:txBody>
      </p:sp>
      <p:sp>
        <p:nvSpPr>
          <p:cNvPr id="4" name="日付プレースホルダ 3"/>
          <p:cNvSpPr>
            <a:spLocks noGrp="1"/>
          </p:cNvSpPr>
          <p:nvPr>
            <p:ph type="dt" sz="half" idx="10"/>
          </p:nvPr>
        </p:nvSpPr>
        <p:spPr/>
        <p:txBody>
          <a:bodyPr/>
          <a:lstStyle>
            <a:lvl1pPr>
              <a:defRPr/>
            </a:lvl1pPr>
          </a:lstStyle>
          <a:p>
            <a:pPr>
              <a:defRPr/>
            </a:pPr>
            <a:fld id="{043230C3-11D0-4CEC-AB8C-939291BC3167}" type="datetime1">
              <a:rPr lang="ja-JP" altLang="en-US" smtClean="0">
                <a:solidFill>
                  <a:prstClr val="black">
                    <a:tint val="75000"/>
                  </a:prstClr>
                </a:solidFill>
              </a:rPr>
              <a:t>2020/12/17</a:t>
            </a:fld>
            <a:endParaRPr lang="en-US" dirty="0">
              <a:solidFill>
                <a:prstClr val="black">
                  <a:tint val="75000"/>
                </a:prstClr>
              </a:solidFill>
            </a:endParaRPr>
          </a:p>
        </p:txBody>
      </p:sp>
      <p:sp>
        <p:nvSpPr>
          <p:cNvPr id="5" name="フッター プレースホルダ 4"/>
          <p:cNvSpPr>
            <a:spLocks noGrp="1"/>
          </p:cNvSpPr>
          <p:nvPr>
            <p:ph type="ftr" sz="quarter" idx="11"/>
          </p:nvPr>
        </p:nvSpPr>
        <p:spPr/>
        <p:txBody>
          <a:bodyPr/>
          <a:lstStyle>
            <a:lvl1pPr>
              <a:defRPr/>
            </a:lvl1pPr>
          </a:lstStyle>
          <a:p>
            <a:pPr>
              <a:defRPr/>
            </a:pPr>
            <a:r>
              <a:rPr lang="en-US" altLang="ja-JP" smtClean="0">
                <a:solidFill>
                  <a:prstClr val="black">
                    <a:tint val="75000"/>
                  </a:prstClr>
                </a:solidFill>
              </a:rPr>
              <a:t>©2020</a:t>
            </a:r>
            <a:r>
              <a:rPr lang="ja-JP" altLang="en-US" smtClean="0">
                <a:solidFill>
                  <a:prstClr val="black">
                    <a:tint val="75000"/>
                  </a:prstClr>
                </a:solidFill>
              </a:rPr>
              <a:t>滋賀県消費生活センター</a:t>
            </a:r>
            <a:endParaRPr lang="en-US">
              <a:solidFill>
                <a:prstClr val="black">
                  <a:tint val="75000"/>
                </a:prstClr>
              </a:solidFill>
            </a:endParaRPr>
          </a:p>
        </p:txBody>
      </p:sp>
      <p:sp>
        <p:nvSpPr>
          <p:cNvPr id="6" name="スライド番号プレースホルダ 5"/>
          <p:cNvSpPr>
            <a:spLocks noGrp="1"/>
          </p:cNvSpPr>
          <p:nvPr>
            <p:ph type="sldNum" sz="quarter" idx="12"/>
          </p:nvPr>
        </p:nvSpPr>
        <p:spPr/>
        <p:txBody>
          <a:bodyPr/>
          <a:lstStyle>
            <a:lvl1pPr>
              <a:defRPr/>
            </a:lvl1pPr>
          </a:lstStyle>
          <a:p>
            <a:pPr>
              <a:defRPr/>
            </a:pPr>
            <a:fld id="{0A4976AF-C0B1-4D8C-B10F-1F002A3E9195}" type="slidenum">
              <a:rPr lang="en-US" altLang="ja-JP"/>
              <a:pPr>
                <a:defRPr/>
              </a:pPr>
              <a:t>‹#›</a:t>
            </a:fld>
            <a:endParaRPr lang="en-US" altLang="ja-JP"/>
          </a:p>
        </p:txBody>
      </p:sp>
    </p:spTree>
    <p:extLst>
      <p:ext uri="{BB962C8B-B14F-4D97-AF65-F5344CB8AC3E}">
        <p14:creationId xmlns:p14="http://schemas.microsoft.com/office/powerpoint/2010/main" val="399621652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コンテンツ プレースホルダ 2"/>
          <p:cNvSpPr>
            <a:spLocks noGrp="1"/>
          </p:cNvSpPr>
          <p:nvPr>
            <p:ph idx="1"/>
          </p:nvPr>
        </p:nvSpPr>
        <p:spPr/>
        <p:txBody>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 3"/>
          <p:cNvSpPr>
            <a:spLocks noGrp="1"/>
          </p:cNvSpPr>
          <p:nvPr>
            <p:ph type="dt" sz="half" idx="10"/>
          </p:nvPr>
        </p:nvSpPr>
        <p:spPr/>
        <p:txBody>
          <a:bodyPr/>
          <a:lstStyle>
            <a:lvl1pPr>
              <a:defRPr/>
            </a:lvl1pPr>
          </a:lstStyle>
          <a:p>
            <a:pPr>
              <a:defRPr/>
            </a:pPr>
            <a:fld id="{E13FC71A-9B16-4B32-8BA2-47F5FD7F7724}" type="datetime1">
              <a:rPr lang="ja-JP" altLang="en-US" smtClean="0">
                <a:solidFill>
                  <a:prstClr val="black">
                    <a:tint val="75000"/>
                  </a:prstClr>
                </a:solidFill>
              </a:rPr>
              <a:t>2020/12/17</a:t>
            </a:fld>
            <a:endParaRPr lang="en-US" dirty="0">
              <a:solidFill>
                <a:prstClr val="black">
                  <a:tint val="75000"/>
                </a:prstClr>
              </a:solidFill>
            </a:endParaRPr>
          </a:p>
        </p:txBody>
      </p:sp>
      <p:sp>
        <p:nvSpPr>
          <p:cNvPr id="5" name="フッター プレースホルダ 4"/>
          <p:cNvSpPr>
            <a:spLocks noGrp="1"/>
          </p:cNvSpPr>
          <p:nvPr>
            <p:ph type="ftr" sz="quarter" idx="11"/>
          </p:nvPr>
        </p:nvSpPr>
        <p:spPr/>
        <p:txBody>
          <a:bodyPr/>
          <a:lstStyle>
            <a:lvl1pPr>
              <a:defRPr/>
            </a:lvl1pPr>
          </a:lstStyle>
          <a:p>
            <a:pPr>
              <a:defRPr/>
            </a:pPr>
            <a:r>
              <a:rPr lang="en-US" altLang="ja-JP" smtClean="0">
                <a:solidFill>
                  <a:prstClr val="black">
                    <a:tint val="75000"/>
                  </a:prstClr>
                </a:solidFill>
              </a:rPr>
              <a:t>©2020</a:t>
            </a:r>
            <a:r>
              <a:rPr lang="ja-JP" altLang="en-US" smtClean="0">
                <a:solidFill>
                  <a:prstClr val="black">
                    <a:tint val="75000"/>
                  </a:prstClr>
                </a:solidFill>
              </a:rPr>
              <a:t>滋賀県消費生活センター</a:t>
            </a:r>
            <a:endParaRPr lang="en-US">
              <a:solidFill>
                <a:prstClr val="black">
                  <a:tint val="75000"/>
                </a:prstClr>
              </a:solidFill>
            </a:endParaRPr>
          </a:p>
        </p:txBody>
      </p:sp>
      <p:sp>
        <p:nvSpPr>
          <p:cNvPr id="6" name="スライド番号プレースホルダ 5"/>
          <p:cNvSpPr>
            <a:spLocks noGrp="1"/>
          </p:cNvSpPr>
          <p:nvPr>
            <p:ph type="sldNum" sz="quarter" idx="12"/>
          </p:nvPr>
        </p:nvSpPr>
        <p:spPr/>
        <p:txBody>
          <a:bodyPr/>
          <a:lstStyle>
            <a:lvl1pPr>
              <a:defRPr/>
            </a:lvl1pPr>
          </a:lstStyle>
          <a:p>
            <a:pPr>
              <a:defRPr/>
            </a:pPr>
            <a:fld id="{974790BC-9F65-4453-85BF-6D3727B23FD6}" type="slidenum">
              <a:rPr lang="en-US" altLang="ja-JP"/>
              <a:pPr>
                <a:defRPr/>
              </a:pPr>
              <a:t>‹#›</a:t>
            </a:fld>
            <a:endParaRPr lang="en-US" altLang="ja-JP"/>
          </a:p>
        </p:txBody>
      </p:sp>
    </p:spTree>
    <p:extLst>
      <p:ext uri="{BB962C8B-B14F-4D97-AF65-F5344CB8AC3E}">
        <p14:creationId xmlns:p14="http://schemas.microsoft.com/office/powerpoint/2010/main" val="116790472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49"/>
            <a:ext cx="7772400" cy="1362075"/>
          </a:xfrm>
        </p:spPr>
        <p:txBody>
          <a:bodyPr anchor="t"/>
          <a:lstStyle>
            <a:lvl1pPr algn="l">
              <a:defRPr sz="4000" b="1" cap="all"/>
            </a:lvl1pPr>
          </a:lstStyle>
          <a:p>
            <a:r>
              <a:rPr lang="ja-JP" altLang="en-US"/>
              <a:t>マスタ タイトルの書式設定</a:t>
            </a:r>
          </a:p>
        </p:txBody>
      </p:sp>
      <p:sp>
        <p:nvSpPr>
          <p:cNvPr id="3" name="テキスト プレースホルダ 2"/>
          <p:cNvSpPr>
            <a:spLocks noGrp="1"/>
          </p:cNvSpPr>
          <p:nvPr>
            <p:ph type="body" idx="1"/>
          </p:nvPr>
        </p:nvSpPr>
        <p:spPr>
          <a:xfrm>
            <a:off x="722313" y="2906722"/>
            <a:ext cx="7772400" cy="1500187"/>
          </a:xfrm>
        </p:spPr>
        <p:txBody>
          <a:bodyPr anchor="b"/>
          <a:lstStyle>
            <a:lvl1pPr marL="0" indent="0">
              <a:buNone/>
              <a:defRPr sz="2000">
                <a:solidFill>
                  <a:schemeClr val="tx1">
                    <a:tint val="75000"/>
                  </a:schemeClr>
                </a:solidFill>
              </a:defRPr>
            </a:lvl1pPr>
            <a:lvl2pPr marL="457035" indent="0">
              <a:buNone/>
              <a:defRPr sz="1800">
                <a:solidFill>
                  <a:schemeClr val="tx1">
                    <a:tint val="75000"/>
                  </a:schemeClr>
                </a:solidFill>
              </a:defRPr>
            </a:lvl2pPr>
            <a:lvl3pPr marL="914070" indent="0">
              <a:buNone/>
              <a:defRPr sz="1600">
                <a:solidFill>
                  <a:schemeClr val="tx1">
                    <a:tint val="75000"/>
                  </a:schemeClr>
                </a:solidFill>
              </a:defRPr>
            </a:lvl3pPr>
            <a:lvl4pPr marL="1371105" indent="0">
              <a:buNone/>
              <a:defRPr sz="1400">
                <a:solidFill>
                  <a:schemeClr val="tx1">
                    <a:tint val="75000"/>
                  </a:schemeClr>
                </a:solidFill>
              </a:defRPr>
            </a:lvl4pPr>
            <a:lvl5pPr marL="1828141" indent="0">
              <a:buNone/>
              <a:defRPr sz="1400">
                <a:solidFill>
                  <a:schemeClr val="tx1">
                    <a:tint val="75000"/>
                  </a:schemeClr>
                </a:solidFill>
              </a:defRPr>
            </a:lvl5pPr>
            <a:lvl6pPr marL="2285176" indent="0">
              <a:buNone/>
              <a:defRPr sz="1400">
                <a:solidFill>
                  <a:schemeClr val="tx1">
                    <a:tint val="75000"/>
                  </a:schemeClr>
                </a:solidFill>
              </a:defRPr>
            </a:lvl6pPr>
            <a:lvl7pPr marL="2742213" indent="0">
              <a:buNone/>
              <a:defRPr sz="1400">
                <a:solidFill>
                  <a:schemeClr val="tx1">
                    <a:tint val="75000"/>
                  </a:schemeClr>
                </a:solidFill>
              </a:defRPr>
            </a:lvl7pPr>
            <a:lvl8pPr marL="3199248" indent="0">
              <a:buNone/>
              <a:defRPr sz="1400">
                <a:solidFill>
                  <a:schemeClr val="tx1">
                    <a:tint val="75000"/>
                  </a:schemeClr>
                </a:solidFill>
              </a:defRPr>
            </a:lvl8pPr>
            <a:lvl9pPr marL="3656283" indent="0">
              <a:buNone/>
              <a:defRPr sz="1400">
                <a:solidFill>
                  <a:schemeClr val="tx1">
                    <a:tint val="75000"/>
                  </a:schemeClr>
                </a:solidFill>
              </a:defRPr>
            </a:lvl9pPr>
          </a:lstStyle>
          <a:p>
            <a:pPr lvl="0"/>
            <a:r>
              <a:rPr lang="ja-JP" altLang="en-US"/>
              <a:t>マスタ テキストの書式設定</a:t>
            </a:r>
          </a:p>
        </p:txBody>
      </p:sp>
      <p:sp>
        <p:nvSpPr>
          <p:cNvPr id="4" name="日付プレースホルダ 3"/>
          <p:cNvSpPr>
            <a:spLocks noGrp="1"/>
          </p:cNvSpPr>
          <p:nvPr>
            <p:ph type="dt" sz="half" idx="10"/>
          </p:nvPr>
        </p:nvSpPr>
        <p:spPr/>
        <p:txBody>
          <a:bodyPr/>
          <a:lstStyle>
            <a:lvl1pPr>
              <a:defRPr/>
            </a:lvl1pPr>
          </a:lstStyle>
          <a:p>
            <a:pPr>
              <a:defRPr/>
            </a:pPr>
            <a:fld id="{D79BF33C-1C6E-4B53-93E2-1496330A4F73}" type="datetime1">
              <a:rPr lang="ja-JP" altLang="en-US" smtClean="0">
                <a:solidFill>
                  <a:prstClr val="black">
                    <a:tint val="75000"/>
                  </a:prstClr>
                </a:solidFill>
              </a:rPr>
              <a:t>2020/12/17</a:t>
            </a:fld>
            <a:endParaRPr lang="en-US" dirty="0">
              <a:solidFill>
                <a:prstClr val="black">
                  <a:tint val="75000"/>
                </a:prstClr>
              </a:solidFill>
            </a:endParaRPr>
          </a:p>
        </p:txBody>
      </p:sp>
      <p:sp>
        <p:nvSpPr>
          <p:cNvPr id="5" name="フッター プレースホルダ 4"/>
          <p:cNvSpPr>
            <a:spLocks noGrp="1"/>
          </p:cNvSpPr>
          <p:nvPr>
            <p:ph type="ftr" sz="quarter" idx="11"/>
          </p:nvPr>
        </p:nvSpPr>
        <p:spPr/>
        <p:txBody>
          <a:bodyPr/>
          <a:lstStyle>
            <a:lvl1pPr>
              <a:defRPr/>
            </a:lvl1pPr>
          </a:lstStyle>
          <a:p>
            <a:pPr>
              <a:defRPr/>
            </a:pPr>
            <a:r>
              <a:rPr lang="en-US" altLang="ja-JP" smtClean="0">
                <a:solidFill>
                  <a:prstClr val="black">
                    <a:tint val="75000"/>
                  </a:prstClr>
                </a:solidFill>
              </a:rPr>
              <a:t>©2020</a:t>
            </a:r>
            <a:r>
              <a:rPr lang="ja-JP" altLang="en-US" smtClean="0">
                <a:solidFill>
                  <a:prstClr val="black">
                    <a:tint val="75000"/>
                  </a:prstClr>
                </a:solidFill>
              </a:rPr>
              <a:t>滋賀県消費生活センター</a:t>
            </a:r>
            <a:endParaRPr lang="en-US">
              <a:solidFill>
                <a:prstClr val="black">
                  <a:tint val="75000"/>
                </a:prstClr>
              </a:solidFill>
            </a:endParaRPr>
          </a:p>
        </p:txBody>
      </p:sp>
      <p:sp>
        <p:nvSpPr>
          <p:cNvPr id="6" name="スライド番号プレースホルダ 5"/>
          <p:cNvSpPr>
            <a:spLocks noGrp="1"/>
          </p:cNvSpPr>
          <p:nvPr>
            <p:ph type="sldNum" sz="quarter" idx="12"/>
          </p:nvPr>
        </p:nvSpPr>
        <p:spPr/>
        <p:txBody>
          <a:bodyPr/>
          <a:lstStyle>
            <a:lvl1pPr>
              <a:defRPr/>
            </a:lvl1pPr>
          </a:lstStyle>
          <a:p>
            <a:pPr>
              <a:defRPr/>
            </a:pPr>
            <a:fld id="{23171B2D-224B-4204-BB6B-44D6C1944005}" type="slidenum">
              <a:rPr lang="en-US" altLang="ja-JP"/>
              <a:pPr>
                <a:defRPr/>
              </a:pPr>
              <a:t>‹#›</a:t>
            </a:fld>
            <a:endParaRPr lang="en-US" altLang="ja-JP"/>
          </a:p>
        </p:txBody>
      </p:sp>
    </p:spTree>
    <p:extLst>
      <p:ext uri="{BB962C8B-B14F-4D97-AF65-F5344CB8AC3E}">
        <p14:creationId xmlns:p14="http://schemas.microsoft.com/office/powerpoint/2010/main" val="146775823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コンテンツ プレースホルダ 2"/>
          <p:cNvSpPr>
            <a:spLocks noGrp="1"/>
          </p:cNvSpPr>
          <p:nvPr>
            <p:ph sz="half" idx="1"/>
          </p:nvPr>
        </p:nvSpPr>
        <p:spPr>
          <a:xfrm>
            <a:off x="457200" y="160020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コンテンツ プレースホルダ 3"/>
          <p:cNvSpPr>
            <a:spLocks noGrp="1"/>
          </p:cNvSpPr>
          <p:nvPr>
            <p:ph sz="half" idx="2"/>
          </p:nvPr>
        </p:nvSpPr>
        <p:spPr>
          <a:xfrm>
            <a:off x="4648200" y="160020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日付プレースホルダ 3"/>
          <p:cNvSpPr>
            <a:spLocks noGrp="1"/>
          </p:cNvSpPr>
          <p:nvPr>
            <p:ph type="dt" sz="half" idx="10"/>
          </p:nvPr>
        </p:nvSpPr>
        <p:spPr/>
        <p:txBody>
          <a:bodyPr/>
          <a:lstStyle>
            <a:lvl1pPr>
              <a:defRPr/>
            </a:lvl1pPr>
          </a:lstStyle>
          <a:p>
            <a:pPr>
              <a:defRPr/>
            </a:pPr>
            <a:fld id="{3DBC5DDE-8C2E-4802-BA10-8BC68D3B9BD5}" type="datetime1">
              <a:rPr lang="ja-JP" altLang="en-US" smtClean="0">
                <a:solidFill>
                  <a:prstClr val="black">
                    <a:tint val="75000"/>
                  </a:prstClr>
                </a:solidFill>
              </a:rPr>
              <a:t>2020/12/17</a:t>
            </a:fld>
            <a:endParaRPr lang="en-US" dirty="0">
              <a:solidFill>
                <a:prstClr val="black">
                  <a:tint val="75000"/>
                </a:prstClr>
              </a:solidFill>
            </a:endParaRPr>
          </a:p>
        </p:txBody>
      </p:sp>
      <p:sp>
        <p:nvSpPr>
          <p:cNvPr id="6" name="フッター プレースホルダ 4"/>
          <p:cNvSpPr>
            <a:spLocks noGrp="1"/>
          </p:cNvSpPr>
          <p:nvPr>
            <p:ph type="ftr" sz="quarter" idx="11"/>
          </p:nvPr>
        </p:nvSpPr>
        <p:spPr/>
        <p:txBody>
          <a:bodyPr/>
          <a:lstStyle>
            <a:lvl1pPr>
              <a:defRPr/>
            </a:lvl1pPr>
          </a:lstStyle>
          <a:p>
            <a:pPr>
              <a:defRPr/>
            </a:pPr>
            <a:r>
              <a:rPr lang="en-US" altLang="ja-JP" smtClean="0">
                <a:solidFill>
                  <a:prstClr val="black">
                    <a:tint val="75000"/>
                  </a:prstClr>
                </a:solidFill>
              </a:rPr>
              <a:t>©2020</a:t>
            </a:r>
            <a:r>
              <a:rPr lang="ja-JP" altLang="en-US" smtClean="0">
                <a:solidFill>
                  <a:prstClr val="black">
                    <a:tint val="75000"/>
                  </a:prstClr>
                </a:solidFill>
              </a:rPr>
              <a:t>滋賀県消費生活センター</a:t>
            </a:r>
            <a:endParaRPr lang="en-US">
              <a:solidFill>
                <a:prstClr val="black">
                  <a:tint val="75000"/>
                </a:prstClr>
              </a:solidFill>
            </a:endParaRPr>
          </a:p>
        </p:txBody>
      </p:sp>
      <p:sp>
        <p:nvSpPr>
          <p:cNvPr id="7" name="スライド番号プレースホルダ 5"/>
          <p:cNvSpPr>
            <a:spLocks noGrp="1"/>
          </p:cNvSpPr>
          <p:nvPr>
            <p:ph type="sldNum" sz="quarter" idx="12"/>
          </p:nvPr>
        </p:nvSpPr>
        <p:spPr/>
        <p:txBody>
          <a:bodyPr/>
          <a:lstStyle>
            <a:lvl1pPr>
              <a:defRPr/>
            </a:lvl1pPr>
          </a:lstStyle>
          <a:p>
            <a:pPr>
              <a:defRPr/>
            </a:pPr>
            <a:fld id="{EF0DF236-BCA7-47FD-B920-840810BB98B2}" type="slidenum">
              <a:rPr lang="en-US" altLang="ja-JP"/>
              <a:pPr>
                <a:defRPr/>
              </a:pPr>
              <a:t>‹#›</a:t>
            </a:fld>
            <a:endParaRPr lang="en-US" altLang="ja-JP"/>
          </a:p>
        </p:txBody>
      </p:sp>
    </p:spTree>
    <p:extLst>
      <p:ext uri="{BB962C8B-B14F-4D97-AF65-F5344CB8AC3E}">
        <p14:creationId xmlns:p14="http://schemas.microsoft.com/office/powerpoint/2010/main" val="82115429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lang="ja-JP" altLang="en-US"/>
              <a:t>マスタ タイトルの書式設定</a:t>
            </a:r>
          </a:p>
        </p:txBody>
      </p:sp>
      <p:sp>
        <p:nvSpPr>
          <p:cNvPr id="3" name="テキスト プレースホルダ 2"/>
          <p:cNvSpPr>
            <a:spLocks noGrp="1"/>
          </p:cNvSpPr>
          <p:nvPr>
            <p:ph type="body" idx="1"/>
          </p:nvPr>
        </p:nvSpPr>
        <p:spPr>
          <a:xfrm>
            <a:off x="457200" y="1535113"/>
            <a:ext cx="4040188" cy="639763"/>
          </a:xfrm>
        </p:spPr>
        <p:txBody>
          <a:bodyPr anchor="b"/>
          <a:lstStyle>
            <a:lvl1pPr marL="0" indent="0">
              <a:buNone/>
              <a:defRPr sz="2400" b="1"/>
            </a:lvl1pPr>
            <a:lvl2pPr marL="457035" indent="0">
              <a:buNone/>
              <a:defRPr sz="2000" b="1"/>
            </a:lvl2pPr>
            <a:lvl3pPr marL="914070" indent="0">
              <a:buNone/>
              <a:defRPr sz="1800" b="1"/>
            </a:lvl3pPr>
            <a:lvl4pPr marL="1371105" indent="0">
              <a:buNone/>
              <a:defRPr sz="1600" b="1"/>
            </a:lvl4pPr>
            <a:lvl5pPr marL="1828141" indent="0">
              <a:buNone/>
              <a:defRPr sz="1600" b="1"/>
            </a:lvl5pPr>
            <a:lvl6pPr marL="2285176" indent="0">
              <a:buNone/>
              <a:defRPr sz="1600" b="1"/>
            </a:lvl6pPr>
            <a:lvl7pPr marL="2742213" indent="0">
              <a:buNone/>
              <a:defRPr sz="1600" b="1"/>
            </a:lvl7pPr>
            <a:lvl8pPr marL="3199248" indent="0">
              <a:buNone/>
              <a:defRPr sz="1600" b="1"/>
            </a:lvl8pPr>
            <a:lvl9pPr marL="3656283" indent="0">
              <a:buNone/>
              <a:defRPr sz="1600" b="1"/>
            </a:lvl9pPr>
          </a:lstStyle>
          <a:p>
            <a:pPr lvl="0"/>
            <a:r>
              <a:rPr lang="ja-JP" altLang="en-US"/>
              <a:t>マスタ テキストの書式設定</a:t>
            </a:r>
          </a:p>
        </p:txBody>
      </p:sp>
      <p:sp>
        <p:nvSpPr>
          <p:cNvPr id="4" name="コンテンツ プレースホル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テキスト プレースホルダ 4"/>
          <p:cNvSpPr>
            <a:spLocks noGrp="1"/>
          </p:cNvSpPr>
          <p:nvPr>
            <p:ph type="body" sz="quarter" idx="3"/>
          </p:nvPr>
        </p:nvSpPr>
        <p:spPr>
          <a:xfrm>
            <a:off x="4645053" y="1535113"/>
            <a:ext cx="4041775" cy="639763"/>
          </a:xfrm>
        </p:spPr>
        <p:txBody>
          <a:bodyPr anchor="b"/>
          <a:lstStyle>
            <a:lvl1pPr marL="0" indent="0">
              <a:buNone/>
              <a:defRPr sz="2400" b="1"/>
            </a:lvl1pPr>
            <a:lvl2pPr marL="457035" indent="0">
              <a:buNone/>
              <a:defRPr sz="2000" b="1"/>
            </a:lvl2pPr>
            <a:lvl3pPr marL="914070" indent="0">
              <a:buNone/>
              <a:defRPr sz="1800" b="1"/>
            </a:lvl3pPr>
            <a:lvl4pPr marL="1371105" indent="0">
              <a:buNone/>
              <a:defRPr sz="1600" b="1"/>
            </a:lvl4pPr>
            <a:lvl5pPr marL="1828141" indent="0">
              <a:buNone/>
              <a:defRPr sz="1600" b="1"/>
            </a:lvl5pPr>
            <a:lvl6pPr marL="2285176" indent="0">
              <a:buNone/>
              <a:defRPr sz="1600" b="1"/>
            </a:lvl6pPr>
            <a:lvl7pPr marL="2742213" indent="0">
              <a:buNone/>
              <a:defRPr sz="1600" b="1"/>
            </a:lvl7pPr>
            <a:lvl8pPr marL="3199248" indent="0">
              <a:buNone/>
              <a:defRPr sz="1600" b="1"/>
            </a:lvl8pPr>
            <a:lvl9pPr marL="3656283" indent="0">
              <a:buNone/>
              <a:defRPr sz="1600" b="1"/>
            </a:lvl9pPr>
          </a:lstStyle>
          <a:p>
            <a:pPr lvl="0"/>
            <a:r>
              <a:rPr lang="ja-JP" altLang="en-US"/>
              <a:t>マスタ テキストの書式設定</a:t>
            </a:r>
          </a:p>
        </p:txBody>
      </p:sp>
      <p:sp>
        <p:nvSpPr>
          <p:cNvPr id="6" name="コンテンツ プレースホルダ 5"/>
          <p:cNvSpPr>
            <a:spLocks noGrp="1"/>
          </p:cNvSpPr>
          <p:nvPr>
            <p:ph sz="quarter" idx="4"/>
          </p:nvPr>
        </p:nvSpPr>
        <p:spPr>
          <a:xfrm>
            <a:off x="4645053"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7" name="日付プレースホルダ 3"/>
          <p:cNvSpPr>
            <a:spLocks noGrp="1"/>
          </p:cNvSpPr>
          <p:nvPr>
            <p:ph type="dt" sz="half" idx="10"/>
          </p:nvPr>
        </p:nvSpPr>
        <p:spPr/>
        <p:txBody>
          <a:bodyPr/>
          <a:lstStyle>
            <a:lvl1pPr>
              <a:defRPr/>
            </a:lvl1pPr>
          </a:lstStyle>
          <a:p>
            <a:pPr>
              <a:defRPr/>
            </a:pPr>
            <a:fld id="{1C81E8A3-15FF-480C-9BCB-41888DE5EFB8}" type="datetime1">
              <a:rPr lang="ja-JP" altLang="en-US" smtClean="0">
                <a:solidFill>
                  <a:prstClr val="black">
                    <a:tint val="75000"/>
                  </a:prstClr>
                </a:solidFill>
              </a:rPr>
              <a:t>2020/12/17</a:t>
            </a:fld>
            <a:endParaRPr lang="en-US" dirty="0">
              <a:solidFill>
                <a:prstClr val="black">
                  <a:tint val="75000"/>
                </a:prstClr>
              </a:solidFill>
            </a:endParaRPr>
          </a:p>
        </p:txBody>
      </p:sp>
      <p:sp>
        <p:nvSpPr>
          <p:cNvPr id="8" name="フッター プレースホルダ 4"/>
          <p:cNvSpPr>
            <a:spLocks noGrp="1"/>
          </p:cNvSpPr>
          <p:nvPr>
            <p:ph type="ftr" sz="quarter" idx="11"/>
          </p:nvPr>
        </p:nvSpPr>
        <p:spPr/>
        <p:txBody>
          <a:bodyPr/>
          <a:lstStyle>
            <a:lvl1pPr>
              <a:defRPr/>
            </a:lvl1pPr>
          </a:lstStyle>
          <a:p>
            <a:pPr>
              <a:defRPr/>
            </a:pPr>
            <a:r>
              <a:rPr lang="en-US" altLang="ja-JP" smtClean="0">
                <a:solidFill>
                  <a:prstClr val="black">
                    <a:tint val="75000"/>
                  </a:prstClr>
                </a:solidFill>
              </a:rPr>
              <a:t>©2020</a:t>
            </a:r>
            <a:r>
              <a:rPr lang="ja-JP" altLang="en-US" smtClean="0">
                <a:solidFill>
                  <a:prstClr val="black">
                    <a:tint val="75000"/>
                  </a:prstClr>
                </a:solidFill>
              </a:rPr>
              <a:t>滋賀県消費生活センター</a:t>
            </a:r>
            <a:endParaRPr lang="en-US">
              <a:solidFill>
                <a:prstClr val="black">
                  <a:tint val="75000"/>
                </a:prstClr>
              </a:solidFill>
            </a:endParaRPr>
          </a:p>
        </p:txBody>
      </p:sp>
      <p:sp>
        <p:nvSpPr>
          <p:cNvPr id="9" name="スライド番号プレースホルダ 5"/>
          <p:cNvSpPr>
            <a:spLocks noGrp="1"/>
          </p:cNvSpPr>
          <p:nvPr>
            <p:ph type="sldNum" sz="quarter" idx="12"/>
          </p:nvPr>
        </p:nvSpPr>
        <p:spPr/>
        <p:txBody>
          <a:bodyPr/>
          <a:lstStyle>
            <a:lvl1pPr>
              <a:defRPr/>
            </a:lvl1pPr>
          </a:lstStyle>
          <a:p>
            <a:pPr>
              <a:defRPr/>
            </a:pPr>
            <a:fld id="{84B7E0EA-DDC9-4B4F-B975-87ADB44A5D34}" type="slidenum">
              <a:rPr lang="en-US" altLang="ja-JP"/>
              <a:pPr>
                <a:defRPr/>
              </a:pPr>
              <a:t>‹#›</a:t>
            </a:fld>
            <a:endParaRPr lang="en-US" altLang="ja-JP"/>
          </a:p>
        </p:txBody>
      </p:sp>
    </p:spTree>
    <p:extLst>
      <p:ext uri="{BB962C8B-B14F-4D97-AF65-F5344CB8AC3E}">
        <p14:creationId xmlns:p14="http://schemas.microsoft.com/office/powerpoint/2010/main" val="379872872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日付プレースホルダ 3"/>
          <p:cNvSpPr>
            <a:spLocks noGrp="1"/>
          </p:cNvSpPr>
          <p:nvPr>
            <p:ph type="dt" sz="half" idx="10"/>
          </p:nvPr>
        </p:nvSpPr>
        <p:spPr/>
        <p:txBody>
          <a:bodyPr/>
          <a:lstStyle>
            <a:lvl1pPr>
              <a:defRPr/>
            </a:lvl1pPr>
          </a:lstStyle>
          <a:p>
            <a:pPr>
              <a:defRPr/>
            </a:pPr>
            <a:fld id="{BC529A8F-1C03-4509-B9D0-88003118B1B8}" type="datetime1">
              <a:rPr lang="ja-JP" altLang="en-US" smtClean="0">
                <a:solidFill>
                  <a:prstClr val="black">
                    <a:tint val="75000"/>
                  </a:prstClr>
                </a:solidFill>
              </a:rPr>
              <a:t>2020/12/17</a:t>
            </a:fld>
            <a:endParaRPr lang="en-US" dirty="0">
              <a:solidFill>
                <a:prstClr val="black">
                  <a:tint val="75000"/>
                </a:prstClr>
              </a:solidFill>
            </a:endParaRPr>
          </a:p>
        </p:txBody>
      </p:sp>
      <p:sp>
        <p:nvSpPr>
          <p:cNvPr id="4" name="フッター プレースホルダ 4"/>
          <p:cNvSpPr>
            <a:spLocks noGrp="1"/>
          </p:cNvSpPr>
          <p:nvPr>
            <p:ph type="ftr" sz="quarter" idx="11"/>
          </p:nvPr>
        </p:nvSpPr>
        <p:spPr/>
        <p:txBody>
          <a:bodyPr/>
          <a:lstStyle>
            <a:lvl1pPr>
              <a:defRPr/>
            </a:lvl1pPr>
          </a:lstStyle>
          <a:p>
            <a:pPr>
              <a:defRPr/>
            </a:pPr>
            <a:r>
              <a:rPr lang="en-US" altLang="ja-JP" smtClean="0">
                <a:solidFill>
                  <a:prstClr val="black">
                    <a:tint val="75000"/>
                  </a:prstClr>
                </a:solidFill>
              </a:rPr>
              <a:t>©2020</a:t>
            </a:r>
            <a:r>
              <a:rPr lang="ja-JP" altLang="en-US" smtClean="0">
                <a:solidFill>
                  <a:prstClr val="black">
                    <a:tint val="75000"/>
                  </a:prstClr>
                </a:solidFill>
              </a:rPr>
              <a:t>滋賀県消費生活センター</a:t>
            </a:r>
            <a:endParaRPr lang="en-US">
              <a:solidFill>
                <a:prstClr val="black">
                  <a:tint val="75000"/>
                </a:prstClr>
              </a:solidFill>
            </a:endParaRPr>
          </a:p>
        </p:txBody>
      </p:sp>
      <p:sp>
        <p:nvSpPr>
          <p:cNvPr id="5" name="スライド番号プレースホルダ 5"/>
          <p:cNvSpPr>
            <a:spLocks noGrp="1"/>
          </p:cNvSpPr>
          <p:nvPr>
            <p:ph type="sldNum" sz="quarter" idx="12"/>
          </p:nvPr>
        </p:nvSpPr>
        <p:spPr/>
        <p:txBody>
          <a:bodyPr/>
          <a:lstStyle>
            <a:lvl1pPr>
              <a:defRPr/>
            </a:lvl1pPr>
          </a:lstStyle>
          <a:p>
            <a:pPr>
              <a:defRPr/>
            </a:pPr>
            <a:fld id="{362EEA19-C37A-42F1-93AB-A64652CB7706}" type="slidenum">
              <a:rPr lang="en-US" altLang="ja-JP"/>
              <a:pPr>
                <a:defRPr/>
              </a:pPr>
              <a:t>‹#›</a:t>
            </a:fld>
            <a:endParaRPr lang="en-US" altLang="ja-JP"/>
          </a:p>
        </p:txBody>
      </p:sp>
    </p:spTree>
    <p:extLst>
      <p:ext uri="{BB962C8B-B14F-4D97-AF65-F5344CB8AC3E}">
        <p14:creationId xmlns:p14="http://schemas.microsoft.com/office/powerpoint/2010/main" val="411840462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 3"/>
          <p:cNvSpPr>
            <a:spLocks noGrp="1"/>
          </p:cNvSpPr>
          <p:nvPr>
            <p:ph type="dt" sz="half" idx="10"/>
          </p:nvPr>
        </p:nvSpPr>
        <p:spPr/>
        <p:txBody>
          <a:bodyPr/>
          <a:lstStyle>
            <a:lvl1pPr>
              <a:defRPr/>
            </a:lvl1pPr>
          </a:lstStyle>
          <a:p>
            <a:pPr>
              <a:defRPr/>
            </a:pPr>
            <a:fld id="{AEE2E572-DD39-44F1-B6E8-F5D6649B4ADB}" type="datetime1">
              <a:rPr lang="ja-JP" altLang="en-US" smtClean="0">
                <a:solidFill>
                  <a:prstClr val="black">
                    <a:tint val="75000"/>
                  </a:prstClr>
                </a:solidFill>
              </a:rPr>
              <a:t>2020/12/17</a:t>
            </a:fld>
            <a:endParaRPr lang="en-US" dirty="0">
              <a:solidFill>
                <a:prstClr val="black">
                  <a:tint val="75000"/>
                </a:prstClr>
              </a:solidFill>
            </a:endParaRPr>
          </a:p>
        </p:txBody>
      </p:sp>
      <p:sp>
        <p:nvSpPr>
          <p:cNvPr id="3" name="フッター プレースホルダ 4"/>
          <p:cNvSpPr>
            <a:spLocks noGrp="1"/>
          </p:cNvSpPr>
          <p:nvPr>
            <p:ph type="ftr" sz="quarter" idx="11"/>
          </p:nvPr>
        </p:nvSpPr>
        <p:spPr/>
        <p:txBody>
          <a:bodyPr/>
          <a:lstStyle>
            <a:lvl1pPr>
              <a:defRPr/>
            </a:lvl1pPr>
          </a:lstStyle>
          <a:p>
            <a:pPr>
              <a:defRPr/>
            </a:pPr>
            <a:r>
              <a:rPr lang="en-US" altLang="ja-JP" smtClean="0">
                <a:solidFill>
                  <a:prstClr val="black">
                    <a:tint val="75000"/>
                  </a:prstClr>
                </a:solidFill>
              </a:rPr>
              <a:t>©2020</a:t>
            </a:r>
            <a:r>
              <a:rPr lang="ja-JP" altLang="en-US" smtClean="0">
                <a:solidFill>
                  <a:prstClr val="black">
                    <a:tint val="75000"/>
                  </a:prstClr>
                </a:solidFill>
              </a:rPr>
              <a:t>滋賀県消費生活センター</a:t>
            </a:r>
            <a:endParaRPr lang="en-US">
              <a:solidFill>
                <a:prstClr val="black">
                  <a:tint val="75000"/>
                </a:prstClr>
              </a:solidFill>
            </a:endParaRPr>
          </a:p>
        </p:txBody>
      </p:sp>
      <p:sp>
        <p:nvSpPr>
          <p:cNvPr id="4" name="スライド番号プレースホルダ 5"/>
          <p:cNvSpPr>
            <a:spLocks noGrp="1"/>
          </p:cNvSpPr>
          <p:nvPr>
            <p:ph type="sldNum" sz="quarter" idx="12"/>
          </p:nvPr>
        </p:nvSpPr>
        <p:spPr/>
        <p:txBody>
          <a:bodyPr/>
          <a:lstStyle>
            <a:lvl1pPr>
              <a:defRPr/>
            </a:lvl1pPr>
          </a:lstStyle>
          <a:p>
            <a:pPr>
              <a:defRPr/>
            </a:pPr>
            <a:fld id="{1C7D59D3-9C6E-4501-8BBD-A6E1F8783913}" type="slidenum">
              <a:rPr lang="en-US" altLang="ja-JP"/>
              <a:pPr>
                <a:defRPr/>
              </a:pPr>
              <a:t>‹#›</a:t>
            </a:fld>
            <a:endParaRPr lang="en-US" altLang="ja-JP"/>
          </a:p>
        </p:txBody>
      </p:sp>
    </p:spTree>
    <p:extLst>
      <p:ext uri="{BB962C8B-B14F-4D97-AF65-F5344CB8AC3E}">
        <p14:creationId xmlns:p14="http://schemas.microsoft.com/office/powerpoint/2010/main" val="35798344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41"/>
            <a:ext cx="7772400" cy="1362075"/>
          </a:xfrm>
        </p:spPr>
        <p:txBody>
          <a:bodyPr anchor="t"/>
          <a:lstStyle>
            <a:lvl1pPr algn="l">
              <a:defRPr sz="4000" b="1" cap="all"/>
            </a:lvl1pPr>
          </a:lstStyle>
          <a:p>
            <a:r>
              <a:rPr lang="ja-JP" altLang="en-US" smtClean="0"/>
              <a:t>マスター タイトルの書式設定</a:t>
            </a:r>
            <a:endParaRPr lang="ja-JP" altLang="en-US"/>
          </a:p>
        </p:txBody>
      </p:sp>
      <p:sp>
        <p:nvSpPr>
          <p:cNvPr id="3" name="テキスト プレースホルダー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ja-JP" altLang="en-US" smtClean="0"/>
              <a:t>マスター テキストの書式設定</a:t>
            </a:r>
          </a:p>
        </p:txBody>
      </p:sp>
      <p:sp>
        <p:nvSpPr>
          <p:cNvPr id="4" name="日付プレースホルダー 3"/>
          <p:cNvSpPr>
            <a:spLocks noGrp="1"/>
          </p:cNvSpPr>
          <p:nvPr>
            <p:ph type="dt" sz="half" idx="10"/>
          </p:nvPr>
        </p:nvSpPr>
        <p:spPr/>
        <p:txBody>
          <a:bodyPr/>
          <a:lstStyle>
            <a:lvl1pPr>
              <a:defRPr/>
            </a:lvl1pPr>
          </a:lstStyle>
          <a:p>
            <a:fld id="{5323BB0F-EA70-4F56-9A10-CCA7947E89D7}" type="datetime1">
              <a:rPr lang="ja-JP" altLang="en-US" smtClean="0">
                <a:solidFill>
                  <a:srgbClr val="000000"/>
                </a:solidFill>
              </a:rPr>
              <a:t>2020/12/17</a:t>
            </a:fld>
            <a:endParaRPr lang="en-US" altLang="ja-JP">
              <a:solidFill>
                <a:srgbClr val="000000"/>
              </a:solidFill>
            </a:endParaRPr>
          </a:p>
        </p:txBody>
      </p:sp>
      <p:sp>
        <p:nvSpPr>
          <p:cNvPr id="5" name="フッター プレースホルダー 4"/>
          <p:cNvSpPr>
            <a:spLocks noGrp="1"/>
          </p:cNvSpPr>
          <p:nvPr>
            <p:ph type="ftr" sz="quarter" idx="11"/>
          </p:nvPr>
        </p:nvSpPr>
        <p:spPr/>
        <p:txBody>
          <a:bodyPr/>
          <a:lstStyle>
            <a:lvl1pPr>
              <a:defRPr/>
            </a:lvl1pPr>
          </a:lstStyle>
          <a:p>
            <a:r>
              <a:rPr lang="en-US" altLang="ja-JP" smtClean="0">
                <a:solidFill>
                  <a:srgbClr val="000000"/>
                </a:solidFill>
              </a:rPr>
              <a:t>©2020</a:t>
            </a:r>
            <a:r>
              <a:rPr lang="ja-JP" altLang="en-US" smtClean="0">
                <a:solidFill>
                  <a:srgbClr val="000000"/>
                </a:solidFill>
              </a:rPr>
              <a:t>滋賀県消費生活センター</a:t>
            </a:r>
            <a:endParaRPr lang="en-US" altLang="ja-JP">
              <a:solidFill>
                <a:srgbClr val="000000"/>
              </a:solidFill>
            </a:endParaRPr>
          </a:p>
        </p:txBody>
      </p:sp>
      <p:sp>
        <p:nvSpPr>
          <p:cNvPr id="6" name="スライド番号プレースホルダー 5"/>
          <p:cNvSpPr>
            <a:spLocks noGrp="1"/>
          </p:cNvSpPr>
          <p:nvPr>
            <p:ph type="sldNum" sz="quarter" idx="12"/>
          </p:nvPr>
        </p:nvSpPr>
        <p:spPr/>
        <p:txBody>
          <a:bodyPr/>
          <a:lstStyle>
            <a:lvl1pPr>
              <a:defRPr/>
            </a:lvl1pPr>
          </a:lstStyle>
          <a:p>
            <a:fld id="{46A79F43-515E-4380-9F95-E9183684161F}" type="slidenum">
              <a:rPr lang="ja-JP" altLang="en-US">
                <a:solidFill>
                  <a:srgbClr val="000000"/>
                </a:solidFill>
              </a:rPr>
              <a:pPr/>
              <a:t>‹#›</a:t>
            </a:fld>
            <a:endParaRPr lang="en-US" altLang="ja-JP">
              <a:solidFill>
                <a:srgbClr val="000000"/>
              </a:solidFill>
            </a:endParaRPr>
          </a:p>
        </p:txBody>
      </p:sp>
    </p:spTree>
    <p:extLst>
      <p:ext uri="{BB962C8B-B14F-4D97-AF65-F5344CB8AC3E}">
        <p14:creationId xmlns:p14="http://schemas.microsoft.com/office/powerpoint/2010/main" val="20246186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7" y="273049"/>
            <a:ext cx="3008313" cy="1162051"/>
          </a:xfrm>
        </p:spPr>
        <p:txBody>
          <a:bodyPr anchor="b"/>
          <a:lstStyle>
            <a:lvl1pPr algn="l">
              <a:defRPr sz="2000" b="1"/>
            </a:lvl1pPr>
          </a:lstStyle>
          <a:p>
            <a:r>
              <a:rPr lang="ja-JP" altLang="en-US"/>
              <a:t>マスタ タイトルの書式設定</a:t>
            </a:r>
          </a:p>
        </p:txBody>
      </p:sp>
      <p:sp>
        <p:nvSpPr>
          <p:cNvPr id="3" name="コンテンツ プレースホルダ 2"/>
          <p:cNvSpPr>
            <a:spLocks noGrp="1"/>
          </p:cNvSpPr>
          <p:nvPr>
            <p:ph idx="1"/>
          </p:nvPr>
        </p:nvSpPr>
        <p:spPr>
          <a:xfrm>
            <a:off x="3575050" y="273097"/>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テキスト プレースホルダ 3"/>
          <p:cNvSpPr>
            <a:spLocks noGrp="1"/>
          </p:cNvSpPr>
          <p:nvPr>
            <p:ph type="body" sz="half" idx="2"/>
          </p:nvPr>
        </p:nvSpPr>
        <p:spPr>
          <a:xfrm>
            <a:off x="457207" y="1435104"/>
            <a:ext cx="3008313" cy="4691063"/>
          </a:xfrm>
        </p:spPr>
        <p:txBody>
          <a:bodyPr/>
          <a:lstStyle>
            <a:lvl1pPr marL="0" indent="0">
              <a:buNone/>
              <a:defRPr sz="1400"/>
            </a:lvl1pPr>
            <a:lvl2pPr marL="457035" indent="0">
              <a:buNone/>
              <a:defRPr sz="1200"/>
            </a:lvl2pPr>
            <a:lvl3pPr marL="914070" indent="0">
              <a:buNone/>
              <a:defRPr sz="1000"/>
            </a:lvl3pPr>
            <a:lvl4pPr marL="1371105" indent="0">
              <a:buNone/>
              <a:defRPr sz="900"/>
            </a:lvl4pPr>
            <a:lvl5pPr marL="1828141" indent="0">
              <a:buNone/>
              <a:defRPr sz="900"/>
            </a:lvl5pPr>
            <a:lvl6pPr marL="2285176" indent="0">
              <a:buNone/>
              <a:defRPr sz="900"/>
            </a:lvl6pPr>
            <a:lvl7pPr marL="2742213" indent="0">
              <a:buNone/>
              <a:defRPr sz="900"/>
            </a:lvl7pPr>
            <a:lvl8pPr marL="3199248" indent="0">
              <a:buNone/>
              <a:defRPr sz="900"/>
            </a:lvl8pPr>
            <a:lvl9pPr marL="3656283" indent="0">
              <a:buNone/>
              <a:defRPr sz="900"/>
            </a:lvl9pPr>
          </a:lstStyle>
          <a:p>
            <a:pPr lvl="0"/>
            <a:r>
              <a:rPr lang="ja-JP" altLang="en-US"/>
              <a:t>マスタ テキストの書式設定</a:t>
            </a:r>
          </a:p>
        </p:txBody>
      </p:sp>
      <p:sp>
        <p:nvSpPr>
          <p:cNvPr id="5" name="日付プレースホルダ 3"/>
          <p:cNvSpPr>
            <a:spLocks noGrp="1"/>
          </p:cNvSpPr>
          <p:nvPr>
            <p:ph type="dt" sz="half" idx="10"/>
          </p:nvPr>
        </p:nvSpPr>
        <p:spPr/>
        <p:txBody>
          <a:bodyPr/>
          <a:lstStyle>
            <a:lvl1pPr>
              <a:defRPr/>
            </a:lvl1pPr>
          </a:lstStyle>
          <a:p>
            <a:pPr>
              <a:defRPr/>
            </a:pPr>
            <a:fld id="{C8319283-B456-42F9-93DF-18722E4D2AAE}" type="datetime1">
              <a:rPr lang="ja-JP" altLang="en-US" smtClean="0">
                <a:solidFill>
                  <a:prstClr val="black">
                    <a:tint val="75000"/>
                  </a:prstClr>
                </a:solidFill>
              </a:rPr>
              <a:t>2020/12/17</a:t>
            </a:fld>
            <a:endParaRPr lang="en-US" dirty="0">
              <a:solidFill>
                <a:prstClr val="black">
                  <a:tint val="75000"/>
                </a:prstClr>
              </a:solidFill>
            </a:endParaRPr>
          </a:p>
        </p:txBody>
      </p:sp>
      <p:sp>
        <p:nvSpPr>
          <p:cNvPr id="6" name="フッター プレースホルダ 4"/>
          <p:cNvSpPr>
            <a:spLocks noGrp="1"/>
          </p:cNvSpPr>
          <p:nvPr>
            <p:ph type="ftr" sz="quarter" idx="11"/>
          </p:nvPr>
        </p:nvSpPr>
        <p:spPr/>
        <p:txBody>
          <a:bodyPr/>
          <a:lstStyle>
            <a:lvl1pPr>
              <a:defRPr/>
            </a:lvl1pPr>
          </a:lstStyle>
          <a:p>
            <a:pPr>
              <a:defRPr/>
            </a:pPr>
            <a:r>
              <a:rPr lang="en-US" altLang="ja-JP" smtClean="0">
                <a:solidFill>
                  <a:prstClr val="black">
                    <a:tint val="75000"/>
                  </a:prstClr>
                </a:solidFill>
              </a:rPr>
              <a:t>©2020</a:t>
            </a:r>
            <a:r>
              <a:rPr lang="ja-JP" altLang="en-US" smtClean="0">
                <a:solidFill>
                  <a:prstClr val="black">
                    <a:tint val="75000"/>
                  </a:prstClr>
                </a:solidFill>
              </a:rPr>
              <a:t>滋賀県消費生活センター</a:t>
            </a:r>
            <a:endParaRPr lang="en-US">
              <a:solidFill>
                <a:prstClr val="black">
                  <a:tint val="75000"/>
                </a:prstClr>
              </a:solidFill>
            </a:endParaRPr>
          </a:p>
        </p:txBody>
      </p:sp>
      <p:sp>
        <p:nvSpPr>
          <p:cNvPr id="7" name="スライド番号プレースホルダ 5"/>
          <p:cNvSpPr>
            <a:spLocks noGrp="1"/>
          </p:cNvSpPr>
          <p:nvPr>
            <p:ph type="sldNum" sz="quarter" idx="12"/>
          </p:nvPr>
        </p:nvSpPr>
        <p:spPr/>
        <p:txBody>
          <a:bodyPr/>
          <a:lstStyle>
            <a:lvl1pPr>
              <a:defRPr/>
            </a:lvl1pPr>
          </a:lstStyle>
          <a:p>
            <a:pPr>
              <a:defRPr/>
            </a:pPr>
            <a:fld id="{A950B8BC-72E6-4647-8218-7E46D3C41510}" type="slidenum">
              <a:rPr lang="en-US" altLang="ja-JP"/>
              <a:pPr>
                <a:defRPr/>
              </a:pPr>
              <a:t>‹#›</a:t>
            </a:fld>
            <a:endParaRPr lang="en-US" altLang="ja-JP"/>
          </a:p>
        </p:txBody>
      </p:sp>
    </p:spTree>
    <p:extLst>
      <p:ext uri="{BB962C8B-B14F-4D97-AF65-F5344CB8AC3E}">
        <p14:creationId xmlns:p14="http://schemas.microsoft.com/office/powerpoint/2010/main" val="158790095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9"/>
          </a:xfrm>
        </p:spPr>
        <p:txBody>
          <a:bodyPr anchor="b"/>
          <a:lstStyle>
            <a:lvl1pPr algn="l">
              <a:defRPr sz="2000" b="1"/>
            </a:lvl1pPr>
          </a:lstStyle>
          <a:p>
            <a:r>
              <a:rPr lang="ja-JP" altLang="en-US"/>
              <a:t>マスタ タイトルの書式設定</a:t>
            </a:r>
          </a:p>
        </p:txBody>
      </p:sp>
      <p:sp>
        <p:nvSpPr>
          <p:cNvPr id="3" name="図プレースホルダ 2"/>
          <p:cNvSpPr>
            <a:spLocks noGrp="1"/>
          </p:cNvSpPr>
          <p:nvPr>
            <p:ph type="pic" idx="1"/>
          </p:nvPr>
        </p:nvSpPr>
        <p:spPr>
          <a:xfrm>
            <a:off x="1792288" y="612775"/>
            <a:ext cx="5486400" cy="4114800"/>
          </a:xfrm>
        </p:spPr>
        <p:txBody>
          <a:bodyPr rtlCol="0">
            <a:normAutofit/>
          </a:bodyPr>
          <a:lstStyle>
            <a:lvl1pPr marL="0" indent="0">
              <a:buNone/>
              <a:defRPr sz="3200"/>
            </a:lvl1pPr>
            <a:lvl2pPr marL="457035" indent="0">
              <a:buNone/>
              <a:defRPr sz="2800"/>
            </a:lvl2pPr>
            <a:lvl3pPr marL="914070" indent="0">
              <a:buNone/>
              <a:defRPr sz="2400"/>
            </a:lvl3pPr>
            <a:lvl4pPr marL="1371105" indent="0">
              <a:buNone/>
              <a:defRPr sz="2000"/>
            </a:lvl4pPr>
            <a:lvl5pPr marL="1828141" indent="0">
              <a:buNone/>
              <a:defRPr sz="2000"/>
            </a:lvl5pPr>
            <a:lvl6pPr marL="2285176" indent="0">
              <a:buNone/>
              <a:defRPr sz="2000"/>
            </a:lvl6pPr>
            <a:lvl7pPr marL="2742213" indent="0">
              <a:buNone/>
              <a:defRPr sz="2000"/>
            </a:lvl7pPr>
            <a:lvl8pPr marL="3199248" indent="0">
              <a:buNone/>
              <a:defRPr sz="2000"/>
            </a:lvl8pPr>
            <a:lvl9pPr marL="3656283" indent="0">
              <a:buNone/>
              <a:defRPr sz="2000"/>
            </a:lvl9pPr>
          </a:lstStyle>
          <a:p>
            <a:pPr lvl="0"/>
            <a:endParaRPr lang="ja-JP" altLang="en-US" noProof="0"/>
          </a:p>
        </p:txBody>
      </p:sp>
      <p:sp>
        <p:nvSpPr>
          <p:cNvPr id="4" name="テキスト プレースホルダ 3"/>
          <p:cNvSpPr>
            <a:spLocks noGrp="1"/>
          </p:cNvSpPr>
          <p:nvPr>
            <p:ph type="body" sz="half" idx="2"/>
          </p:nvPr>
        </p:nvSpPr>
        <p:spPr>
          <a:xfrm>
            <a:off x="1792288" y="5367338"/>
            <a:ext cx="5486400" cy="804863"/>
          </a:xfrm>
        </p:spPr>
        <p:txBody>
          <a:bodyPr/>
          <a:lstStyle>
            <a:lvl1pPr marL="0" indent="0">
              <a:buNone/>
              <a:defRPr sz="1400"/>
            </a:lvl1pPr>
            <a:lvl2pPr marL="457035" indent="0">
              <a:buNone/>
              <a:defRPr sz="1200"/>
            </a:lvl2pPr>
            <a:lvl3pPr marL="914070" indent="0">
              <a:buNone/>
              <a:defRPr sz="1000"/>
            </a:lvl3pPr>
            <a:lvl4pPr marL="1371105" indent="0">
              <a:buNone/>
              <a:defRPr sz="900"/>
            </a:lvl4pPr>
            <a:lvl5pPr marL="1828141" indent="0">
              <a:buNone/>
              <a:defRPr sz="900"/>
            </a:lvl5pPr>
            <a:lvl6pPr marL="2285176" indent="0">
              <a:buNone/>
              <a:defRPr sz="900"/>
            </a:lvl6pPr>
            <a:lvl7pPr marL="2742213" indent="0">
              <a:buNone/>
              <a:defRPr sz="900"/>
            </a:lvl7pPr>
            <a:lvl8pPr marL="3199248" indent="0">
              <a:buNone/>
              <a:defRPr sz="900"/>
            </a:lvl8pPr>
            <a:lvl9pPr marL="3656283" indent="0">
              <a:buNone/>
              <a:defRPr sz="900"/>
            </a:lvl9pPr>
          </a:lstStyle>
          <a:p>
            <a:pPr lvl="0"/>
            <a:r>
              <a:rPr lang="ja-JP" altLang="en-US"/>
              <a:t>マスタ テキストの書式設定</a:t>
            </a:r>
          </a:p>
        </p:txBody>
      </p:sp>
      <p:sp>
        <p:nvSpPr>
          <p:cNvPr id="5" name="日付プレースホルダ 3"/>
          <p:cNvSpPr>
            <a:spLocks noGrp="1"/>
          </p:cNvSpPr>
          <p:nvPr>
            <p:ph type="dt" sz="half" idx="10"/>
          </p:nvPr>
        </p:nvSpPr>
        <p:spPr/>
        <p:txBody>
          <a:bodyPr/>
          <a:lstStyle>
            <a:lvl1pPr>
              <a:defRPr/>
            </a:lvl1pPr>
          </a:lstStyle>
          <a:p>
            <a:pPr>
              <a:defRPr/>
            </a:pPr>
            <a:fld id="{885BC3AC-1F90-4D99-A7F1-6029579132E1}" type="datetime1">
              <a:rPr lang="ja-JP" altLang="en-US" smtClean="0">
                <a:solidFill>
                  <a:prstClr val="black">
                    <a:tint val="75000"/>
                  </a:prstClr>
                </a:solidFill>
              </a:rPr>
              <a:t>2020/12/17</a:t>
            </a:fld>
            <a:endParaRPr lang="en-US" dirty="0">
              <a:solidFill>
                <a:prstClr val="black">
                  <a:tint val="75000"/>
                </a:prstClr>
              </a:solidFill>
            </a:endParaRPr>
          </a:p>
        </p:txBody>
      </p:sp>
      <p:sp>
        <p:nvSpPr>
          <p:cNvPr id="6" name="フッター プレースホルダ 4"/>
          <p:cNvSpPr>
            <a:spLocks noGrp="1"/>
          </p:cNvSpPr>
          <p:nvPr>
            <p:ph type="ftr" sz="quarter" idx="11"/>
          </p:nvPr>
        </p:nvSpPr>
        <p:spPr/>
        <p:txBody>
          <a:bodyPr/>
          <a:lstStyle>
            <a:lvl1pPr>
              <a:defRPr/>
            </a:lvl1pPr>
          </a:lstStyle>
          <a:p>
            <a:pPr>
              <a:defRPr/>
            </a:pPr>
            <a:r>
              <a:rPr lang="en-US" altLang="ja-JP" smtClean="0">
                <a:solidFill>
                  <a:prstClr val="black">
                    <a:tint val="75000"/>
                  </a:prstClr>
                </a:solidFill>
              </a:rPr>
              <a:t>©2020</a:t>
            </a:r>
            <a:r>
              <a:rPr lang="ja-JP" altLang="en-US" smtClean="0">
                <a:solidFill>
                  <a:prstClr val="black">
                    <a:tint val="75000"/>
                  </a:prstClr>
                </a:solidFill>
              </a:rPr>
              <a:t>滋賀県消費生活センター</a:t>
            </a:r>
            <a:endParaRPr lang="en-US">
              <a:solidFill>
                <a:prstClr val="black">
                  <a:tint val="75000"/>
                </a:prstClr>
              </a:solidFill>
            </a:endParaRPr>
          </a:p>
        </p:txBody>
      </p:sp>
      <p:sp>
        <p:nvSpPr>
          <p:cNvPr id="7" name="スライド番号プレースホルダ 5"/>
          <p:cNvSpPr>
            <a:spLocks noGrp="1"/>
          </p:cNvSpPr>
          <p:nvPr>
            <p:ph type="sldNum" sz="quarter" idx="12"/>
          </p:nvPr>
        </p:nvSpPr>
        <p:spPr/>
        <p:txBody>
          <a:bodyPr/>
          <a:lstStyle>
            <a:lvl1pPr>
              <a:defRPr/>
            </a:lvl1pPr>
          </a:lstStyle>
          <a:p>
            <a:pPr>
              <a:defRPr/>
            </a:pPr>
            <a:fld id="{E6B7BE83-3BD2-495B-9B67-B1FCD46D810E}" type="slidenum">
              <a:rPr lang="en-US" altLang="ja-JP"/>
              <a:pPr>
                <a:defRPr/>
              </a:pPr>
              <a:t>‹#›</a:t>
            </a:fld>
            <a:endParaRPr lang="en-US" altLang="ja-JP"/>
          </a:p>
        </p:txBody>
      </p:sp>
    </p:spTree>
    <p:extLst>
      <p:ext uri="{BB962C8B-B14F-4D97-AF65-F5344CB8AC3E}">
        <p14:creationId xmlns:p14="http://schemas.microsoft.com/office/powerpoint/2010/main" val="293309957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縦書きテキスト プレースホルダ 2"/>
          <p:cNvSpPr>
            <a:spLocks noGrp="1"/>
          </p:cNvSpPr>
          <p:nvPr>
            <p:ph type="body" orient="vert" idx="1"/>
          </p:nvPr>
        </p:nvSpPr>
        <p:spPr/>
        <p:txBody>
          <a:bodyPr vert="eaVert"/>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 3"/>
          <p:cNvSpPr>
            <a:spLocks noGrp="1"/>
          </p:cNvSpPr>
          <p:nvPr>
            <p:ph type="dt" sz="half" idx="10"/>
          </p:nvPr>
        </p:nvSpPr>
        <p:spPr/>
        <p:txBody>
          <a:bodyPr/>
          <a:lstStyle>
            <a:lvl1pPr>
              <a:defRPr/>
            </a:lvl1pPr>
          </a:lstStyle>
          <a:p>
            <a:pPr>
              <a:defRPr/>
            </a:pPr>
            <a:fld id="{3D897050-519E-4F65-B0F9-3ECAF4E1E3AB}" type="datetime1">
              <a:rPr lang="ja-JP" altLang="en-US" smtClean="0">
                <a:solidFill>
                  <a:prstClr val="black">
                    <a:tint val="75000"/>
                  </a:prstClr>
                </a:solidFill>
              </a:rPr>
              <a:t>2020/12/17</a:t>
            </a:fld>
            <a:endParaRPr lang="en-US" dirty="0">
              <a:solidFill>
                <a:prstClr val="black">
                  <a:tint val="75000"/>
                </a:prstClr>
              </a:solidFill>
            </a:endParaRPr>
          </a:p>
        </p:txBody>
      </p:sp>
      <p:sp>
        <p:nvSpPr>
          <p:cNvPr id="5" name="フッター プレースホルダ 4"/>
          <p:cNvSpPr>
            <a:spLocks noGrp="1"/>
          </p:cNvSpPr>
          <p:nvPr>
            <p:ph type="ftr" sz="quarter" idx="11"/>
          </p:nvPr>
        </p:nvSpPr>
        <p:spPr/>
        <p:txBody>
          <a:bodyPr/>
          <a:lstStyle>
            <a:lvl1pPr>
              <a:defRPr/>
            </a:lvl1pPr>
          </a:lstStyle>
          <a:p>
            <a:pPr>
              <a:defRPr/>
            </a:pPr>
            <a:r>
              <a:rPr lang="en-US" altLang="ja-JP" smtClean="0">
                <a:solidFill>
                  <a:prstClr val="black">
                    <a:tint val="75000"/>
                  </a:prstClr>
                </a:solidFill>
              </a:rPr>
              <a:t>©2020</a:t>
            </a:r>
            <a:r>
              <a:rPr lang="ja-JP" altLang="en-US" smtClean="0">
                <a:solidFill>
                  <a:prstClr val="black">
                    <a:tint val="75000"/>
                  </a:prstClr>
                </a:solidFill>
              </a:rPr>
              <a:t>滋賀県消費生活センター</a:t>
            </a:r>
            <a:endParaRPr lang="en-US">
              <a:solidFill>
                <a:prstClr val="black">
                  <a:tint val="75000"/>
                </a:prstClr>
              </a:solidFill>
            </a:endParaRPr>
          </a:p>
        </p:txBody>
      </p:sp>
      <p:sp>
        <p:nvSpPr>
          <p:cNvPr id="6" name="スライド番号プレースホルダ 5"/>
          <p:cNvSpPr>
            <a:spLocks noGrp="1"/>
          </p:cNvSpPr>
          <p:nvPr>
            <p:ph type="sldNum" sz="quarter" idx="12"/>
          </p:nvPr>
        </p:nvSpPr>
        <p:spPr/>
        <p:txBody>
          <a:bodyPr/>
          <a:lstStyle>
            <a:lvl1pPr>
              <a:defRPr/>
            </a:lvl1pPr>
          </a:lstStyle>
          <a:p>
            <a:pPr>
              <a:defRPr/>
            </a:pPr>
            <a:fld id="{953F6058-5B81-479A-89F1-B2770444B347}" type="slidenum">
              <a:rPr lang="en-US" altLang="ja-JP"/>
              <a:pPr>
                <a:defRPr/>
              </a:pPr>
              <a:t>‹#›</a:t>
            </a:fld>
            <a:endParaRPr lang="en-US" altLang="ja-JP"/>
          </a:p>
        </p:txBody>
      </p:sp>
    </p:spTree>
    <p:extLst>
      <p:ext uri="{BB962C8B-B14F-4D97-AF65-F5344CB8AC3E}">
        <p14:creationId xmlns:p14="http://schemas.microsoft.com/office/powerpoint/2010/main" val="64415510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88"/>
            <a:ext cx="2057400" cy="5851525"/>
          </a:xfrm>
        </p:spPr>
        <p:txBody>
          <a:bodyPr vert="eaVert"/>
          <a:lstStyle/>
          <a:p>
            <a:r>
              <a:rPr lang="ja-JP" altLang="en-US"/>
              <a:t>マスタ タイトルの書式設定</a:t>
            </a:r>
          </a:p>
        </p:txBody>
      </p:sp>
      <p:sp>
        <p:nvSpPr>
          <p:cNvPr id="3" name="縦書きテキスト プレースホルダ 2"/>
          <p:cNvSpPr>
            <a:spLocks noGrp="1"/>
          </p:cNvSpPr>
          <p:nvPr>
            <p:ph type="body" orient="vert" idx="1"/>
          </p:nvPr>
        </p:nvSpPr>
        <p:spPr>
          <a:xfrm>
            <a:off x="457200" y="274688"/>
            <a:ext cx="6019800" cy="5851525"/>
          </a:xfrm>
        </p:spPr>
        <p:txBody>
          <a:bodyPr vert="eaVert"/>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 3"/>
          <p:cNvSpPr>
            <a:spLocks noGrp="1"/>
          </p:cNvSpPr>
          <p:nvPr>
            <p:ph type="dt" sz="half" idx="10"/>
          </p:nvPr>
        </p:nvSpPr>
        <p:spPr/>
        <p:txBody>
          <a:bodyPr/>
          <a:lstStyle>
            <a:lvl1pPr>
              <a:defRPr/>
            </a:lvl1pPr>
          </a:lstStyle>
          <a:p>
            <a:pPr>
              <a:defRPr/>
            </a:pPr>
            <a:fld id="{D92A9ABD-D817-495F-B651-ABD7697687AE}" type="datetime1">
              <a:rPr lang="ja-JP" altLang="en-US" smtClean="0">
                <a:solidFill>
                  <a:prstClr val="black">
                    <a:tint val="75000"/>
                  </a:prstClr>
                </a:solidFill>
              </a:rPr>
              <a:t>2020/12/17</a:t>
            </a:fld>
            <a:endParaRPr lang="en-US" dirty="0">
              <a:solidFill>
                <a:prstClr val="black">
                  <a:tint val="75000"/>
                </a:prstClr>
              </a:solidFill>
            </a:endParaRPr>
          </a:p>
        </p:txBody>
      </p:sp>
      <p:sp>
        <p:nvSpPr>
          <p:cNvPr id="5" name="フッター プレースホルダ 4"/>
          <p:cNvSpPr>
            <a:spLocks noGrp="1"/>
          </p:cNvSpPr>
          <p:nvPr>
            <p:ph type="ftr" sz="quarter" idx="11"/>
          </p:nvPr>
        </p:nvSpPr>
        <p:spPr/>
        <p:txBody>
          <a:bodyPr/>
          <a:lstStyle>
            <a:lvl1pPr>
              <a:defRPr/>
            </a:lvl1pPr>
          </a:lstStyle>
          <a:p>
            <a:pPr>
              <a:defRPr/>
            </a:pPr>
            <a:r>
              <a:rPr lang="en-US" altLang="ja-JP" smtClean="0">
                <a:solidFill>
                  <a:prstClr val="black">
                    <a:tint val="75000"/>
                  </a:prstClr>
                </a:solidFill>
              </a:rPr>
              <a:t>©2020</a:t>
            </a:r>
            <a:r>
              <a:rPr lang="ja-JP" altLang="en-US" smtClean="0">
                <a:solidFill>
                  <a:prstClr val="black">
                    <a:tint val="75000"/>
                  </a:prstClr>
                </a:solidFill>
              </a:rPr>
              <a:t>滋賀県消費生活センター</a:t>
            </a:r>
            <a:endParaRPr lang="en-US">
              <a:solidFill>
                <a:prstClr val="black">
                  <a:tint val="75000"/>
                </a:prstClr>
              </a:solidFill>
            </a:endParaRPr>
          </a:p>
        </p:txBody>
      </p:sp>
      <p:sp>
        <p:nvSpPr>
          <p:cNvPr id="6" name="スライド番号プレースホルダ 5"/>
          <p:cNvSpPr>
            <a:spLocks noGrp="1"/>
          </p:cNvSpPr>
          <p:nvPr>
            <p:ph type="sldNum" sz="quarter" idx="12"/>
          </p:nvPr>
        </p:nvSpPr>
        <p:spPr/>
        <p:txBody>
          <a:bodyPr/>
          <a:lstStyle>
            <a:lvl1pPr>
              <a:defRPr/>
            </a:lvl1pPr>
          </a:lstStyle>
          <a:p>
            <a:pPr>
              <a:defRPr/>
            </a:pPr>
            <a:fld id="{F11FA746-95E2-4053-B7A5-42E153FA98F8}" type="slidenum">
              <a:rPr lang="en-US" altLang="ja-JP"/>
              <a:pPr>
                <a:defRPr/>
              </a:pPr>
              <a:t>‹#›</a:t>
            </a:fld>
            <a:endParaRPr lang="en-US" altLang="ja-JP"/>
          </a:p>
        </p:txBody>
      </p:sp>
    </p:spTree>
    <p:extLst>
      <p:ext uri="{BB962C8B-B14F-4D97-AF65-F5344CB8AC3E}">
        <p14:creationId xmlns:p14="http://schemas.microsoft.com/office/powerpoint/2010/main" val="162737288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4531"/>
            <a:ext cx="6858000" cy="2387600"/>
          </a:xfrm>
        </p:spPr>
        <p:txBody>
          <a:bodyPr anchor="b">
            <a:normAutofit/>
          </a:bodyPr>
          <a:lstStyle>
            <a:lvl1pPr algn="ctr">
              <a:defRPr sz="6000"/>
            </a:lvl1pPr>
          </a:lstStyle>
          <a:p>
            <a:r>
              <a:rPr lang="ja-JP" altLang="en-US" smtClean="0"/>
              <a:t>マスター タイトルの書式設定</a:t>
            </a:r>
            <a:endParaRPr lang="en-US" dirty="0"/>
          </a:p>
        </p:txBody>
      </p:sp>
      <p:sp>
        <p:nvSpPr>
          <p:cNvPr id="3" name="Subtitle 2"/>
          <p:cNvSpPr>
            <a:spLocks noGrp="1"/>
          </p:cNvSpPr>
          <p:nvPr>
            <p:ph type="subTitle" idx="1"/>
          </p:nvPr>
        </p:nvSpPr>
        <p:spPr>
          <a:xfrm>
            <a:off x="1143000" y="3602037"/>
            <a:ext cx="6858000" cy="1655763"/>
          </a:xfrm>
        </p:spPr>
        <p:txBody>
          <a:bodyPr>
            <a:normAutofit/>
          </a:bodyPr>
          <a:lstStyle>
            <a:lvl1pPr marL="0" indent="0" algn="ctr">
              <a:buNone/>
              <a:defRPr sz="2400">
                <a:solidFill>
                  <a:schemeClr val="tx1">
                    <a:lumMod val="75000"/>
                    <a:lumOff val="25000"/>
                  </a:schemeClr>
                </a:solidFill>
              </a:defRPr>
            </a:lvl1pPr>
            <a:lvl2pPr marL="457200" indent="0" algn="ctr">
              <a:buNone/>
              <a:defRPr sz="28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ja-JP" altLang="en-US" smtClean="0"/>
              <a:t>マスター サブタイトルの書式設定</a:t>
            </a:r>
            <a:endParaRPr lang="en-US" dirty="0"/>
          </a:p>
        </p:txBody>
      </p:sp>
      <p:sp>
        <p:nvSpPr>
          <p:cNvPr id="4" name="Date Placeholder 3"/>
          <p:cNvSpPr>
            <a:spLocks noGrp="1"/>
          </p:cNvSpPr>
          <p:nvPr>
            <p:ph type="dt" sz="half" idx="10"/>
          </p:nvPr>
        </p:nvSpPr>
        <p:spPr/>
        <p:txBody>
          <a:bodyPr/>
          <a:lstStyle/>
          <a:p>
            <a:fld id="{D9D223F5-3A96-4BA2-A9DE-99C5087D249F}" type="datetime1">
              <a:rPr lang="ja-JP" altLang="en-US" smtClean="0">
                <a:solidFill>
                  <a:prstClr val="black">
                    <a:lumMod val="65000"/>
                    <a:lumOff val="35000"/>
                  </a:prstClr>
                </a:solidFill>
              </a:rPr>
              <a:t>2020/12/17</a:t>
            </a:fld>
            <a:endParaRPr lang="ja-JP" altLang="en-US" dirty="0">
              <a:solidFill>
                <a:prstClr val="black">
                  <a:lumMod val="65000"/>
                  <a:lumOff val="35000"/>
                </a:prstClr>
              </a:solidFill>
            </a:endParaRPr>
          </a:p>
        </p:txBody>
      </p:sp>
      <p:sp>
        <p:nvSpPr>
          <p:cNvPr id="5" name="Footer Placeholder 4"/>
          <p:cNvSpPr>
            <a:spLocks noGrp="1"/>
          </p:cNvSpPr>
          <p:nvPr>
            <p:ph type="ftr" sz="quarter" idx="11"/>
          </p:nvPr>
        </p:nvSpPr>
        <p:spPr/>
        <p:txBody>
          <a:bodyPr/>
          <a:lstStyle/>
          <a:p>
            <a:r>
              <a:rPr lang="en-US" altLang="ja-JP" smtClean="0">
                <a:solidFill>
                  <a:prstClr val="black">
                    <a:lumMod val="65000"/>
                    <a:lumOff val="35000"/>
                  </a:prstClr>
                </a:solidFill>
              </a:rPr>
              <a:t>©2020</a:t>
            </a:r>
            <a:r>
              <a:rPr lang="ja-JP" altLang="en-US" smtClean="0">
                <a:solidFill>
                  <a:prstClr val="black">
                    <a:lumMod val="65000"/>
                    <a:lumOff val="35000"/>
                  </a:prstClr>
                </a:solidFill>
              </a:rPr>
              <a:t>滋賀県消費生活センター</a:t>
            </a:r>
            <a:endParaRPr lang="ja-JP" altLang="en-US" dirty="0">
              <a:solidFill>
                <a:prstClr val="black">
                  <a:lumMod val="65000"/>
                  <a:lumOff val="35000"/>
                </a:prstClr>
              </a:solidFill>
            </a:endParaRPr>
          </a:p>
        </p:txBody>
      </p:sp>
      <p:sp>
        <p:nvSpPr>
          <p:cNvPr id="6" name="Slide Number Placeholder 5"/>
          <p:cNvSpPr>
            <a:spLocks noGrp="1"/>
          </p:cNvSpPr>
          <p:nvPr>
            <p:ph type="sldNum" sz="quarter" idx="12"/>
          </p:nvPr>
        </p:nvSpPr>
        <p:spPr/>
        <p:txBody>
          <a:bodyPr/>
          <a:lstStyle/>
          <a:p>
            <a:fld id="{F21407B5-6051-4040-ABAC-9978C099FADE}" type="slidenum">
              <a:rPr lang="ja-JP" altLang="en-US" smtClean="0">
                <a:solidFill>
                  <a:prstClr val="black">
                    <a:tint val="75000"/>
                  </a:prstClr>
                </a:solidFill>
              </a:rPr>
              <a:pPr/>
              <a:t>‹#›</a:t>
            </a:fld>
            <a:endParaRPr lang="ja-JP" altLang="en-US" dirty="0">
              <a:solidFill>
                <a:prstClr val="black">
                  <a:tint val="75000"/>
                </a:prstClr>
              </a:solidFill>
            </a:endParaRPr>
          </a:p>
        </p:txBody>
      </p:sp>
    </p:spTree>
    <p:extLst>
      <p:ext uri="{BB962C8B-B14F-4D97-AF65-F5344CB8AC3E}">
        <p14:creationId xmlns:p14="http://schemas.microsoft.com/office/powerpoint/2010/main" val="3112131180"/>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Content Placeholder 2"/>
          <p:cNvSpPr>
            <a:spLocks noGrp="1"/>
          </p:cNvSpPr>
          <p:nvPr>
            <p:ph idx="1"/>
          </p:nvPr>
        </p:nvSpPr>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p>
            <a:fld id="{45AB72C9-4AC5-477A-BDDF-219ABF71AA95}" type="datetime1">
              <a:rPr lang="ja-JP" altLang="en-US" smtClean="0">
                <a:solidFill>
                  <a:prstClr val="black">
                    <a:lumMod val="65000"/>
                    <a:lumOff val="35000"/>
                  </a:prstClr>
                </a:solidFill>
              </a:rPr>
              <a:t>2020/12/17</a:t>
            </a:fld>
            <a:endParaRPr lang="ja-JP" altLang="en-US" dirty="0">
              <a:solidFill>
                <a:prstClr val="black">
                  <a:lumMod val="65000"/>
                  <a:lumOff val="35000"/>
                </a:prstClr>
              </a:solidFill>
            </a:endParaRPr>
          </a:p>
        </p:txBody>
      </p:sp>
      <p:sp>
        <p:nvSpPr>
          <p:cNvPr id="5" name="Footer Placeholder 4"/>
          <p:cNvSpPr>
            <a:spLocks noGrp="1"/>
          </p:cNvSpPr>
          <p:nvPr>
            <p:ph type="ftr" sz="quarter" idx="11"/>
          </p:nvPr>
        </p:nvSpPr>
        <p:spPr/>
        <p:txBody>
          <a:bodyPr/>
          <a:lstStyle/>
          <a:p>
            <a:r>
              <a:rPr lang="en-US" altLang="ja-JP" smtClean="0">
                <a:solidFill>
                  <a:prstClr val="black">
                    <a:lumMod val="65000"/>
                    <a:lumOff val="35000"/>
                  </a:prstClr>
                </a:solidFill>
              </a:rPr>
              <a:t>©2020</a:t>
            </a:r>
            <a:r>
              <a:rPr lang="ja-JP" altLang="en-US" smtClean="0">
                <a:solidFill>
                  <a:prstClr val="black">
                    <a:lumMod val="65000"/>
                    <a:lumOff val="35000"/>
                  </a:prstClr>
                </a:solidFill>
              </a:rPr>
              <a:t>滋賀県消費生活センター</a:t>
            </a:r>
            <a:endParaRPr lang="ja-JP" altLang="en-US" dirty="0">
              <a:solidFill>
                <a:prstClr val="black">
                  <a:lumMod val="65000"/>
                  <a:lumOff val="35000"/>
                </a:prstClr>
              </a:solidFill>
            </a:endParaRPr>
          </a:p>
        </p:txBody>
      </p:sp>
      <p:sp>
        <p:nvSpPr>
          <p:cNvPr id="6" name="Slide Number Placeholder 5"/>
          <p:cNvSpPr>
            <a:spLocks noGrp="1"/>
          </p:cNvSpPr>
          <p:nvPr>
            <p:ph type="sldNum" sz="quarter" idx="12"/>
          </p:nvPr>
        </p:nvSpPr>
        <p:spPr/>
        <p:txBody>
          <a:bodyPr/>
          <a:lstStyle/>
          <a:p>
            <a:fld id="{F21407B5-6051-4040-ABAC-9978C099FADE}" type="slidenum">
              <a:rPr lang="ja-JP" altLang="en-US" smtClean="0">
                <a:solidFill>
                  <a:prstClr val="black">
                    <a:tint val="75000"/>
                  </a:prstClr>
                </a:solidFill>
              </a:rPr>
              <a:pPr/>
              <a:t>‹#›</a:t>
            </a:fld>
            <a:endParaRPr lang="ja-JP" altLang="en-US" dirty="0">
              <a:solidFill>
                <a:prstClr val="black">
                  <a:tint val="75000"/>
                </a:prstClr>
              </a:solidFill>
            </a:endParaRPr>
          </a:p>
        </p:txBody>
      </p:sp>
    </p:spTree>
    <p:extLst>
      <p:ext uri="{BB962C8B-B14F-4D97-AF65-F5344CB8AC3E}">
        <p14:creationId xmlns:p14="http://schemas.microsoft.com/office/powerpoint/2010/main" val="1373513886"/>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23888" y="1712423"/>
            <a:ext cx="7886700" cy="2851208"/>
          </a:xfrm>
        </p:spPr>
        <p:txBody>
          <a:bodyPr anchor="b">
            <a:normAutofit/>
          </a:bodyPr>
          <a:lstStyle>
            <a:lvl1pPr>
              <a:defRPr sz="6000" b="0"/>
            </a:lvl1p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623888" y="4552675"/>
            <a:ext cx="7886700" cy="1500187"/>
          </a:xfrm>
        </p:spPr>
        <p:txBody>
          <a:bodyPr anchor="t">
            <a:normAutofit/>
          </a:bodyPr>
          <a:lstStyle>
            <a:lvl1pPr marL="0" indent="0">
              <a:buNone/>
              <a:defRPr sz="24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smtClean="0"/>
              <a:t>マスター テキストの書式設定</a:t>
            </a:r>
          </a:p>
        </p:txBody>
      </p:sp>
      <p:sp>
        <p:nvSpPr>
          <p:cNvPr id="4" name="Date Placeholder 3"/>
          <p:cNvSpPr>
            <a:spLocks noGrp="1"/>
          </p:cNvSpPr>
          <p:nvPr>
            <p:ph type="dt" sz="half" idx="10"/>
          </p:nvPr>
        </p:nvSpPr>
        <p:spPr/>
        <p:txBody>
          <a:bodyPr/>
          <a:lstStyle/>
          <a:p>
            <a:fld id="{002EEB4D-24F7-4D05-AE15-283BCFE9660F}" type="datetime1">
              <a:rPr lang="ja-JP" altLang="en-US" smtClean="0">
                <a:solidFill>
                  <a:prstClr val="black">
                    <a:lumMod val="65000"/>
                    <a:lumOff val="35000"/>
                  </a:prstClr>
                </a:solidFill>
              </a:rPr>
              <a:t>2020/12/17</a:t>
            </a:fld>
            <a:endParaRPr lang="ja-JP" altLang="en-US" dirty="0">
              <a:solidFill>
                <a:prstClr val="black">
                  <a:lumMod val="65000"/>
                  <a:lumOff val="35000"/>
                </a:prstClr>
              </a:solidFill>
            </a:endParaRPr>
          </a:p>
        </p:txBody>
      </p:sp>
      <p:sp>
        <p:nvSpPr>
          <p:cNvPr id="5" name="Footer Placeholder 4"/>
          <p:cNvSpPr>
            <a:spLocks noGrp="1"/>
          </p:cNvSpPr>
          <p:nvPr>
            <p:ph type="ftr" sz="quarter" idx="11"/>
          </p:nvPr>
        </p:nvSpPr>
        <p:spPr/>
        <p:txBody>
          <a:bodyPr/>
          <a:lstStyle/>
          <a:p>
            <a:r>
              <a:rPr lang="en-US" altLang="ja-JP" smtClean="0">
                <a:solidFill>
                  <a:prstClr val="black">
                    <a:lumMod val="65000"/>
                    <a:lumOff val="35000"/>
                  </a:prstClr>
                </a:solidFill>
              </a:rPr>
              <a:t>©2020</a:t>
            </a:r>
            <a:r>
              <a:rPr lang="ja-JP" altLang="en-US" smtClean="0">
                <a:solidFill>
                  <a:prstClr val="black">
                    <a:lumMod val="65000"/>
                    <a:lumOff val="35000"/>
                  </a:prstClr>
                </a:solidFill>
              </a:rPr>
              <a:t>滋賀県消費生活センター</a:t>
            </a:r>
            <a:endParaRPr lang="ja-JP" altLang="en-US" dirty="0">
              <a:solidFill>
                <a:prstClr val="black">
                  <a:lumMod val="65000"/>
                  <a:lumOff val="35000"/>
                </a:prstClr>
              </a:solidFill>
            </a:endParaRPr>
          </a:p>
        </p:txBody>
      </p:sp>
      <p:sp>
        <p:nvSpPr>
          <p:cNvPr id="6" name="Slide Number Placeholder 5"/>
          <p:cNvSpPr>
            <a:spLocks noGrp="1"/>
          </p:cNvSpPr>
          <p:nvPr>
            <p:ph type="sldNum" sz="quarter" idx="12"/>
          </p:nvPr>
        </p:nvSpPr>
        <p:spPr/>
        <p:txBody>
          <a:bodyPr/>
          <a:lstStyle/>
          <a:p>
            <a:fld id="{F21407B5-6051-4040-ABAC-9978C099FADE}" type="slidenum">
              <a:rPr lang="ja-JP" altLang="en-US" smtClean="0">
                <a:solidFill>
                  <a:prstClr val="black">
                    <a:tint val="75000"/>
                  </a:prstClr>
                </a:solidFill>
              </a:rPr>
              <a:pPr/>
              <a:t>‹#›</a:t>
            </a:fld>
            <a:endParaRPr lang="ja-JP" altLang="en-US" dirty="0">
              <a:solidFill>
                <a:prstClr val="black">
                  <a:tint val="75000"/>
                </a:prstClr>
              </a:solidFill>
            </a:endParaRPr>
          </a:p>
        </p:txBody>
      </p:sp>
    </p:spTree>
    <p:extLst>
      <p:ext uri="{BB962C8B-B14F-4D97-AF65-F5344CB8AC3E}">
        <p14:creationId xmlns:p14="http://schemas.microsoft.com/office/powerpoint/2010/main" val="3023445789"/>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Content Placeholder 2"/>
          <p:cNvSpPr>
            <a:spLocks noGrp="1"/>
          </p:cNvSpPr>
          <p:nvPr>
            <p:ph sz="half" idx="1"/>
          </p:nvPr>
        </p:nvSpPr>
        <p:spPr>
          <a:xfrm>
            <a:off x="633845" y="1828805"/>
            <a:ext cx="3886200" cy="4351337"/>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Content Placeholder 3"/>
          <p:cNvSpPr>
            <a:spLocks noGrp="1"/>
          </p:cNvSpPr>
          <p:nvPr>
            <p:ph sz="half" idx="2"/>
          </p:nvPr>
        </p:nvSpPr>
        <p:spPr>
          <a:xfrm>
            <a:off x="4629150" y="1828805"/>
            <a:ext cx="3886200" cy="4351337"/>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5" name="Date Placeholder 4"/>
          <p:cNvSpPr>
            <a:spLocks noGrp="1"/>
          </p:cNvSpPr>
          <p:nvPr>
            <p:ph type="dt" sz="half" idx="10"/>
          </p:nvPr>
        </p:nvSpPr>
        <p:spPr/>
        <p:txBody>
          <a:bodyPr/>
          <a:lstStyle/>
          <a:p>
            <a:fld id="{90DD8711-08CB-483D-A298-40BEE2B709F8}" type="datetime1">
              <a:rPr lang="ja-JP" altLang="en-US" smtClean="0">
                <a:solidFill>
                  <a:prstClr val="black">
                    <a:lumMod val="65000"/>
                    <a:lumOff val="35000"/>
                  </a:prstClr>
                </a:solidFill>
              </a:rPr>
              <a:t>2020/12/17</a:t>
            </a:fld>
            <a:endParaRPr lang="ja-JP" altLang="en-US" dirty="0">
              <a:solidFill>
                <a:prstClr val="black">
                  <a:lumMod val="65000"/>
                  <a:lumOff val="35000"/>
                </a:prstClr>
              </a:solidFill>
            </a:endParaRPr>
          </a:p>
        </p:txBody>
      </p:sp>
      <p:sp>
        <p:nvSpPr>
          <p:cNvPr id="6" name="Footer Placeholder 5"/>
          <p:cNvSpPr>
            <a:spLocks noGrp="1"/>
          </p:cNvSpPr>
          <p:nvPr>
            <p:ph type="ftr" sz="quarter" idx="11"/>
          </p:nvPr>
        </p:nvSpPr>
        <p:spPr/>
        <p:txBody>
          <a:bodyPr/>
          <a:lstStyle/>
          <a:p>
            <a:r>
              <a:rPr lang="en-US" altLang="ja-JP" smtClean="0">
                <a:solidFill>
                  <a:prstClr val="black">
                    <a:lumMod val="65000"/>
                    <a:lumOff val="35000"/>
                  </a:prstClr>
                </a:solidFill>
              </a:rPr>
              <a:t>©2020</a:t>
            </a:r>
            <a:r>
              <a:rPr lang="ja-JP" altLang="en-US" smtClean="0">
                <a:solidFill>
                  <a:prstClr val="black">
                    <a:lumMod val="65000"/>
                    <a:lumOff val="35000"/>
                  </a:prstClr>
                </a:solidFill>
              </a:rPr>
              <a:t>滋賀県消費生活センター</a:t>
            </a:r>
            <a:endParaRPr lang="ja-JP" altLang="en-US" dirty="0">
              <a:solidFill>
                <a:prstClr val="black">
                  <a:lumMod val="65000"/>
                  <a:lumOff val="35000"/>
                </a:prstClr>
              </a:solidFill>
            </a:endParaRPr>
          </a:p>
        </p:txBody>
      </p:sp>
      <p:sp>
        <p:nvSpPr>
          <p:cNvPr id="7" name="Slide Number Placeholder 6"/>
          <p:cNvSpPr>
            <a:spLocks noGrp="1"/>
          </p:cNvSpPr>
          <p:nvPr>
            <p:ph type="sldNum" sz="quarter" idx="12"/>
          </p:nvPr>
        </p:nvSpPr>
        <p:spPr/>
        <p:txBody>
          <a:bodyPr/>
          <a:lstStyle/>
          <a:p>
            <a:fld id="{F21407B5-6051-4040-ABAC-9978C099FADE}" type="slidenum">
              <a:rPr lang="ja-JP" altLang="en-US" smtClean="0">
                <a:solidFill>
                  <a:prstClr val="black">
                    <a:tint val="75000"/>
                  </a:prstClr>
                </a:solidFill>
              </a:rPr>
              <a:pPr/>
              <a:t>‹#›</a:t>
            </a:fld>
            <a:endParaRPr lang="ja-JP" altLang="en-US" dirty="0">
              <a:solidFill>
                <a:prstClr val="black">
                  <a:tint val="75000"/>
                </a:prstClr>
              </a:solidFill>
            </a:endParaRPr>
          </a:p>
        </p:txBody>
      </p:sp>
    </p:spTree>
    <p:extLst>
      <p:ext uri="{BB962C8B-B14F-4D97-AF65-F5344CB8AC3E}">
        <p14:creationId xmlns:p14="http://schemas.microsoft.com/office/powerpoint/2010/main" val="2912279370"/>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p:cSld name="比較">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33845" y="1681853"/>
            <a:ext cx="3867150" cy="825699"/>
          </a:xfrm>
        </p:spPr>
        <p:txBody>
          <a:bodyPr anchor="b">
            <a:normAutofit/>
          </a:bodyPr>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4" name="Content Placeholder 3"/>
          <p:cNvSpPr>
            <a:spLocks noGrp="1"/>
          </p:cNvSpPr>
          <p:nvPr>
            <p:ph sz="half" idx="2"/>
          </p:nvPr>
        </p:nvSpPr>
        <p:spPr>
          <a:xfrm>
            <a:off x="633845" y="2507592"/>
            <a:ext cx="3867150" cy="3680525"/>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5" name="Text Placeholder 4"/>
          <p:cNvSpPr>
            <a:spLocks noGrp="1"/>
          </p:cNvSpPr>
          <p:nvPr>
            <p:ph type="body" sz="quarter" idx="3"/>
          </p:nvPr>
        </p:nvSpPr>
        <p:spPr>
          <a:xfrm>
            <a:off x="4629172" y="1681851"/>
            <a:ext cx="3886201" cy="825699"/>
          </a:xfrm>
        </p:spPr>
        <p:txBody>
          <a:bodyPr anchor="b"/>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6" name="Content Placeholder 5"/>
          <p:cNvSpPr>
            <a:spLocks noGrp="1"/>
          </p:cNvSpPr>
          <p:nvPr>
            <p:ph sz="quarter" idx="4"/>
          </p:nvPr>
        </p:nvSpPr>
        <p:spPr>
          <a:xfrm>
            <a:off x="4629172" y="2507592"/>
            <a:ext cx="3886201" cy="3680525"/>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a:p>
        </p:txBody>
      </p:sp>
      <p:sp>
        <p:nvSpPr>
          <p:cNvPr id="7" name="Date Placeholder 6"/>
          <p:cNvSpPr>
            <a:spLocks noGrp="1"/>
          </p:cNvSpPr>
          <p:nvPr>
            <p:ph type="dt" sz="half" idx="10"/>
          </p:nvPr>
        </p:nvSpPr>
        <p:spPr/>
        <p:txBody>
          <a:bodyPr/>
          <a:lstStyle/>
          <a:p>
            <a:fld id="{E6109D9D-C476-43BD-8913-CDE42DA7543E}" type="datetime1">
              <a:rPr lang="ja-JP" altLang="en-US" smtClean="0">
                <a:solidFill>
                  <a:prstClr val="black">
                    <a:lumMod val="65000"/>
                    <a:lumOff val="35000"/>
                  </a:prstClr>
                </a:solidFill>
              </a:rPr>
              <a:t>2020/12/17</a:t>
            </a:fld>
            <a:endParaRPr lang="ja-JP" altLang="en-US" dirty="0">
              <a:solidFill>
                <a:prstClr val="black">
                  <a:lumMod val="65000"/>
                  <a:lumOff val="35000"/>
                </a:prstClr>
              </a:solidFill>
            </a:endParaRPr>
          </a:p>
        </p:txBody>
      </p:sp>
      <p:sp>
        <p:nvSpPr>
          <p:cNvPr id="8" name="Footer Placeholder 7"/>
          <p:cNvSpPr>
            <a:spLocks noGrp="1"/>
          </p:cNvSpPr>
          <p:nvPr>
            <p:ph type="ftr" sz="quarter" idx="11"/>
          </p:nvPr>
        </p:nvSpPr>
        <p:spPr/>
        <p:txBody>
          <a:bodyPr/>
          <a:lstStyle/>
          <a:p>
            <a:r>
              <a:rPr lang="en-US" altLang="ja-JP" smtClean="0">
                <a:solidFill>
                  <a:prstClr val="black">
                    <a:lumMod val="65000"/>
                    <a:lumOff val="35000"/>
                  </a:prstClr>
                </a:solidFill>
              </a:rPr>
              <a:t>©2020</a:t>
            </a:r>
            <a:r>
              <a:rPr lang="ja-JP" altLang="en-US" smtClean="0">
                <a:solidFill>
                  <a:prstClr val="black">
                    <a:lumMod val="65000"/>
                    <a:lumOff val="35000"/>
                  </a:prstClr>
                </a:solidFill>
              </a:rPr>
              <a:t>滋賀県消費生活センター</a:t>
            </a:r>
            <a:endParaRPr lang="ja-JP" altLang="en-US" dirty="0">
              <a:solidFill>
                <a:prstClr val="black">
                  <a:lumMod val="65000"/>
                  <a:lumOff val="35000"/>
                </a:prstClr>
              </a:solidFill>
            </a:endParaRPr>
          </a:p>
        </p:txBody>
      </p:sp>
      <p:sp>
        <p:nvSpPr>
          <p:cNvPr id="9" name="Slide Number Placeholder 8"/>
          <p:cNvSpPr>
            <a:spLocks noGrp="1"/>
          </p:cNvSpPr>
          <p:nvPr>
            <p:ph type="sldNum" sz="quarter" idx="12"/>
          </p:nvPr>
        </p:nvSpPr>
        <p:spPr/>
        <p:txBody>
          <a:bodyPr/>
          <a:lstStyle/>
          <a:p>
            <a:fld id="{F21407B5-6051-4040-ABAC-9978C099FADE}" type="slidenum">
              <a:rPr lang="ja-JP" altLang="en-US" smtClean="0">
                <a:solidFill>
                  <a:prstClr val="black">
                    <a:tint val="75000"/>
                  </a:prstClr>
                </a:solidFill>
              </a:rPr>
              <a:pPr/>
              <a:t>‹#›</a:t>
            </a:fld>
            <a:endParaRPr lang="ja-JP" altLang="en-US" dirty="0">
              <a:solidFill>
                <a:prstClr val="black">
                  <a:tint val="75000"/>
                </a:prstClr>
              </a:solidFill>
            </a:endParaRPr>
          </a:p>
        </p:txBody>
      </p:sp>
      <p:sp>
        <p:nvSpPr>
          <p:cNvPr id="10" name="Title 9"/>
          <p:cNvSpPr>
            <a:spLocks noGrp="1"/>
          </p:cNvSpPr>
          <p:nvPr>
            <p:ph type="title"/>
          </p:nvPr>
        </p:nvSpPr>
        <p:spPr/>
        <p:txBody>
          <a:bodyPr/>
          <a:lstStyle/>
          <a:p>
            <a:r>
              <a:rPr lang="ja-JP" altLang="en-US" smtClean="0"/>
              <a:t>マスター タイトルの書式設定</a:t>
            </a:r>
            <a:endParaRPr lang="en-US" dirty="0"/>
          </a:p>
        </p:txBody>
      </p:sp>
    </p:spTree>
    <p:extLst>
      <p:ext uri="{BB962C8B-B14F-4D97-AF65-F5344CB8AC3E}">
        <p14:creationId xmlns:p14="http://schemas.microsoft.com/office/powerpoint/2010/main" val="3499281801"/>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p:cSld name="タイトルのみ">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EC2EE2E6-7B86-4B26-8E14-04F9DF78751D}" type="datetime1">
              <a:rPr lang="ja-JP" altLang="en-US" smtClean="0">
                <a:solidFill>
                  <a:prstClr val="black">
                    <a:lumMod val="65000"/>
                    <a:lumOff val="35000"/>
                  </a:prstClr>
                </a:solidFill>
              </a:rPr>
              <a:t>2020/12/17</a:t>
            </a:fld>
            <a:endParaRPr lang="ja-JP" altLang="en-US" dirty="0">
              <a:solidFill>
                <a:prstClr val="black">
                  <a:lumMod val="65000"/>
                  <a:lumOff val="35000"/>
                </a:prstClr>
              </a:solidFill>
            </a:endParaRPr>
          </a:p>
        </p:txBody>
      </p:sp>
      <p:sp>
        <p:nvSpPr>
          <p:cNvPr id="4" name="Footer Placeholder 3"/>
          <p:cNvSpPr>
            <a:spLocks noGrp="1"/>
          </p:cNvSpPr>
          <p:nvPr>
            <p:ph type="ftr" sz="quarter" idx="11"/>
          </p:nvPr>
        </p:nvSpPr>
        <p:spPr/>
        <p:txBody>
          <a:bodyPr/>
          <a:lstStyle/>
          <a:p>
            <a:r>
              <a:rPr lang="en-US" altLang="ja-JP" smtClean="0">
                <a:solidFill>
                  <a:prstClr val="black">
                    <a:lumMod val="65000"/>
                    <a:lumOff val="35000"/>
                  </a:prstClr>
                </a:solidFill>
              </a:rPr>
              <a:t>©2020</a:t>
            </a:r>
            <a:r>
              <a:rPr lang="ja-JP" altLang="en-US" smtClean="0">
                <a:solidFill>
                  <a:prstClr val="black">
                    <a:lumMod val="65000"/>
                    <a:lumOff val="35000"/>
                  </a:prstClr>
                </a:solidFill>
              </a:rPr>
              <a:t>滋賀県消費生活センター</a:t>
            </a:r>
            <a:endParaRPr lang="ja-JP" altLang="en-US" dirty="0">
              <a:solidFill>
                <a:prstClr val="black">
                  <a:lumMod val="65000"/>
                  <a:lumOff val="35000"/>
                </a:prstClr>
              </a:solidFill>
            </a:endParaRPr>
          </a:p>
        </p:txBody>
      </p:sp>
      <p:sp>
        <p:nvSpPr>
          <p:cNvPr id="5" name="Slide Number Placeholder 4"/>
          <p:cNvSpPr>
            <a:spLocks noGrp="1"/>
          </p:cNvSpPr>
          <p:nvPr>
            <p:ph type="sldNum" sz="quarter" idx="12"/>
          </p:nvPr>
        </p:nvSpPr>
        <p:spPr/>
        <p:txBody>
          <a:bodyPr/>
          <a:lstStyle/>
          <a:p>
            <a:fld id="{F21407B5-6051-4040-ABAC-9978C099FADE}" type="slidenum">
              <a:rPr lang="ja-JP" altLang="en-US" smtClean="0">
                <a:solidFill>
                  <a:prstClr val="black">
                    <a:tint val="75000"/>
                  </a:prstClr>
                </a:solidFill>
              </a:rPr>
              <a:pPr/>
              <a:t>‹#›</a:t>
            </a:fld>
            <a:endParaRPr lang="ja-JP" altLang="en-US" dirty="0">
              <a:solidFill>
                <a:prstClr val="black">
                  <a:tint val="75000"/>
                </a:prstClr>
              </a:solidFill>
            </a:endParaRPr>
          </a:p>
        </p:txBody>
      </p:sp>
      <p:sp>
        <p:nvSpPr>
          <p:cNvPr id="6" name="Title 5"/>
          <p:cNvSpPr>
            <a:spLocks noGrp="1"/>
          </p:cNvSpPr>
          <p:nvPr>
            <p:ph type="title"/>
          </p:nvPr>
        </p:nvSpPr>
        <p:spPr/>
        <p:txBody>
          <a:bodyPr/>
          <a:lstStyle/>
          <a:p>
            <a:r>
              <a:rPr lang="ja-JP" altLang="en-US" smtClean="0"/>
              <a:t>マスター タイトルの書式設定</a:t>
            </a:r>
            <a:endParaRPr lang="en-US"/>
          </a:p>
        </p:txBody>
      </p:sp>
    </p:spTree>
    <p:extLst>
      <p:ext uri="{BB962C8B-B14F-4D97-AF65-F5344CB8AC3E}">
        <p14:creationId xmlns:p14="http://schemas.microsoft.com/office/powerpoint/2010/main" val="18564738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ja-JP" altLang="en-US"/>
          </a:p>
        </p:txBody>
      </p:sp>
      <p:sp>
        <p:nvSpPr>
          <p:cNvPr id="3" name="コンテンツ プレースホルダー 2"/>
          <p:cNvSpPr>
            <a:spLocks noGrp="1"/>
          </p:cNvSpPr>
          <p:nvPr>
            <p:ph sz="half" idx="1"/>
          </p:nvPr>
        </p:nvSpPr>
        <p:spPr>
          <a:xfrm>
            <a:off x="1279525" y="1600206"/>
            <a:ext cx="25527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ー 3"/>
          <p:cNvSpPr>
            <a:spLocks noGrp="1"/>
          </p:cNvSpPr>
          <p:nvPr>
            <p:ph sz="half" idx="2"/>
          </p:nvPr>
        </p:nvSpPr>
        <p:spPr>
          <a:xfrm>
            <a:off x="3984625" y="1600206"/>
            <a:ext cx="25527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日付プレースホルダー 4"/>
          <p:cNvSpPr>
            <a:spLocks noGrp="1"/>
          </p:cNvSpPr>
          <p:nvPr>
            <p:ph type="dt" sz="half" idx="10"/>
          </p:nvPr>
        </p:nvSpPr>
        <p:spPr/>
        <p:txBody>
          <a:bodyPr/>
          <a:lstStyle>
            <a:lvl1pPr>
              <a:defRPr/>
            </a:lvl1pPr>
          </a:lstStyle>
          <a:p>
            <a:fld id="{EAA05E54-5996-4A52-BFE1-E422E3CC8980}" type="datetime1">
              <a:rPr lang="ja-JP" altLang="en-US" smtClean="0">
                <a:solidFill>
                  <a:srgbClr val="000000"/>
                </a:solidFill>
              </a:rPr>
              <a:t>2020/12/17</a:t>
            </a:fld>
            <a:endParaRPr lang="en-US" altLang="ja-JP">
              <a:solidFill>
                <a:srgbClr val="000000"/>
              </a:solidFill>
            </a:endParaRPr>
          </a:p>
        </p:txBody>
      </p:sp>
      <p:sp>
        <p:nvSpPr>
          <p:cNvPr id="6" name="フッター プレースホルダー 5"/>
          <p:cNvSpPr>
            <a:spLocks noGrp="1"/>
          </p:cNvSpPr>
          <p:nvPr>
            <p:ph type="ftr" sz="quarter" idx="11"/>
          </p:nvPr>
        </p:nvSpPr>
        <p:spPr/>
        <p:txBody>
          <a:bodyPr/>
          <a:lstStyle>
            <a:lvl1pPr>
              <a:defRPr/>
            </a:lvl1pPr>
          </a:lstStyle>
          <a:p>
            <a:r>
              <a:rPr lang="en-US" altLang="ja-JP" smtClean="0">
                <a:solidFill>
                  <a:srgbClr val="000000"/>
                </a:solidFill>
              </a:rPr>
              <a:t>©2020</a:t>
            </a:r>
            <a:r>
              <a:rPr lang="ja-JP" altLang="en-US" smtClean="0">
                <a:solidFill>
                  <a:srgbClr val="000000"/>
                </a:solidFill>
              </a:rPr>
              <a:t>滋賀県消費生活センター</a:t>
            </a:r>
            <a:endParaRPr lang="en-US" altLang="ja-JP">
              <a:solidFill>
                <a:srgbClr val="000000"/>
              </a:solidFill>
            </a:endParaRPr>
          </a:p>
        </p:txBody>
      </p:sp>
      <p:sp>
        <p:nvSpPr>
          <p:cNvPr id="7" name="スライド番号プレースホルダー 6"/>
          <p:cNvSpPr>
            <a:spLocks noGrp="1"/>
          </p:cNvSpPr>
          <p:nvPr>
            <p:ph type="sldNum" sz="quarter" idx="12"/>
          </p:nvPr>
        </p:nvSpPr>
        <p:spPr/>
        <p:txBody>
          <a:bodyPr/>
          <a:lstStyle>
            <a:lvl1pPr>
              <a:defRPr/>
            </a:lvl1pPr>
          </a:lstStyle>
          <a:p>
            <a:fld id="{439E18D5-361D-47FB-84DC-061FBD7A5B2F}" type="slidenum">
              <a:rPr lang="ja-JP" altLang="en-US">
                <a:solidFill>
                  <a:srgbClr val="000000"/>
                </a:solidFill>
              </a:rPr>
              <a:pPr/>
              <a:t>‹#›</a:t>
            </a:fld>
            <a:endParaRPr lang="en-US" altLang="ja-JP">
              <a:solidFill>
                <a:srgbClr val="000000"/>
              </a:solidFill>
            </a:endParaRPr>
          </a:p>
        </p:txBody>
      </p:sp>
    </p:spTree>
    <p:extLst>
      <p:ext uri="{BB962C8B-B14F-4D97-AF65-F5344CB8AC3E}">
        <p14:creationId xmlns:p14="http://schemas.microsoft.com/office/powerpoint/2010/main" val="2222379357"/>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BAD1C0F-F3A0-472D-A3E7-5327F08C9E31}" type="datetime1">
              <a:rPr lang="ja-JP" altLang="en-US" smtClean="0">
                <a:solidFill>
                  <a:prstClr val="black">
                    <a:lumMod val="65000"/>
                    <a:lumOff val="35000"/>
                  </a:prstClr>
                </a:solidFill>
              </a:rPr>
              <a:t>2020/12/17</a:t>
            </a:fld>
            <a:endParaRPr lang="ja-JP" altLang="en-US" dirty="0">
              <a:solidFill>
                <a:prstClr val="black">
                  <a:lumMod val="65000"/>
                  <a:lumOff val="35000"/>
                </a:prstClr>
              </a:solidFill>
            </a:endParaRPr>
          </a:p>
        </p:txBody>
      </p:sp>
      <p:sp>
        <p:nvSpPr>
          <p:cNvPr id="3" name="Footer Placeholder 2"/>
          <p:cNvSpPr>
            <a:spLocks noGrp="1"/>
          </p:cNvSpPr>
          <p:nvPr>
            <p:ph type="ftr" sz="quarter" idx="11"/>
          </p:nvPr>
        </p:nvSpPr>
        <p:spPr/>
        <p:txBody>
          <a:bodyPr/>
          <a:lstStyle/>
          <a:p>
            <a:r>
              <a:rPr lang="en-US" altLang="ja-JP" smtClean="0">
                <a:solidFill>
                  <a:prstClr val="black">
                    <a:lumMod val="65000"/>
                    <a:lumOff val="35000"/>
                  </a:prstClr>
                </a:solidFill>
              </a:rPr>
              <a:t>©2020</a:t>
            </a:r>
            <a:r>
              <a:rPr lang="ja-JP" altLang="en-US" smtClean="0">
                <a:solidFill>
                  <a:prstClr val="black">
                    <a:lumMod val="65000"/>
                    <a:lumOff val="35000"/>
                  </a:prstClr>
                </a:solidFill>
              </a:rPr>
              <a:t>滋賀県消費生活センター</a:t>
            </a:r>
            <a:endParaRPr lang="ja-JP" altLang="en-US" dirty="0">
              <a:solidFill>
                <a:prstClr val="black">
                  <a:lumMod val="65000"/>
                  <a:lumOff val="35000"/>
                </a:prstClr>
              </a:solidFill>
            </a:endParaRPr>
          </a:p>
        </p:txBody>
      </p:sp>
      <p:sp>
        <p:nvSpPr>
          <p:cNvPr id="4" name="Slide Number Placeholder 3"/>
          <p:cNvSpPr>
            <a:spLocks noGrp="1"/>
          </p:cNvSpPr>
          <p:nvPr>
            <p:ph type="sldNum" sz="quarter" idx="12"/>
          </p:nvPr>
        </p:nvSpPr>
        <p:spPr/>
        <p:txBody>
          <a:bodyPr/>
          <a:lstStyle/>
          <a:p>
            <a:fld id="{F21407B5-6051-4040-ABAC-9978C099FADE}" type="slidenum">
              <a:rPr lang="ja-JP" altLang="en-US" smtClean="0">
                <a:solidFill>
                  <a:prstClr val="black">
                    <a:tint val="75000"/>
                  </a:prstClr>
                </a:solidFill>
              </a:rPr>
              <a:pPr/>
              <a:t>‹#›</a:t>
            </a:fld>
            <a:endParaRPr lang="ja-JP" altLang="en-US" dirty="0">
              <a:solidFill>
                <a:prstClr val="black">
                  <a:tint val="75000"/>
                </a:prstClr>
              </a:solidFill>
            </a:endParaRPr>
          </a:p>
        </p:txBody>
      </p:sp>
    </p:spTree>
    <p:extLst>
      <p:ext uri="{BB962C8B-B14F-4D97-AF65-F5344CB8AC3E}">
        <p14:creationId xmlns:p14="http://schemas.microsoft.com/office/powerpoint/2010/main" val="176674832"/>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30936" y="457242"/>
            <a:ext cx="2948940" cy="1600197"/>
          </a:xfrm>
        </p:spPr>
        <p:txBody>
          <a:bodyPr anchor="b">
            <a:normAutofit/>
          </a:bodyPr>
          <a:lstStyle>
            <a:lvl1pPr>
              <a:defRPr sz="3200" b="0"/>
            </a:lvl1pPr>
          </a:lstStyle>
          <a:p>
            <a:r>
              <a:rPr lang="ja-JP" altLang="en-US" smtClean="0"/>
              <a:t>マスター タイトルの書式設定</a:t>
            </a:r>
            <a:endParaRPr lang="en-US" dirty="0"/>
          </a:p>
        </p:txBody>
      </p:sp>
      <p:sp>
        <p:nvSpPr>
          <p:cNvPr id="3" name="Content Placeholder 2"/>
          <p:cNvSpPr>
            <a:spLocks noGrp="1"/>
          </p:cNvSpPr>
          <p:nvPr>
            <p:ph idx="1"/>
          </p:nvPr>
        </p:nvSpPr>
        <p:spPr>
          <a:xfrm>
            <a:off x="3886200" y="990600"/>
            <a:ext cx="4629150" cy="487680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Text Placeholder 3"/>
          <p:cNvSpPr>
            <a:spLocks noGrp="1"/>
          </p:cNvSpPr>
          <p:nvPr>
            <p:ph type="body" sz="half" idx="2"/>
          </p:nvPr>
        </p:nvSpPr>
        <p:spPr>
          <a:xfrm>
            <a:off x="630936" y="2057399"/>
            <a:ext cx="2948940" cy="3810001"/>
          </a:xfrm>
        </p:spPr>
        <p:txBody>
          <a:bodyPr>
            <a:normAutofit/>
          </a:bodyPr>
          <a:lstStyle>
            <a:lvl1pPr marL="0" indent="0">
              <a:lnSpc>
                <a:spcPct val="90000"/>
              </a:lnSpc>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マスター テキストの書式設定</a:t>
            </a:r>
          </a:p>
        </p:txBody>
      </p:sp>
      <p:sp>
        <p:nvSpPr>
          <p:cNvPr id="5" name="Date Placeholder 4"/>
          <p:cNvSpPr>
            <a:spLocks noGrp="1"/>
          </p:cNvSpPr>
          <p:nvPr>
            <p:ph type="dt" sz="half" idx="10"/>
          </p:nvPr>
        </p:nvSpPr>
        <p:spPr/>
        <p:txBody>
          <a:bodyPr/>
          <a:lstStyle/>
          <a:p>
            <a:fld id="{5525E171-2FB6-4958-BA87-D8DF2C4A2DB4}" type="datetime1">
              <a:rPr lang="ja-JP" altLang="en-US" smtClean="0">
                <a:solidFill>
                  <a:prstClr val="black">
                    <a:lumMod val="65000"/>
                    <a:lumOff val="35000"/>
                  </a:prstClr>
                </a:solidFill>
              </a:rPr>
              <a:t>2020/12/17</a:t>
            </a:fld>
            <a:endParaRPr lang="ja-JP" altLang="en-US" dirty="0">
              <a:solidFill>
                <a:prstClr val="black">
                  <a:lumMod val="65000"/>
                  <a:lumOff val="35000"/>
                </a:prstClr>
              </a:solidFill>
            </a:endParaRPr>
          </a:p>
        </p:txBody>
      </p:sp>
      <p:sp>
        <p:nvSpPr>
          <p:cNvPr id="6" name="Footer Placeholder 5"/>
          <p:cNvSpPr>
            <a:spLocks noGrp="1"/>
          </p:cNvSpPr>
          <p:nvPr>
            <p:ph type="ftr" sz="quarter" idx="11"/>
          </p:nvPr>
        </p:nvSpPr>
        <p:spPr/>
        <p:txBody>
          <a:bodyPr/>
          <a:lstStyle/>
          <a:p>
            <a:r>
              <a:rPr lang="en-US" altLang="ja-JP" smtClean="0">
                <a:solidFill>
                  <a:prstClr val="black">
                    <a:lumMod val="65000"/>
                    <a:lumOff val="35000"/>
                  </a:prstClr>
                </a:solidFill>
              </a:rPr>
              <a:t>©2020</a:t>
            </a:r>
            <a:r>
              <a:rPr lang="ja-JP" altLang="en-US" smtClean="0">
                <a:solidFill>
                  <a:prstClr val="black">
                    <a:lumMod val="65000"/>
                    <a:lumOff val="35000"/>
                  </a:prstClr>
                </a:solidFill>
              </a:rPr>
              <a:t>滋賀県消費生活センター</a:t>
            </a:r>
            <a:endParaRPr lang="ja-JP" altLang="en-US" dirty="0">
              <a:solidFill>
                <a:prstClr val="black">
                  <a:lumMod val="65000"/>
                  <a:lumOff val="35000"/>
                </a:prstClr>
              </a:solidFill>
            </a:endParaRPr>
          </a:p>
        </p:txBody>
      </p:sp>
      <p:sp>
        <p:nvSpPr>
          <p:cNvPr id="7" name="Slide Number Placeholder 6"/>
          <p:cNvSpPr>
            <a:spLocks noGrp="1"/>
          </p:cNvSpPr>
          <p:nvPr>
            <p:ph type="sldNum" sz="quarter" idx="12"/>
          </p:nvPr>
        </p:nvSpPr>
        <p:spPr/>
        <p:txBody>
          <a:bodyPr/>
          <a:lstStyle/>
          <a:p>
            <a:fld id="{F21407B5-6051-4040-ABAC-9978C099FADE}" type="slidenum">
              <a:rPr lang="ja-JP" altLang="en-US" smtClean="0">
                <a:solidFill>
                  <a:prstClr val="black">
                    <a:tint val="75000"/>
                  </a:prstClr>
                </a:solidFill>
              </a:rPr>
              <a:pPr/>
              <a:t>‹#›</a:t>
            </a:fld>
            <a:endParaRPr lang="ja-JP" altLang="en-US" dirty="0">
              <a:solidFill>
                <a:prstClr val="black">
                  <a:tint val="75000"/>
                </a:prstClr>
              </a:solidFill>
            </a:endParaRPr>
          </a:p>
        </p:txBody>
      </p:sp>
    </p:spTree>
    <p:extLst>
      <p:ext uri="{BB962C8B-B14F-4D97-AF65-F5344CB8AC3E}">
        <p14:creationId xmlns:p14="http://schemas.microsoft.com/office/powerpoint/2010/main" val="936933184"/>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30936" y="457200"/>
            <a:ext cx="2948940" cy="1600200"/>
          </a:xfrm>
        </p:spPr>
        <p:txBody>
          <a:bodyPr anchor="b">
            <a:normAutofit/>
          </a:bodyPr>
          <a:lstStyle>
            <a:lvl1pPr>
              <a:defRPr sz="3200" b="0"/>
            </a:lvl1pPr>
          </a:lstStyle>
          <a:p>
            <a:r>
              <a:rPr lang="ja-JP" altLang="en-US" smtClean="0"/>
              <a:t>マスター タイトルの書式設定</a:t>
            </a:r>
            <a:endParaRPr lang="en-US" dirty="0"/>
          </a:p>
        </p:txBody>
      </p:sp>
      <p:sp>
        <p:nvSpPr>
          <p:cNvPr id="3" name="Picture Placeholder 2"/>
          <p:cNvSpPr>
            <a:spLocks noGrp="1"/>
          </p:cNvSpPr>
          <p:nvPr>
            <p:ph type="pic" idx="1"/>
          </p:nvPr>
        </p:nvSpPr>
        <p:spPr>
          <a:xfrm>
            <a:off x="3886200" y="990600"/>
            <a:ext cx="4629150" cy="4876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smtClean="0"/>
              <a:t>図を追加</a:t>
            </a:r>
            <a:endParaRPr lang="en-US" dirty="0"/>
          </a:p>
        </p:txBody>
      </p:sp>
      <p:sp>
        <p:nvSpPr>
          <p:cNvPr id="4" name="Text Placeholder 3"/>
          <p:cNvSpPr>
            <a:spLocks noGrp="1"/>
          </p:cNvSpPr>
          <p:nvPr>
            <p:ph type="body" sz="half" idx="2"/>
          </p:nvPr>
        </p:nvSpPr>
        <p:spPr>
          <a:xfrm>
            <a:off x="630936" y="2057400"/>
            <a:ext cx="2948940" cy="3810000"/>
          </a:xfrm>
        </p:spPr>
        <p:txBody>
          <a:bodyPr>
            <a:normAutofit/>
          </a:bodyPr>
          <a:lstStyle>
            <a:lvl1pPr marL="0" indent="0">
              <a:lnSpc>
                <a:spcPct val="90000"/>
              </a:lnSpc>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マスター テキストの書式設定</a:t>
            </a:r>
          </a:p>
        </p:txBody>
      </p:sp>
      <p:sp>
        <p:nvSpPr>
          <p:cNvPr id="5" name="Date Placeholder 4"/>
          <p:cNvSpPr>
            <a:spLocks noGrp="1"/>
          </p:cNvSpPr>
          <p:nvPr>
            <p:ph type="dt" sz="half" idx="10"/>
          </p:nvPr>
        </p:nvSpPr>
        <p:spPr/>
        <p:txBody>
          <a:bodyPr/>
          <a:lstStyle/>
          <a:p>
            <a:fld id="{80C8F36E-3541-4243-A39D-EA03F466C591}" type="datetime1">
              <a:rPr lang="ja-JP" altLang="en-US" smtClean="0">
                <a:solidFill>
                  <a:prstClr val="black">
                    <a:lumMod val="65000"/>
                    <a:lumOff val="35000"/>
                  </a:prstClr>
                </a:solidFill>
              </a:rPr>
              <a:t>2020/12/17</a:t>
            </a:fld>
            <a:endParaRPr lang="ja-JP" altLang="en-US" dirty="0">
              <a:solidFill>
                <a:prstClr val="black">
                  <a:lumMod val="65000"/>
                  <a:lumOff val="35000"/>
                </a:prstClr>
              </a:solidFill>
            </a:endParaRPr>
          </a:p>
        </p:txBody>
      </p:sp>
      <p:sp>
        <p:nvSpPr>
          <p:cNvPr id="6" name="Footer Placeholder 5"/>
          <p:cNvSpPr>
            <a:spLocks noGrp="1"/>
          </p:cNvSpPr>
          <p:nvPr>
            <p:ph type="ftr" sz="quarter" idx="11"/>
          </p:nvPr>
        </p:nvSpPr>
        <p:spPr/>
        <p:txBody>
          <a:bodyPr/>
          <a:lstStyle/>
          <a:p>
            <a:r>
              <a:rPr lang="en-US" altLang="ja-JP" smtClean="0">
                <a:solidFill>
                  <a:prstClr val="black">
                    <a:lumMod val="65000"/>
                    <a:lumOff val="35000"/>
                  </a:prstClr>
                </a:solidFill>
              </a:rPr>
              <a:t>©2020</a:t>
            </a:r>
            <a:r>
              <a:rPr lang="ja-JP" altLang="en-US" smtClean="0">
                <a:solidFill>
                  <a:prstClr val="black">
                    <a:lumMod val="65000"/>
                    <a:lumOff val="35000"/>
                  </a:prstClr>
                </a:solidFill>
              </a:rPr>
              <a:t>滋賀県消費生活センター</a:t>
            </a:r>
            <a:endParaRPr lang="en-US">
              <a:solidFill>
                <a:prstClr val="black">
                  <a:lumMod val="65000"/>
                  <a:lumOff val="35000"/>
                </a:prstClr>
              </a:solidFill>
            </a:endParaRPr>
          </a:p>
        </p:txBody>
      </p:sp>
      <p:sp>
        <p:nvSpPr>
          <p:cNvPr id="7" name="Slide Number Placeholder 6"/>
          <p:cNvSpPr>
            <a:spLocks noGrp="1"/>
          </p:cNvSpPr>
          <p:nvPr>
            <p:ph type="sldNum" sz="quarter" idx="12"/>
          </p:nvPr>
        </p:nvSpPr>
        <p:spPr/>
        <p:txBody>
          <a:bodyPr/>
          <a:lstStyle/>
          <a:p>
            <a:fld id="{F21407B5-6051-4040-ABAC-9978C099FADE}" type="slidenum">
              <a:rPr lang="ja-JP" altLang="en-US" smtClean="0">
                <a:solidFill>
                  <a:prstClr val="black">
                    <a:tint val="75000"/>
                  </a:prstClr>
                </a:solidFill>
              </a:rPr>
              <a:pPr/>
              <a:t>‹#›</a:t>
            </a:fld>
            <a:endParaRPr lang="ja-JP" altLang="en-US" dirty="0">
              <a:solidFill>
                <a:prstClr val="black">
                  <a:tint val="75000"/>
                </a:prstClr>
              </a:solidFill>
            </a:endParaRPr>
          </a:p>
        </p:txBody>
      </p:sp>
    </p:spTree>
    <p:extLst>
      <p:ext uri="{BB962C8B-B14F-4D97-AF65-F5344CB8AC3E}">
        <p14:creationId xmlns:p14="http://schemas.microsoft.com/office/powerpoint/2010/main" val="2164472639"/>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a:p>
        </p:txBody>
      </p:sp>
      <p:sp>
        <p:nvSpPr>
          <p:cNvPr id="3" name="Vertical Text Placeholder 2"/>
          <p:cNvSpPr>
            <a:spLocks noGrp="1"/>
          </p:cNvSpPr>
          <p:nvPr>
            <p:ph type="body" orient="vert" idx="1"/>
          </p:nvPr>
        </p:nvSpPr>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p>
            <a:fld id="{CC6FD00F-0F24-4E04-9CB8-18BD53AA1426}" type="datetime1">
              <a:rPr lang="ja-JP" altLang="en-US" smtClean="0">
                <a:solidFill>
                  <a:prstClr val="black">
                    <a:lumMod val="65000"/>
                    <a:lumOff val="35000"/>
                  </a:prstClr>
                </a:solidFill>
              </a:rPr>
              <a:t>2020/12/17</a:t>
            </a:fld>
            <a:endParaRPr lang="ja-JP" altLang="en-US" dirty="0">
              <a:solidFill>
                <a:prstClr val="black">
                  <a:lumMod val="65000"/>
                  <a:lumOff val="35000"/>
                </a:prstClr>
              </a:solidFill>
            </a:endParaRPr>
          </a:p>
        </p:txBody>
      </p:sp>
      <p:sp>
        <p:nvSpPr>
          <p:cNvPr id="5" name="Footer Placeholder 4"/>
          <p:cNvSpPr>
            <a:spLocks noGrp="1"/>
          </p:cNvSpPr>
          <p:nvPr>
            <p:ph type="ftr" sz="quarter" idx="11"/>
          </p:nvPr>
        </p:nvSpPr>
        <p:spPr/>
        <p:txBody>
          <a:bodyPr/>
          <a:lstStyle/>
          <a:p>
            <a:r>
              <a:rPr lang="en-US" altLang="ja-JP" smtClean="0">
                <a:solidFill>
                  <a:prstClr val="black">
                    <a:lumMod val="65000"/>
                    <a:lumOff val="35000"/>
                  </a:prstClr>
                </a:solidFill>
              </a:rPr>
              <a:t>©2020</a:t>
            </a:r>
            <a:r>
              <a:rPr lang="ja-JP" altLang="en-US" smtClean="0">
                <a:solidFill>
                  <a:prstClr val="black">
                    <a:lumMod val="65000"/>
                    <a:lumOff val="35000"/>
                  </a:prstClr>
                </a:solidFill>
              </a:rPr>
              <a:t>滋賀県消費生活センター</a:t>
            </a:r>
            <a:endParaRPr lang="ja-JP" altLang="en-US" dirty="0">
              <a:solidFill>
                <a:prstClr val="black">
                  <a:lumMod val="65000"/>
                  <a:lumOff val="35000"/>
                </a:prstClr>
              </a:solidFill>
            </a:endParaRPr>
          </a:p>
        </p:txBody>
      </p:sp>
      <p:sp>
        <p:nvSpPr>
          <p:cNvPr id="6" name="Slide Number Placeholder 5"/>
          <p:cNvSpPr>
            <a:spLocks noGrp="1"/>
          </p:cNvSpPr>
          <p:nvPr>
            <p:ph type="sldNum" sz="quarter" idx="12"/>
          </p:nvPr>
        </p:nvSpPr>
        <p:spPr/>
        <p:txBody>
          <a:bodyPr/>
          <a:lstStyle/>
          <a:p>
            <a:fld id="{F21407B5-6051-4040-ABAC-9978C099FADE}" type="slidenum">
              <a:rPr lang="ja-JP" altLang="en-US" smtClean="0">
                <a:solidFill>
                  <a:prstClr val="black">
                    <a:tint val="75000"/>
                  </a:prstClr>
                </a:solidFill>
              </a:rPr>
              <a:pPr/>
              <a:t>‹#›</a:t>
            </a:fld>
            <a:endParaRPr lang="ja-JP" altLang="en-US" dirty="0">
              <a:solidFill>
                <a:prstClr val="black">
                  <a:tint val="75000"/>
                </a:prstClr>
              </a:solidFill>
            </a:endParaRPr>
          </a:p>
        </p:txBody>
      </p:sp>
    </p:spTree>
    <p:extLst>
      <p:ext uri="{BB962C8B-B14F-4D97-AF65-F5344CB8AC3E}">
        <p14:creationId xmlns:p14="http://schemas.microsoft.com/office/powerpoint/2010/main" val="933509824"/>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6" y="360362"/>
            <a:ext cx="1971675" cy="5811839"/>
          </a:xfrm>
        </p:spPr>
        <p:txBody>
          <a:bodyPr vert="eaVert"/>
          <a:lstStyle/>
          <a:p>
            <a:r>
              <a:rPr lang="ja-JP" altLang="en-US" smtClean="0"/>
              <a:t>マスター タイトルの書式設定</a:t>
            </a:r>
            <a:endParaRPr lang="en-US"/>
          </a:p>
        </p:txBody>
      </p:sp>
      <p:sp>
        <p:nvSpPr>
          <p:cNvPr id="3" name="Vertical Text Placeholder 2"/>
          <p:cNvSpPr>
            <a:spLocks noGrp="1"/>
          </p:cNvSpPr>
          <p:nvPr>
            <p:ph type="body" orient="vert" idx="1"/>
          </p:nvPr>
        </p:nvSpPr>
        <p:spPr>
          <a:xfrm>
            <a:off x="628654" y="360404"/>
            <a:ext cx="5800725" cy="5811837"/>
          </a:xfrm>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a:p>
        </p:txBody>
      </p:sp>
      <p:sp>
        <p:nvSpPr>
          <p:cNvPr id="4" name="Date Placeholder 3"/>
          <p:cNvSpPr>
            <a:spLocks noGrp="1"/>
          </p:cNvSpPr>
          <p:nvPr>
            <p:ph type="dt" sz="half" idx="10"/>
          </p:nvPr>
        </p:nvSpPr>
        <p:spPr/>
        <p:txBody>
          <a:bodyPr/>
          <a:lstStyle/>
          <a:p>
            <a:fld id="{279CEC6E-083D-4708-9A77-13B161AD6A1F}" type="datetime1">
              <a:rPr lang="ja-JP" altLang="en-US" smtClean="0">
                <a:solidFill>
                  <a:prstClr val="black">
                    <a:lumMod val="65000"/>
                    <a:lumOff val="35000"/>
                  </a:prstClr>
                </a:solidFill>
              </a:rPr>
              <a:t>2020/12/17</a:t>
            </a:fld>
            <a:endParaRPr lang="ja-JP" altLang="en-US" dirty="0">
              <a:solidFill>
                <a:prstClr val="black">
                  <a:lumMod val="65000"/>
                  <a:lumOff val="35000"/>
                </a:prstClr>
              </a:solidFill>
            </a:endParaRPr>
          </a:p>
        </p:txBody>
      </p:sp>
      <p:sp>
        <p:nvSpPr>
          <p:cNvPr id="5" name="Footer Placeholder 4"/>
          <p:cNvSpPr>
            <a:spLocks noGrp="1"/>
          </p:cNvSpPr>
          <p:nvPr>
            <p:ph type="ftr" sz="quarter" idx="11"/>
          </p:nvPr>
        </p:nvSpPr>
        <p:spPr/>
        <p:txBody>
          <a:bodyPr/>
          <a:lstStyle/>
          <a:p>
            <a:r>
              <a:rPr lang="en-US" altLang="ja-JP" smtClean="0">
                <a:solidFill>
                  <a:prstClr val="black">
                    <a:lumMod val="65000"/>
                    <a:lumOff val="35000"/>
                  </a:prstClr>
                </a:solidFill>
              </a:rPr>
              <a:t>©2020</a:t>
            </a:r>
            <a:r>
              <a:rPr lang="ja-JP" altLang="en-US" smtClean="0">
                <a:solidFill>
                  <a:prstClr val="black">
                    <a:lumMod val="65000"/>
                    <a:lumOff val="35000"/>
                  </a:prstClr>
                </a:solidFill>
              </a:rPr>
              <a:t>滋賀県消費生活センター</a:t>
            </a:r>
            <a:endParaRPr lang="ja-JP" altLang="en-US" dirty="0">
              <a:solidFill>
                <a:prstClr val="black">
                  <a:lumMod val="65000"/>
                  <a:lumOff val="35000"/>
                </a:prstClr>
              </a:solidFill>
            </a:endParaRPr>
          </a:p>
        </p:txBody>
      </p:sp>
      <p:sp>
        <p:nvSpPr>
          <p:cNvPr id="6" name="Slide Number Placeholder 5"/>
          <p:cNvSpPr>
            <a:spLocks noGrp="1"/>
          </p:cNvSpPr>
          <p:nvPr>
            <p:ph type="sldNum" sz="quarter" idx="12"/>
          </p:nvPr>
        </p:nvSpPr>
        <p:spPr/>
        <p:txBody>
          <a:bodyPr/>
          <a:lstStyle/>
          <a:p>
            <a:fld id="{F21407B5-6051-4040-ABAC-9978C099FADE}" type="slidenum">
              <a:rPr lang="ja-JP" altLang="en-US" smtClean="0">
                <a:solidFill>
                  <a:prstClr val="black">
                    <a:tint val="75000"/>
                  </a:prstClr>
                </a:solidFill>
              </a:rPr>
              <a:pPr/>
              <a:t>‹#›</a:t>
            </a:fld>
            <a:endParaRPr lang="ja-JP" altLang="en-US" dirty="0">
              <a:solidFill>
                <a:prstClr val="black">
                  <a:tint val="75000"/>
                </a:prstClr>
              </a:solidFill>
            </a:endParaRPr>
          </a:p>
        </p:txBody>
      </p:sp>
    </p:spTree>
    <p:extLst>
      <p:ext uri="{BB962C8B-B14F-4D97-AF65-F5344CB8AC3E}">
        <p14:creationId xmlns:p14="http://schemas.microsoft.com/office/powerpoint/2010/main" val="4256635446"/>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604"/>
            <a:ext cx="7772400" cy="1470025"/>
          </a:xfrm>
        </p:spPr>
        <p:txBody>
          <a:bodyPr/>
          <a:lstStyle/>
          <a:p>
            <a:r>
              <a:rPr lang="ja-JP" altLang="en-US" smtClean="0"/>
              <a:t>マスタ タイトルの書式設定</a:t>
            </a:r>
            <a:endParaRPr lang="ja-JP" altLang="en-US"/>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035" indent="0" algn="ctr">
              <a:buNone/>
              <a:defRPr>
                <a:solidFill>
                  <a:schemeClr val="tx1">
                    <a:tint val="75000"/>
                  </a:schemeClr>
                </a:solidFill>
              </a:defRPr>
            </a:lvl2pPr>
            <a:lvl3pPr marL="914070" indent="0" algn="ctr">
              <a:buNone/>
              <a:defRPr>
                <a:solidFill>
                  <a:schemeClr val="tx1">
                    <a:tint val="75000"/>
                  </a:schemeClr>
                </a:solidFill>
              </a:defRPr>
            </a:lvl3pPr>
            <a:lvl4pPr marL="1371105" indent="0" algn="ctr">
              <a:buNone/>
              <a:defRPr>
                <a:solidFill>
                  <a:schemeClr val="tx1">
                    <a:tint val="75000"/>
                  </a:schemeClr>
                </a:solidFill>
              </a:defRPr>
            </a:lvl4pPr>
            <a:lvl5pPr marL="1828141" indent="0" algn="ctr">
              <a:buNone/>
              <a:defRPr>
                <a:solidFill>
                  <a:schemeClr val="tx1">
                    <a:tint val="75000"/>
                  </a:schemeClr>
                </a:solidFill>
              </a:defRPr>
            </a:lvl5pPr>
            <a:lvl6pPr marL="2285176" indent="0" algn="ctr">
              <a:buNone/>
              <a:defRPr>
                <a:solidFill>
                  <a:schemeClr val="tx1">
                    <a:tint val="75000"/>
                  </a:schemeClr>
                </a:solidFill>
              </a:defRPr>
            </a:lvl6pPr>
            <a:lvl7pPr marL="2742213" indent="0" algn="ctr">
              <a:buNone/>
              <a:defRPr>
                <a:solidFill>
                  <a:schemeClr val="tx1">
                    <a:tint val="75000"/>
                  </a:schemeClr>
                </a:solidFill>
              </a:defRPr>
            </a:lvl7pPr>
            <a:lvl8pPr marL="3199248" indent="0" algn="ctr">
              <a:buNone/>
              <a:defRPr>
                <a:solidFill>
                  <a:schemeClr val="tx1">
                    <a:tint val="75000"/>
                  </a:schemeClr>
                </a:solidFill>
              </a:defRPr>
            </a:lvl8pPr>
            <a:lvl9pPr marL="3656283" indent="0" algn="ctr">
              <a:buNone/>
              <a:defRPr>
                <a:solidFill>
                  <a:schemeClr val="tx1">
                    <a:tint val="75000"/>
                  </a:schemeClr>
                </a:solidFill>
              </a:defRPr>
            </a:lvl9pPr>
          </a:lstStyle>
          <a:p>
            <a:r>
              <a:rPr lang="ja-JP" altLang="en-US" smtClean="0"/>
              <a:t>マスタ サブタイトルの書式設定</a:t>
            </a:r>
            <a:endParaRPr lang="ja-JP" altLang="en-US"/>
          </a:p>
        </p:txBody>
      </p:sp>
      <p:sp>
        <p:nvSpPr>
          <p:cNvPr id="4" name="日付プレースホルダ 3"/>
          <p:cNvSpPr>
            <a:spLocks noGrp="1"/>
          </p:cNvSpPr>
          <p:nvPr>
            <p:ph type="dt" sz="half" idx="10"/>
          </p:nvPr>
        </p:nvSpPr>
        <p:spPr/>
        <p:txBody>
          <a:bodyPr/>
          <a:lstStyle>
            <a:lvl1pPr>
              <a:defRPr/>
            </a:lvl1pPr>
          </a:lstStyle>
          <a:p>
            <a:pPr>
              <a:defRPr/>
            </a:pPr>
            <a:fld id="{41051890-92B0-4817-8412-6B100F01B01B}" type="datetime1">
              <a:rPr lang="ja-JP" altLang="en-US" smtClean="0">
                <a:solidFill>
                  <a:prstClr val="black">
                    <a:tint val="75000"/>
                  </a:prstClr>
                </a:solidFill>
              </a:rPr>
              <a:t>2020/12/17</a:t>
            </a:fld>
            <a:endParaRPr lang="en-US" dirty="0">
              <a:solidFill>
                <a:prstClr val="black">
                  <a:tint val="75000"/>
                </a:prstClr>
              </a:solidFill>
            </a:endParaRPr>
          </a:p>
        </p:txBody>
      </p:sp>
      <p:sp>
        <p:nvSpPr>
          <p:cNvPr id="5" name="フッター プレースホルダ 4"/>
          <p:cNvSpPr>
            <a:spLocks noGrp="1"/>
          </p:cNvSpPr>
          <p:nvPr>
            <p:ph type="ftr" sz="quarter" idx="11"/>
          </p:nvPr>
        </p:nvSpPr>
        <p:spPr/>
        <p:txBody>
          <a:bodyPr/>
          <a:lstStyle>
            <a:lvl1pPr>
              <a:defRPr/>
            </a:lvl1pPr>
          </a:lstStyle>
          <a:p>
            <a:pPr>
              <a:defRPr/>
            </a:pPr>
            <a:r>
              <a:rPr lang="en-US" altLang="ja-JP" smtClean="0">
                <a:solidFill>
                  <a:prstClr val="black">
                    <a:tint val="75000"/>
                  </a:prstClr>
                </a:solidFill>
              </a:rPr>
              <a:t>©2020</a:t>
            </a:r>
            <a:r>
              <a:rPr lang="ja-JP" altLang="en-US" smtClean="0">
                <a:solidFill>
                  <a:prstClr val="black">
                    <a:tint val="75000"/>
                  </a:prstClr>
                </a:solidFill>
              </a:rPr>
              <a:t>滋賀県消費生活センター</a:t>
            </a:r>
            <a:endParaRPr lang="en-US">
              <a:solidFill>
                <a:prstClr val="black">
                  <a:tint val="75000"/>
                </a:prstClr>
              </a:solidFill>
            </a:endParaRPr>
          </a:p>
        </p:txBody>
      </p:sp>
      <p:sp>
        <p:nvSpPr>
          <p:cNvPr id="6" name="スライド番号プレースホルダ 5"/>
          <p:cNvSpPr>
            <a:spLocks noGrp="1"/>
          </p:cNvSpPr>
          <p:nvPr>
            <p:ph type="sldNum" sz="quarter" idx="12"/>
          </p:nvPr>
        </p:nvSpPr>
        <p:spPr/>
        <p:txBody>
          <a:bodyPr/>
          <a:lstStyle>
            <a:lvl1pPr>
              <a:defRPr/>
            </a:lvl1pPr>
          </a:lstStyle>
          <a:p>
            <a:pPr>
              <a:defRPr/>
            </a:pPr>
            <a:fld id="{0A4976AF-C0B1-4D8C-B10F-1F002A3E9195}" type="slidenum">
              <a:rPr lang="en-US" altLang="ja-JP"/>
              <a:pPr>
                <a:defRPr/>
              </a:pPr>
              <a:t>‹#›</a:t>
            </a:fld>
            <a:endParaRPr lang="en-US" altLang="ja-JP"/>
          </a:p>
        </p:txBody>
      </p:sp>
    </p:spTree>
    <p:extLst>
      <p:ext uri="{BB962C8B-B14F-4D97-AF65-F5344CB8AC3E}">
        <p14:creationId xmlns:p14="http://schemas.microsoft.com/office/powerpoint/2010/main" val="1824411096"/>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コンテンツ プレースホルダ 2"/>
          <p:cNvSpPr>
            <a:spLocks noGrp="1"/>
          </p:cNvSpPr>
          <p:nvPr>
            <p:ph idx="1"/>
          </p:nvPr>
        </p:nvSpPr>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日付プレースホルダ 3"/>
          <p:cNvSpPr>
            <a:spLocks noGrp="1"/>
          </p:cNvSpPr>
          <p:nvPr>
            <p:ph type="dt" sz="half" idx="10"/>
          </p:nvPr>
        </p:nvSpPr>
        <p:spPr/>
        <p:txBody>
          <a:bodyPr/>
          <a:lstStyle>
            <a:lvl1pPr>
              <a:defRPr/>
            </a:lvl1pPr>
          </a:lstStyle>
          <a:p>
            <a:pPr>
              <a:defRPr/>
            </a:pPr>
            <a:fld id="{7F1BF72F-EC17-4654-BAEE-6C9CE976F233}" type="datetime1">
              <a:rPr lang="ja-JP" altLang="en-US" smtClean="0">
                <a:solidFill>
                  <a:prstClr val="black">
                    <a:tint val="75000"/>
                  </a:prstClr>
                </a:solidFill>
              </a:rPr>
              <a:t>2020/12/17</a:t>
            </a:fld>
            <a:endParaRPr lang="en-US" dirty="0">
              <a:solidFill>
                <a:prstClr val="black">
                  <a:tint val="75000"/>
                </a:prstClr>
              </a:solidFill>
            </a:endParaRPr>
          </a:p>
        </p:txBody>
      </p:sp>
      <p:sp>
        <p:nvSpPr>
          <p:cNvPr id="5" name="フッター プレースホルダ 4"/>
          <p:cNvSpPr>
            <a:spLocks noGrp="1"/>
          </p:cNvSpPr>
          <p:nvPr>
            <p:ph type="ftr" sz="quarter" idx="11"/>
          </p:nvPr>
        </p:nvSpPr>
        <p:spPr/>
        <p:txBody>
          <a:bodyPr/>
          <a:lstStyle>
            <a:lvl1pPr>
              <a:defRPr/>
            </a:lvl1pPr>
          </a:lstStyle>
          <a:p>
            <a:pPr>
              <a:defRPr/>
            </a:pPr>
            <a:r>
              <a:rPr lang="en-US" altLang="ja-JP" smtClean="0">
                <a:solidFill>
                  <a:prstClr val="black">
                    <a:tint val="75000"/>
                  </a:prstClr>
                </a:solidFill>
              </a:rPr>
              <a:t>©2020</a:t>
            </a:r>
            <a:r>
              <a:rPr lang="ja-JP" altLang="en-US" smtClean="0">
                <a:solidFill>
                  <a:prstClr val="black">
                    <a:tint val="75000"/>
                  </a:prstClr>
                </a:solidFill>
              </a:rPr>
              <a:t>滋賀県消費生活センター</a:t>
            </a:r>
            <a:endParaRPr lang="en-US">
              <a:solidFill>
                <a:prstClr val="black">
                  <a:tint val="75000"/>
                </a:prstClr>
              </a:solidFill>
            </a:endParaRPr>
          </a:p>
        </p:txBody>
      </p:sp>
      <p:sp>
        <p:nvSpPr>
          <p:cNvPr id="6" name="スライド番号プレースホルダ 5"/>
          <p:cNvSpPr>
            <a:spLocks noGrp="1"/>
          </p:cNvSpPr>
          <p:nvPr>
            <p:ph type="sldNum" sz="quarter" idx="12"/>
          </p:nvPr>
        </p:nvSpPr>
        <p:spPr/>
        <p:txBody>
          <a:bodyPr/>
          <a:lstStyle>
            <a:lvl1pPr>
              <a:defRPr/>
            </a:lvl1pPr>
          </a:lstStyle>
          <a:p>
            <a:pPr>
              <a:defRPr/>
            </a:pPr>
            <a:fld id="{974790BC-9F65-4453-85BF-6D3727B23FD6}" type="slidenum">
              <a:rPr lang="en-US" altLang="ja-JP"/>
              <a:pPr>
                <a:defRPr/>
              </a:pPr>
              <a:t>‹#›</a:t>
            </a:fld>
            <a:endParaRPr lang="en-US" altLang="ja-JP"/>
          </a:p>
        </p:txBody>
      </p:sp>
    </p:spTree>
    <p:extLst>
      <p:ext uri="{BB962C8B-B14F-4D97-AF65-F5344CB8AC3E}">
        <p14:creationId xmlns:p14="http://schemas.microsoft.com/office/powerpoint/2010/main" val="2468889173"/>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7077"/>
            <a:ext cx="7772400" cy="1362075"/>
          </a:xfrm>
        </p:spPr>
        <p:txBody>
          <a:bodyPr anchor="t"/>
          <a:lstStyle>
            <a:lvl1pPr algn="l">
              <a:defRPr sz="4000" b="1" cap="all"/>
            </a:lvl1pPr>
          </a:lstStyle>
          <a:p>
            <a:r>
              <a:rPr lang="ja-JP" altLang="en-US" smtClean="0"/>
              <a:t>マスタ タイトルの書式設定</a:t>
            </a:r>
            <a:endParaRPr lang="ja-JP" altLang="en-US"/>
          </a:p>
        </p:txBody>
      </p:sp>
      <p:sp>
        <p:nvSpPr>
          <p:cNvPr id="3" name="テキスト プレースホルダ 2"/>
          <p:cNvSpPr>
            <a:spLocks noGrp="1"/>
          </p:cNvSpPr>
          <p:nvPr>
            <p:ph type="body" idx="1"/>
          </p:nvPr>
        </p:nvSpPr>
        <p:spPr>
          <a:xfrm>
            <a:off x="722313" y="2906722"/>
            <a:ext cx="7772400" cy="1500187"/>
          </a:xfrm>
        </p:spPr>
        <p:txBody>
          <a:bodyPr anchor="b"/>
          <a:lstStyle>
            <a:lvl1pPr marL="0" indent="0">
              <a:buNone/>
              <a:defRPr sz="2000">
                <a:solidFill>
                  <a:schemeClr val="tx1">
                    <a:tint val="75000"/>
                  </a:schemeClr>
                </a:solidFill>
              </a:defRPr>
            </a:lvl1pPr>
            <a:lvl2pPr marL="457035" indent="0">
              <a:buNone/>
              <a:defRPr sz="1800">
                <a:solidFill>
                  <a:schemeClr val="tx1">
                    <a:tint val="75000"/>
                  </a:schemeClr>
                </a:solidFill>
              </a:defRPr>
            </a:lvl2pPr>
            <a:lvl3pPr marL="914070" indent="0">
              <a:buNone/>
              <a:defRPr sz="1600">
                <a:solidFill>
                  <a:schemeClr val="tx1">
                    <a:tint val="75000"/>
                  </a:schemeClr>
                </a:solidFill>
              </a:defRPr>
            </a:lvl3pPr>
            <a:lvl4pPr marL="1371105" indent="0">
              <a:buNone/>
              <a:defRPr sz="1400">
                <a:solidFill>
                  <a:schemeClr val="tx1">
                    <a:tint val="75000"/>
                  </a:schemeClr>
                </a:solidFill>
              </a:defRPr>
            </a:lvl4pPr>
            <a:lvl5pPr marL="1828141" indent="0">
              <a:buNone/>
              <a:defRPr sz="1400">
                <a:solidFill>
                  <a:schemeClr val="tx1">
                    <a:tint val="75000"/>
                  </a:schemeClr>
                </a:solidFill>
              </a:defRPr>
            </a:lvl5pPr>
            <a:lvl6pPr marL="2285176" indent="0">
              <a:buNone/>
              <a:defRPr sz="1400">
                <a:solidFill>
                  <a:schemeClr val="tx1">
                    <a:tint val="75000"/>
                  </a:schemeClr>
                </a:solidFill>
              </a:defRPr>
            </a:lvl6pPr>
            <a:lvl7pPr marL="2742213" indent="0">
              <a:buNone/>
              <a:defRPr sz="1400">
                <a:solidFill>
                  <a:schemeClr val="tx1">
                    <a:tint val="75000"/>
                  </a:schemeClr>
                </a:solidFill>
              </a:defRPr>
            </a:lvl7pPr>
            <a:lvl8pPr marL="3199248" indent="0">
              <a:buNone/>
              <a:defRPr sz="1400">
                <a:solidFill>
                  <a:schemeClr val="tx1">
                    <a:tint val="75000"/>
                  </a:schemeClr>
                </a:solidFill>
              </a:defRPr>
            </a:lvl8pPr>
            <a:lvl9pPr marL="3656283" indent="0">
              <a:buNone/>
              <a:defRPr sz="1400">
                <a:solidFill>
                  <a:schemeClr val="tx1">
                    <a:tint val="75000"/>
                  </a:schemeClr>
                </a:solidFill>
              </a:defRPr>
            </a:lvl9pPr>
          </a:lstStyle>
          <a:p>
            <a:pPr lvl="0"/>
            <a:r>
              <a:rPr lang="ja-JP" altLang="en-US" smtClean="0"/>
              <a:t>マスタ テキストの書式設定</a:t>
            </a:r>
          </a:p>
        </p:txBody>
      </p:sp>
      <p:sp>
        <p:nvSpPr>
          <p:cNvPr id="4" name="日付プレースホルダ 3"/>
          <p:cNvSpPr>
            <a:spLocks noGrp="1"/>
          </p:cNvSpPr>
          <p:nvPr>
            <p:ph type="dt" sz="half" idx="10"/>
          </p:nvPr>
        </p:nvSpPr>
        <p:spPr/>
        <p:txBody>
          <a:bodyPr/>
          <a:lstStyle>
            <a:lvl1pPr>
              <a:defRPr/>
            </a:lvl1pPr>
          </a:lstStyle>
          <a:p>
            <a:pPr>
              <a:defRPr/>
            </a:pPr>
            <a:fld id="{65AC31AF-9AEF-418B-BE2D-96D670FB34F5}" type="datetime1">
              <a:rPr lang="ja-JP" altLang="en-US" smtClean="0">
                <a:solidFill>
                  <a:prstClr val="black">
                    <a:tint val="75000"/>
                  </a:prstClr>
                </a:solidFill>
              </a:rPr>
              <a:t>2020/12/17</a:t>
            </a:fld>
            <a:endParaRPr lang="en-US" dirty="0">
              <a:solidFill>
                <a:prstClr val="black">
                  <a:tint val="75000"/>
                </a:prstClr>
              </a:solidFill>
            </a:endParaRPr>
          </a:p>
        </p:txBody>
      </p:sp>
      <p:sp>
        <p:nvSpPr>
          <p:cNvPr id="5" name="フッター プレースホルダ 4"/>
          <p:cNvSpPr>
            <a:spLocks noGrp="1"/>
          </p:cNvSpPr>
          <p:nvPr>
            <p:ph type="ftr" sz="quarter" idx="11"/>
          </p:nvPr>
        </p:nvSpPr>
        <p:spPr/>
        <p:txBody>
          <a:bodyPr/>
          <a:lstStyle>
            <a:lvl1pPr>
              <a:defRPr/>
            </a:lvl1pPr>
          </a:lstStyle>
          <a:p>
            <a:pPr>
              <a:defRPr/>
            </a:pPr>
            <a:r>
              <a:rPr lang="en-US" altLang="ja-JP" smtClean="0">
                <a:solidFill>
                  <a:prstClr val="black">
                    <a:tint val="75000"/>
                  </a:prstClr>
                </a:solidFill>
              </a:rPr>
              <a:t>©2020</a:t>
            </a:r>
            <a:r>
              <a:rPr lang="ja-JP" altLang="en-US" smtClean="0">
                <a:solidFill>
                  <a:prstClr val="black">
                    <a:tint val="75000"/>
                  </a:prstClr>
                </a:solidFill>
              </a:rPr>
              <a:t>滋賀県消費生活センター</a:t>
            </a:r>
            <a:endParaRPr lang="en-US">
              <a:solidFill>
                <a:prstClr val="black">
                  <a:tint val="75000"/>
                </a:prstClr>
              </a:solidFill>
            </a:endParaRPr>
          </a:p>
        </p:txBody>
      </p:sp>
      <p:sp>
        <p:nvSpPr>
          <p:cNvPr id="6" name="スライド番号プレースホルダ 5"/>
          <p:cNvSpPr>
            <a:spLocks noGrp="1"/>
          </p:cNvSpPr>
          <p:nvPr>
            <p:ph type="sldNum" sz="quarter" idx="12"/>
          </p:nvPr>
        </p:nvSpPr>
        <p:spPr/>
        <p:txBody>
          <a:bodyPr/>
          <a:lstStyle>
            <a:lvl1pPr>
              <a:defRPr/>
            </a:lvl1pPr>
          </a:lstStyle>
          <a:p>
            <a:pPr>
              <a:defRPr/>
            </a:pPr>
            <a:fld id="{23171B2D-224B-4204-BB6B-44D6C1944005}" type="slidenum">
              <a:rPr lang="en-US" altLang="ja-JP"/>
              <a:pPr>
                <a:defRPr/>
              </a:pPr>
              <a:t>‹#›</a:t>
            </a:fld>
            <a:endParaRPr lang="en-US" altLang="ja-JP"/>
          </a:p>
        </p:txBody>
      </p:sp>
    </p:spTree>
    <p:extLst>
      <p:ext uri="{BB962C8B-B14F-4D97-AF65-F5344CB8AC3E}">
        <p14:creationId xmlns:p14="http://schemas.microsoft.com/office/powerpoint/2010/main" val="2661987356"/>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コンテンツ プレースホルダ 2"/>
          <p:cNvSpPr>
            <a:spLocks noGrp="1"/>
          </p:cNvSpPr>
          <p:nvPr>
            <p:ph sz="half" idx="1"/>
          </p:nvPr>
        </p:nvSpPr>
        <p:spPr>
          <a:xfrm>
            <a:off x="457200" y="160020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half" idx="2"/>
          </p:nvPr>
        </p:nvSpPr>
        <p:spPr>
          <a:xfrm>
            <a:off x="4648200" y="160020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日付プレースホルダ 3"/>
          <p:cNvSpPr>
            <a:spLocks noGrp="1"/>
          </p:cNvSpPr>
          <p:nvPr>
            <p:ph type="dt" sz="half" idx="10"/>
          </p:nvPr>
        </p:nvSpPr>
        <p:spPr/>
        <p:txBody>
          <a:bodyPr/>
          <a:lstStyle>
            <a:lvl1pPr>
              <a:defRPr/>
            </a:lvl1pPr>
          </a:lstStyle>
          <a:p>
            <a:pPr>
              <a:defRPr/>
            </a:pPr>
            <a:fld id="{1ACBC56B-BC17-4E0D-BEEC-64C9C0099EE4}" type="datetime1">
              <a:rPr lang="ja-JP" altLang="en-US" smtClean="0">
                <a:solidFill>
                  <a:prstClr val="black">
                    <a:tint val="75000"/>
                  </a:prstClr>
                </a:solidFill>
              </a:rPr>
              <a:t>2020/12/17</a:t>
            </a:fld>
            <a:endParaRPr lang="en-US" dirty="0">
              <a:solidFill>
                <a:prstClr val="black">
                  <a:tint val="75000"/>
                </a:prstClr>
              </a:solidFill>
            </a:endParaRPr>
          </a:p>
        </p:txBody>
      </p:sp>
      <p:sp>
        <p:nvSpPr>
          <p:cNvPr id="6" name="フッター プレースホルダ 4"/>
          <p:cNvSpPr>
            <a:spLocks noGrp="1"/>
          </p:cNvSpPr>
          <p:nvPr>
            <p:ph type="ftr" sz="quarter" idx="11"/>
          </p:nvPr>
        </p:nvSpPr>
        <p:spPr/>
        <p:txBody>
          <a:bodyPr/>
          <a:lstStyle>
            <a:lvl1pPr>
              <a:defRPr/>
            </a:lvl1pPr>
          </a:lstStyle>
          <a:p>
            <a:pPr>
              <a:defRPr/>
            </a:pPr>
            <a:r>
              <a:rPr lang="en-US" altLang="ja-JP" smtClean="0">
                <a:solidFill>
                  <a:prstClr val="black">
                    <a:tint val="75000"/>
                  </a:prstClr>
                </a:solidFill>
              </a:rPr>
              <a:t>©2020</a:t>
            </a:r>
            <a:r>
              <a:rPr lang="ja-JP" altLang="en-US" smtClean="0">
                <a:solidFill>
                  <a:prstClr val="black">
                    <a:tint val="75000"/>
                  </a:prstClr>
                </a:solidFill>
              </a:rPr>
              <a:t>滋賀県消費生活センター</a:t>
            </a:r>
            <a:endParaRPr lang="en-US">
              <a:solidFill>
                <a:prstClr val="black">
                  <a:tint val="75000"/>
                </a:prstClr>
              </a:solidFill>
            </a:endParaRPr>
          </a:p>
        </p:txBody>
      </p:sp>
      <p:sp>
        <p:nvSpPr>
          <p:cNvPr id="7" name="スライド番号プレースホルダ 5"/>
          <p:cNvSpPr>
            <a:spLocks noGrp="1"/>
          </p:cNvSpPr>
          <p:nvPr>
            <p:ph type="sldNum" sz="quarter" idx="12"/>
          </p:nvPr>
        </p:nvSpPr>
        <p:spPr/>
        <p:txBody>
          <a:bodyPr/>
          <a:lstStyle>
            <a:lvl1pPr>
              <a:defRPr/>
            </a:lvl1pPr>
          </a:lstStyle>
          <a:p>
            <a:pPr>
              <a:defRPr/>
            </a:pPr>
            <a:fld id="{EF0DF236-BCA7-47FD-B920-840810BB98B2}" type="slidenum">
              <a:rPr lang="en-US" altLang="ja-JP"/>
              <a:pPr>
                <a:defRPr/>
              </a:pPr>
              <a:t>‹#›</a:t>
            </a:fld>
            <a:endParaRPr lang="en-US" altLang="ja-JP"/>
          </a:p>
        </p:txBody>
      </p:sp>
    </p:spTree>
    <p:extLst>
      <p:ext uri="{BB962C8B-B14F-4D97-AF65-F5344CB8AC3E}">
        <p14:creationId xmlns:p14="http://schemas.microsoft.com/office/powerpoint/2010/main" val="2220474612"/>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lang="ja-JP" altLang="en-US" smtClean="0"/>
              <a:t>マスタ タイトルの書式設定</a:t>
            </a:r>
            <a:endParaRPr lang="ja-JP" altLang="en-US"/>
          </a:p>
        </p:txBody>
      </p:sp>
      <p:sp>
        <p:nvSpPr>
          <p:cNvPr id="3" name="テキスト プレースホルダ 2"/>
          <p:cNvSpPr>
            <a:spLocks noGrp="1"/>
          </p:cNvSpPr>
          <p:nvPr>
            <p:ph type="body" idx="1"/>
          </p:nvPr>
        </p:nvSpPr>
        <p:spPr>
          <a:xfrm>
            <a:off x="457200" y="1535113"/>
            <a:ext cx="4040188" cy="639763"/>
          </a:xfrm>
        </p:spPr>
        <p:txBody>
          <a:bodyPr anchor="b"/>
          <a:lstStyle>
            <a:lvl1pPr marL="0" indent="0">
              <a:buNone/>
              <a:defRPr sz="2400" b="1"/>
            </a:lvl1pPr>
            <a:lvl2pPr marL="457035" indent="0">
              <a:buNone/>
              <a:defRPr sz="2000" b="1"/>
            </a:lvl2pPr>
            <a:lvl3pPr marL="914070" indent="0">
              <a:buNone/>
              <a:defRPr sz="1800" b="1"/>
            </a:lvl3pPr>
            <a:lvl4pPr marL="1371105" indent="0">
              <a:buNone/>
              <a:defRPr sz="1600" b="1"/>
            </a:lvl4pPr>
            <a:lvl5pPr marL="1828141" indent="0">
              <a:buNone/>
              <a:defRPr sz="1600" b="1"/>
            </a:lvl5pPr>
            <a:lvl6pPr marL="2285176" indent="0">
              <a:buNone/>
              <a:defRPr sz="1600" b="1"/>
            </a:lvl6pPr>
            <a:lvl7pPr marL="2742213" indent="0">
              <a:buNone/>
              <a:defRPr sz="1600" b="1"/>
            </a:lvl7pPr>
            <a:lvl8pPr marL="3199248" indent="0">
              <a:buNone/>
              <a:defRPr sz="1600" b="1"/>
            </a:lvl8pPr>
            <a:lvl9pPr marL="3656283" indent="0">
              <a:buNone/>
              <a:defRPr sz="1600" b="1"/>
            </a:lvl9pPr>
          </a:lstStyle>
          <a:p>
            <a:pPr lvl="0"/>
            <a:r>
              <a:rPr lang="ja-JP" altLang="en-US" smtClean="0"/>
              <a:t>マスタ テキストの書式設定</a:t>
            </a:r>
          </a:p>
        </p:txBody>
      </p:sp>
      <p:sp>
        <p:nvSpPr>
          <p:cNvPr id="4" name="コンテンツ プレースホル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テキスト プレースホルダ 4"/>
          <p:cNvSpPr>
            <a:spLocks noGrp="1"/>
          </p:cNvSpPr>
          <p:nvPr>
            <p:ph type="body" sz="quarter" idx="3"/>
          </p:nvPr>
        </p:nvSpPr>
        <p:spPr>
          <a:xfrm>
            <a:off x="4645117" y="1535113"/>
            <a:ext cx="4041775" cy="639763"/>
          </a:xfrm>
        </p:spPr>
        <p:txBody>
          <a:bodyPr anchor="b"/>
          <a:lstStyle>
            <a:lvl1pPr marL="0" indent="0">
              <a:buNone/>
              <a:defRPr sz="2400" b="1"/>
            </a:lvl1pPr>
            <a:lvl2pPr marL="457035" indent="0">
              <a:buNone/>
              <a:defRPr sz="2000" b="1"/>
            </a:lvl2pPr>
            <a:lvl3pPr marL="914070" indent="0">
              <a:buNone/>
              <a:defRPr sz="1800" b="1"/>
            </a:lvl3pPr>
            <a:lvl4pPr marL="1371105" indent="0">
              <a:buNone/>
              <a:defRPr sz="1600" b="1"/>
            </a:lvl4pPr>
            <a:lvl5pPr marL="1828141" indent="0">
              <a:buNone/>
              <a:defRPr sz="1600" b="1"/>
            </a:lvl5pPr>
            <a:lvl6pPr marL="2285176" indent="0">
              <a:buNone/>
              <a:defRPr sz="1600" b="1"/>
            </a:lvl6pPr>
            <a:lvl7pPr marL="2742213" indent="0">
              <a:buNone/>
              <a:defRPr sz="1600" b="1"/>
            </a:lvl7pPr>
            <a:lvl8pPr marL="3199248" indent="0">
              <a:buNone/>
              <a:defRPr sz="1600" b="1"/>
            </a:lvl8pPr>
            <a:lvl9pPr marL="3656283" indent="0">
              <a:buNone/>
              <a:defRPr sz="1600" b="1"/>
            </a:lvl9pPr>
          </a:lstStyle>
          <a:p>
            <a:pPr lvl="0"/>
            <a:r>
              <a:rPr lang="ja-JP" altLang="en-US" smtClean="0"/>
              <a:t>マスタ テキストの書式設定</a:t>
            </a:r>
          </a:p>
        </p:txBody>
      </p:sp>
      <p:sp>
        <p:nvSpPr>
          <p:cNvPr id="6" name="コンテンツ プレースホルダ 5"/>
          <p:cNvSpPr>
            <a:spLocks noGrp="1"/>
          </p:cNvSpPr>
          <p:nvPr>
            <p:ph sz="quarter" idx="4"/>
          </p:nvPr>
        </p:nvSpPr>
        <p:spPr>
          <a:xfrm>
            <a:off x="4645117"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7" name="日付プレースホルダ 3"/>
          <p:cNvSpPr>
            <a:spLocks noGrp="1"/>
          </p:cNvSpPr>
          <p:nvPr>
            <p:ph type="dt" sz="half" idx="10"/>
          </p:nvPr>
        </p:nvSpPr>
        <p:spPr/>
        <p:txBody>
          <a:bodyPr/>
          <a:lstStyle>
            <a:lvl1pPr>
              <a:defRPr/>
            </a:lvl1pPr>
          </a:lstStyle>
          <a:p>
            <a:pPr>
              <a:defRPr/>
            </a:pPr>
            <a:fld id="{126E0767-BCBD-4FFA-A74D-866A5625D500}" type="datetime1">
              <a:rPr lang="ja-JP" altLang="en-US" smtClean="0">
                <a:solidFill>
                  <a:prstClr val="black">
                    <a:tint val="75000"/>
                  </a:prstClr>
                </a:solidFill>
              </a:rPr>
              <a:t>2020/12/17</a:t>
            </a:fld>
            <a:endParaRPr lang="en-US" dirty="0">
              <a:solidFill>
                <a:prstClr val="black">
                  <a:tint val="75000"/>
                </a:prstClr>
              </a:solidFill>
            </a:endParaRPr>
          </a:p>
        </p:txBody>
      </p:sp>
      <p:sp>
        <p:nvSpPr>
          <p:cNvPr id="8" name="フッター プレースホルダ 4"/>
          <p:cNvSpPr>
            <a:spLocks noGrp="1"/>
          </p:cNvSpPr>
          <p:nvPr>
            <p:ph type="ftr" sz="quarter" idx="11"/>
          </p:nvPr>
        </p:nvSpPr>
        <p:spPr/>
        <p:txBody>
          <a:bodyPr/>
          <a:lstStyle>
            <a:lvl1pPr>
              <a:defRPr/>
            </a:lvl1pPr>
          </a:lstStyle>
          <a:p>
            <a:pPr>
              <a:defRPr/>
            </a:pPr>
            <a:r>
              <a:rPr lang="en-US" altLang="ja-JP" smtClean="0">
                <a:solidFill>
                  <a:prstClr val="black">
                    <a:tint val="75000"/>
                  </a:prstClr>
                </a:solidFill>
              </a:rPr>
              <a:t>©2020</a:t>
            </a:r>
            <a:r>
              <a:rPr lang="ja-JP" altLang="en-US" smtClean="0">
                <a:solidFill>
                  <a:prstClr val="black">
                    <a:tint val="75000"/>
                  </a:prstClr>
                </a:solidFill>
              </a:rPr>
              <a:t>滋賀県消費生活センター</a:t>
            </a:r>
            <a:endParaRPr lang="en-US">
              <a:solidFill>
                <a:prstClr val="black">
                  <a:tint val="75000"/>
                </a:prstClr>
              </a:solidFill>
            </a:endParaRPr>
          </a:p>
        </p:txBody>
      </p:sp>
      <p:sp>
        <p:nvSpPr>
          <p:cNvPr id="9" name="スライド番号プレースホルダ 5"/>
          <p:cNvSpPr>
            <a:spLocks noGrp="1"/>
          </p:cNvSpPr>
          <p:nvPr>
            <p:ph type="sldNum" sz="quarter" idx="12"/>
          </p:nvPr>
        </p:nvSpPr>
        <p:spPr/>
        <p:txBody>
          <a:bodyPr/>
          <a:lstStyle>
            <a:lvl1pPr>
              <a:defRPr/>
            </a:lvl1pPr>
          </a:lstStyle>
          <a:p>
            <a:pPr>
              <a:defRPr/>
            </a:pPr>
            <a:fld id="{84B7E0EA-DDC9-4B4F-B975-87ADB44A5D34}" type="slidenum">
              <a:rPr lang="en-US" altLang="ja-JP"/>
              <a:pPr>
                <a:defRPr/>
              </a:pPr>
              <a:t>‹#›</a:t>
            </a:fld>
            <a:endParaRPr lang="en-US" altLang="ja-JP"/>
          </a:p>
        </p:txBody>
      </p:sp>
    </p:spTree>
    <p:extLst>
      <p:ext uri="{BB962C8B-B14F-4D97-AF65-F5344CB8AC3E}">
        <p14:creationId xmlns:p14="http://schemas.microsoft.com/office/powerpoint/2010/main" val="39060572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9"/>
            <a:ext cx="8229600" cy="1143000"/>
          </a:xfrm>
        </p:spPr>
        <p:txBody>
          <a:bodyPr/>
          <a:lstStyle>
            <a:lvl1pPr>
              <a:defRPr/>
            </a:lvl1pPr>
          </a:lstStyle>
          <a:p>
            <a:r>
              <a:rPr lang="ja-JP" altLang="en-US" smtClean="0"/>
              <a:t>マスター タイトルの書式設定</a:t>
            </a:r>
            <a:endParaRPr lang="ja-JP" altLang="en-US"/>
          </a:p>
        </p:txBody>
      </p:sp>
      <p:sp>
        <p:nvSpPr>
          <p:cNvPr id="3" name="テキスト プレースホルダー 2"/>
          <p:cNvSpPr>
            <a:spLocks noGrp="1"/>
          </p:cNvSpPr>
          <p:nvPr>
            <p:ph type="body" idx="1"/>
          </p:nvPr>
        </p:nvSpPr>
        <p:spPr>
          <a:xfrm>
            <a:off x="457200" y="1535113"/>
            <a:ext cx="4040188"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4" name="コンテンツ プレースホルダー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テキスト プレースホルダー 4"/>
          <p:cNvSpPr>
            <a:spLocks noGrp="1"/>
          </p:cNvSpPr>
          <p:nvPr>
            <p:ph type="body" sz="quarter" idx="3"/>
          </p:nvPr>
        </p:nvSpPr>
        <p:spPr>
          <a:xfrm>
            <a:off x="4645047" y="1535113"/>
            <a:ext cx="4041775"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6" name="コンテンツ プレースホルダー 5"/>
          <p:cNvSpPr>
            <a:spLocks noGrp="1"/>
          </p:cNvSpPr>
          <p:nvPr>
            <p:ph sz="quarter" idx="4"/>
          </p:nvPr>
        </p:nvSpPr>
        <p:spPr>
          <a:xfrm>
            <a:off x="4645047"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7" name="日付プレースホルダー 6"/>
          <p:cNvSpPr>
            <a:spLocks noGrp="1"/>
          </p:cNvSpPr>
          <p:nvPr>
            <p:ph type="dt" sz="half" idx="10"/>
          </p:nvPr>
        </p:nvSpPr>
        <p:spPr/>
        <p:txBody>
          <a:bodyPr/>
          <a:lstStyle>
            <a:lvl1pPr>
              <a:defRPr/>
            </a:lvl1pPr>
          </a:lstStyle>
          <a:p>
            <a:fld id="{6F2215AD-BC18-4FF4-AABF-EF5B7D96E6A4}" type="datetime1">
              <a:rPr lang="ja-JP" altLang="en-US" smtClean="0">
                <a:solidFill>
                  <a:srgbClr val="000000"/>
                </a:solidFill>
              </a:rPr>
              <a:t>2020/12/17</a:t>
            </a:fld>
            <a:endParaRPr lang="en-US" altLang="ja-JP">
              <a:solidFill>
                <a:srgbClr val="000000"/>
              </a:solidFill>
            </a:endParaRPr>
          </a:p>
        </p:txBody>
      </p:sp>
      <p:sp>
        <p:nvSpPr>
          <p:cNvPr id="8" name="フッター プレースホルダー 7"/>
          <p:cNvSpPr>
            <a:spLocks noGrp="1"/>
          </p:cNvSpPr>
          <p:nvPr>
            <p:ph type="ftr" sz="quarter" idx="11"/>
          </p:nvPr>
        </p:nvSpPr>
        <p:spPr/>
        <p:txBody>
          <a:bodyPr/>
          <a:lstStyle>
            <a:lvl1pPr>
              <a:defRPr/>
            </a:lvl1pPr>
          </a:lstStyle>
          <a:p>
            <a:r>
              <a:rPr lang="en-US" altLang="ja-JP" smtClean="0">
                <a:solidFill>
                  <a:srgbClr val="000000"/>
                </a:solidFill>
              </a:rPr>
              <a:t>©2020</a:t>
            </a:r>
            <a:r>
              <a:rPr lang="ja-JP" altLang="en-US" smtClean="0">
                <a:solidFill>
                  <a:srgbClr val="000000"/>
                </a:solidFill>
              </a:rPr>
              <a:t>滋賀県消費生活センター</a:t>
            </a:r>
            <a:endParaRPr lang="en-US" altLang="ja-JP">
              <a:solidFill>
                <a:srgbClr val="000000"/>
              </a:solidFill>
            </a:endParaRPr>
          </a:p>
        </p:txBody>
      </p:sp>
      <p:sp>
        <p:nvSpPr>
          <p:cNvPr id="9" name="スライド番号プレースホルダー 8"/>
          <p:cNvSpPr>
            <a:spLocks noGrp="1"/>
          </p:cNvSpPr>
          <p:nvPr>
            <p:ph type="sldNum" sz="quarter" idx="12"/>
          </p:nvPr>
        </p:nvSpPr>
        <p:spPr/>
        <p:txBody>
          <a:bodyPr/>
          <a:lstStyle>
            <a:lvl1pPr>
              <a:defRPr/>
            </a:lvl1pPr>
          </a:lstStyle>
          <a:p>
            <a:fld id="{C1C2BA6E-BCAC-495A-A85B-8879C0C21B56}" type="slidenum">
              <a:rPr lang="ja-JP" altLang="en-US">
                <a:solidFill>
                  <a:srgbClr val="000000"/>
                </a:solidFill>
              </a:rPr>
              <a:pPr/>
              <a:t>‹#›</a:t>
            </a:fld>
            <a:endParaRPr lang="en-US" altLang="ja-JP">
              <a:solidFill>
                <a:srgbClr val="000000"/>
              </a:solidFill>
            </a:endParaRPr>
          </a:p>
        </p:txBody>
      </p:sp>
    </p:spTree>
    <p:extLst>
      <p:ext uri="{BB962C8B-B14F-4D97-AF65-F5344CB8AC3E}">
        <p14:creationId xmlns:p14="http://schemas.microsoft.com/office/powerpoint/2010/main" val="3942956873"/>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日付プレースホルダ 3"/>
          <p:cNvSpPr>
            <a:spLocks noGrp="1"/>
          </p:cNvSpPr>
          <p:nvPr>
            <p:ph type="dt" sz="half" idx="10"/>
          </p:nvPr>
        </p:nvSpPr>
        <p:spPr/>
        <p:txBody>
          <a:bodyPr/>
          <a:lstStyle>
            <a:lvl1pPr>
              <a:defRPr/>
            </a:lvl1pPr>
          </a:lstStyle>
          <a:p>
            <a:pPr>
              <a:defRPr/>
            </a:pPr>
            <a:fld id="{0754B86F-7BEE-450E-BD55-C0B797BBCB39}" type="datetime1">
              <a:rPr lang="ja-JP" altLang="en-US" smtClean="0">
                <a:solidFill>
                  <a:prstClr val="black">
                    <a:tint val="75000"/>
                  </a:prstClr>
                </a:solidFill>
              </a:rPr>
              <a:t>2020/12/17</a:t>
            </a:fld>
            <a:endParaRPr lang="en-US" dirty="0">
              <a:solidFill>
                <a:prstClr val="black">
                  <a:tint val="75000"/>
                </a:prstClr>
              </a:solidFill>
            </a:endParaRPr>
          </a:p>
        </p:txBody>
      </p:sp>
      <p:sp>
        <p:nvSpPr>
          <p:cNvPr id="4" name="フッター プレースホルダ 4"/>
          <p:cNvSpPr>
            <a:spLocks noGrp="1"/>
          </p:cNvSpPr>
          <p:nvPr>
            <p:ph type="ftr" sz="quarter" idx="11"/>
          </p:nvPr>
        </p:nvSpPr>
        <p:spPr/>
        <p:txBody>
          <a:bodyPr/>
          <a:lstStyle>
            <a:lvl1pPr>
              <a:defRPr/>
            </a:lvl1pPr>
          </a:lstStyle>
          <a:p>
            <a:pPr>
              <a:defRPr/>
            </a:pPr>
            <a:r>
              <a:rPr lang="en-US" altLang="ja-JP" smtClean="0">
                <a:solidFill>
                  <a:prstClr val="black">
                    <a:tint val="75000"/>
                  </a:prstClr>
                </a:solidFill>
              </a:rPr>
              <a:t>©2020</a:t>
            </a:r>
            <a:r>
              <a:rPr lang="ja-JP" altLang="en-US" smtClean="0">
                <a:solidFill>
                  <a:prstClr val="black">
                    <a:tint val="75000"/>
                  </a:prstClr>
                </a:solidFill>
              </a:rPr>
              <a:t>滋賀県消費生活センター</a:t>
            </a:r>
            <a:endParaRPr lang="en-US">
              <a:solidFill>
                <a:prstClr val="black">
                  <a:tint val="75000"/>
                </a:prstClr>
              </a:solidFill>
            </a:endParaRPr>
          </a:p>
        </p:txBody>
      </p:sp>
      <p:sp>
        <p:nvSpPr>
          <p:cNvPr id="5" name="スライド番号プレースホルダ 5"/>
          <p:cNvSpPr>
            <a:spLocks noGrp="1"/>
          </p:cNvSpPr>
          <p:nvPr>
            <p:ph type="sldNum" sz="quarter" idx="12"/>
          </p:nvPr>
        </p:nvSpPr>
        <p:spPr/>
        <p:txBody>
          <a:bodyPr/>
          <a:lstStyle>
            <a:lvl1pPr>
              <a:defRPr/>
            </a:lvl1pPr>
          </a:lstStyle>
          <a:p>
            <a:pPr>
              <a:defRPr/>
            </a:pPr>
            <a:fld id="{362EEA19-C37A-42F1-93AB-A64652CB7706}" type="slidenum">
              <a:rPr lang="en-US" altLang="ja-JP"/>
              <a:pPr>
                <a:defRPr/>
              </a:pPr>
              <a:t>‹#›</a:t>
            </a:fld>
            <a:endParaRPr lang="en-US" altLang="ja-JP"/>
          </a:p>
        </p:txBody>
      </p:sp>
    </p:spTree>
    <p:extLst>
      <p:ext uri="{BB962C8B-B14F-4D97-AF65-F5344CB8AC3E}">
        <p14:creationId xmlns:p14="http://schemas.microsoft.com/office/powerpoint/2010/main" val="968944112"/>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 3"/>
          <p:cNvSpPr>
            <a:spLocks noGrp="1"/>
          </p:cNvSpPr>
          <p:nvPr>
            <p:ph type="dt" sz="half" idx="10"/>
          </p:nvPr>
        </p:nvSpPr>
        <p:spPr/>
        <p:txBody>
          <a:bodyPr/>
          <a:lstStyle>
            <a:lvl1pPr>
              <a:defRPr/>
            </a:lvl1pPr>
          </a:lstStyle>
          <a:p>
            <a:pPr>
              <a:defRPr/>
            </a:pPr>
            <a:fld id="{00C6838E-3FC0-40E9-9C61-1AC9FD170C71}" type="datetime1">
              <a:rPr lang="ja-JP" altLang="en-US" smtClean="0">
                <a:solidFill>
                  <a:prstClr val="black">
                    <a:tint val="75000"/>
                  </a:prstClr>
                </a:solidFill>
              </a:rPr>
              <a:t>2020/12/17</a:t>
            </a:fld>
            <a:endParaRPr lang="en-US" dirty="0">
              <a:solidFill>
                <a:prstClr val="black">
                  <a:tint val="75000"/>
                </a:prstClr>
              </a:solidFill>
            </a:endParaRPr>
          </a:p>
        </p:txBody>
      </p:sp>
      <p:sp>
        <p:nvSpPr>
          <p:cNvPr id="3" name="フッター プレースホルダ 4"/>
          <p:cNvSpPr>
            <a:spLocks noGrp="1"/>
          </p:cNvSpPr>
          <p:nvPr>
            <p:ph type="ftr" sz="quarter" idx="11"/>
          </p:nvPr>
        </p:nvSpPr>
        <p:spPr/>
        <p:txBody>
          <a:bodyPr/>
          <a:lstStyle>
            <a:lvl1pPr>
              <a:defRPr/>
            </a:lvl1pPr>
          </a:lstStyle>
          <a:p>
            <a:pPr>
              <a:defRPr/>
            </a:pPr>
            <a:r>
              <a:rPr lang="en-US" altLang="ja-JP" smtClean="0">
                <a:solidFill>
                  <a:prstClr val="black">
                    <a:tint val="75000"/>
                  </a:prstClr>
                </a:solidFill>
              </a:rPr>
              <a:t>©2020</a:t>
            </a:r>
            <a:r>
              <a:rPr lang="ja-JP" altLang="en-US" smtClean="0">
                <a:solidFill>
                  <a:prstClr val="black">
                    <a:tint val="75000"/>
                  </a:prstClr>
                </a:solidFill>
              </a:rPr>
              <a:t>滋賀県消費生活センター</a:t>
            </a:r>
            <a:endParaRPr lang="en-US">
              <a:solidFill>
                <a:prstClr val="black">
                  <a:tint val="75000"/>
                </a:prstClr>
              </a:solidFill>
            </a:endParaRPr>
          </a:p>
        </p:txBody>
      </p:sp>
      <p:sp>
        <p:nvSpPr>
          <p:cNvPr id="4" name="スライド番号プレースホルダ 5"/>
          <p:cNvSpPr>
            <a:spLocks noGrp="1"/>
          </p:cNvSpPr>
          <p:nvPr>
            <p:ph type="sldNum" sz="quarter" idx="12"/>
          </p:nvPr>
        </p:nvSpPr>
        <p:spPr/>
        <p:txBody>
          <a:bodyPr/>
          <a:lstStyle>
            <a:lvl1pPr>
              <a:defRPr/>
            </a:lvl1pPr>
          </a:lstStyle>
          <a:p>
            <a:pPr>
              <a:defRPr/>
            </a:pPr>
            <a:fld id="{1C7D59D3-9C6E-4501-8BBD-A6E1F8783913}" type="slidenum">
              <a:rPr lang="en-US" altLang="ja-JP"/>
              <a:pPr>
                <a:defRPr/>
              </a:pPr>
              <a:t>‹#›</a:t>
            </a:fld>
            <a:endParaRPr lang="en-US" altLang="ja-JP"/>
          </a:p>
        </p:txBody>
      </p:sp>
    </p:spTree>
    <p:extLst>
      <p:ext uri="{BB962C8B-B14F-4D97-AF65-F5344CB8AC3E}">
        <p14:creationId xmlns:p14="http://schemas.microsoft.com/office/powerpoint/2010/main" val="853570571"/>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7" y="273049"/>
            <a:ext cx="3008313" cy="1162051"/>
          </a:xfrm>
        </p:spPr>
        <p:txBody>
          <a:bodyPr anchor="b"/>
          <a:lstStyle>
            <a:lvl1pPr algn="l">
              <a:defRPr sz="2000" b="1"/>
            </a:lvl1pPr>
          </a:lstStyle>
          <a:p>
            <a:r>
              <a:rPr lang="ja-JP" altLang="en-US" smtClean="0"/>
              <a:t>マスタ タイトルの書式設定</a:t>
            </a:r>
            <a:endParaRPr lang="ja-JP" altLang="en-US"/>
          </a:p>
        </p:txBody>
      </p:sp>
      <p:sp>
        <p:nvSpPr>
          <p:cNvPr id="3" name="コンテンツ プレースホルダ 2"/>
          <p:cNvSpPr>
            <a:spLocks noGrp="1"/>
          </p:cNvSpPr>
          <p:nvPr>
            <p:ph idx="1"/>
          </p:nvPr>
        </p:nvSpPr>
        <p:spPr>
          <a:xfrm>
            <a:off x="3575050" y="273149"/>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テキスト プレースホルダ 3"/>
          <p:cNvSpPr>
            <a:spLocks noGrp="1"/>
          </p:cNvSpPr>
          <p:nvPr>
            <p:ph type="body" sz="half" idx="2"/>
          </p:nvPr>
        </p:nvSpPr>
        <p:spPr>
          <a:xfrm>
            <a:off x="457207" y="1435104"/>
            <a:ext cx="3008313" cy="4691063"/>
          </a:xfrm>
        </p:spPr>
        <p:txBody>
          <a:bodyPr/>
          <a:lstStyle>
            <a:lvl1pPr marL="0" indent="0">
              <a:buNone/>
              <a:defRPr sz="1400"/>
            </a:lvl1pPr>
            <a:lvl2pPr marL="457035" indent="0">
              <a:buNone/>
              <a:defRPr sz="1200"/>
            </a:lvl2pPr>
            <a:lvl3pPr marL="914070" indent="0">
              <a:buNone/>
              <a:defRPr sz="1000"/>
            </a:lvl3pPr>
            <a:lvl4pPr marL="1371105" indent="0">
              <a:buNone/>
              <a:defRPr sz="900"/>
            </a:lvl4pPr>
            <a:lvl5pPr marL="1828141" indent="0">
              <a:buNone/>
              <a:defRPr sz="900"/>
            </a:lvl5pPr>
            <a:lvl6pPr marL="2285176" indent="0">
              <a:buNone/>
              <a:defRPr sz="900"/>
            </a:lvl6pPr>
            <a:lvl7pPr marL="2742213" indent="0">
              <a:buNone/>
              <a:defRPr sz="900"/>
            </a:lvl7pPr>
            <a:lvl8pPr marL="3199248" indent="0">
              <a:buNone/>
              <a:defRPr sz="900"/>
            </a:lvl8pPr>
            <a:lvl9pPr marL="3656283" indent="0">
              <a:buNone/>
              <a:defRPr sz="900"/>
            </a:lvl9pPr>
          </a:lstStyle>
          <a:p>
            <a:pPr lvl="0"/>
            <a:r>
              <a:rPr lang="ja-JP" altLang="en-US" smtClean="0"/>
              <a:t>マスタ テキストの書式設定</a:t>
            </a:r>
          </a:p>
        </p:txBody>
      </p:sp>
      <p:sp>
        <p:nvSpPr>
          <p:cNvPr id="5" name="日付プレースホルダ 3"/>
          <p:cNvSpPr>
            <a:spLocks noGrp="1"/>
          </p:cNvSpPr>
          <p:nvPr>
            <p:ph type="dt" sz="half" idx="10"/>
          </p:nvPr>
        </p:nvSpPr>
        <p:spPr/>
        <p:txBody>
          <a:bodyPr/>
          <a:lstStyle>
            <a:lvl1pPr>
              <a:defRPr/>
            </a:lvl1pPr>
          </a:lstStyle>
          <a:p>
            <a:pPr>
              <a:defRPr/>
            </a:pPr>
            <a:fld id="{E0CEACF7-20C1-4075-AAD5-B0E591675C66}" type="datetime1">
              <a:rPr lang="ja-JP" altLang="en-US" smtClean="0">
                <a:solidFill>
                  <a:prstClr val="black">
                    <a:tint val="75000"/>
                  </a:prstClr>
                </a:solidFill>
              </a:rPr>
              <a:t>2020/12/17</a:t>
            </a:fld>
            <a:endParaRPr lang="en-US" dirty="0">
              <a:solidFill>
                <a:prstClr val="black">
                  <a:tint val="75000"/>
                </a:prstClr>
              </a:solidFill>
            </a:endParaRPr>
          </a:p>
        </p:txBody>
      </p:sp>
      <p:sp>
        <p:nvSpPr>
          <p:cNvPr id="6" name="フッター プレースホルダ 4"/>
          <p:cNvSpPr>
            <a:spLocks noGrp="1"/>
          </p:cNvSpPr>
          <p:nvPr>
            <p:ph type="ftr" sz="quarter" idx="11"/>
          </p:nvPr>
        </p:nvSpPr>
        <p:spPr/>
        <p:txBody>
          <a:bodyPr/>
          <a:lstStyle>
            <a:lvl1pPr>
              <a:defRPr/>
            </a:lvl1pPr>
          </a:lstStyle>
          <a:p>
            <a:pPr>
              <a:defRPr/>
            </a:pPr>
            <a:r>
              <a:rPr lang="en-US" altLang="ja-JP" smtClean="0">
                <a:solidFill>
                  <a:prstClr val="black">
                    <a:tint val="75000"/>
                  </a:prstClr>
                </a:solidFill>
              </a:rPr>
              <a:t>©2020</a:t>
            </a:r>
            <a:r>
              <a:rPr lang="ja-JP" altLang="en-US" smtClean="0">
                <a:solidFill>
                  <a:prstClr val="black">
                    <a:tint val="75000"/>
                  </a:prstClr>
                </a:solidFill>
              </a:rPr>
              <a:t>滋賀県消費生活センター</a:t>
            </a:r>
            <a:endParaRPr lang="en-US">
              <a:solidFill>
                <a:prstClr val="black">
                  <a:tint val="75000"/>
                </a:prstClr>
              </a:solidFill>
            </a:endParaRPr>
          </a:p>
        </p:txBody>
      </p:sp>
      <p:sp>
        <p:nvSpPr>
          <p:cNvPr id="7" name="スライド番号プレースホルダ 5"/>
          <p:cNvSpPr>
            <a:spLocks noGrp="1"/>
          </p:cNvSpPr>
          <p:nvPr>
            <p:ph type="sldNum" sz="quarter" idx="12"/>
          </p:nvPr>
        </p:nvSpPr>
        <p:spPr/>
        <p:txBody>
          <a:bodyPr/>
          <a:lstStyle>
            <a:lvl1pPr>
              <a:defRPr/>
            </a:lvl1pPr>
          </a:lstStyle>
          <a:p>
            <a:pPr>
              <a:defRPr/>
            </a:pPr>
            <a:fld id="{A950B8BC-72E6-4647-8218-7E46D3C41510}" type="slidenum">
              <a:rPr lang="en-US" altLang="ja-JP"/>
              <a:pPr>
                <a:defRPr/>
              </a:pPr>
              <a:t>‹#›</a:t>
            </a:fld>
            <a:endParaRPr lang="en-US" altLang="ja-JP"/>
          </a:p>
        </p:txBody>
      </p:sp>
    </p:spTree>
    <p:extLst>
      <p:ext uri="{BB962C8B-B14F-4D97-AF65-F5344CB8AC3E}">
        <p14:creationId xmlns:p14="http://schemas.microsoft.com/office/powerpoint/2010/main" val="2270364126"/>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9"/>
          </a:xfrm>
        </p:spPr>
        <p:txBody>
          <a:bodyPr anchor="b"/>
          <a:lstStyle>
            <a:lvl1pPr algn="l">
              <a:defRPr sz="2000" b="1"/>
            </a:lvl1pPr>
          </a:lstStyle>
          <a:p>
            <a:r>
              <a:rPr lang="ja-JP" altLang="en-US" smtClean="0"/>
              <a:t>マスタ タイトルの書式設定</a:t>
            </a:r>
            <a:endParaRPr lang="ja-JP" altLang="en-US"/>
          </a:p>
        </p:txBody>
      </p:sp>
      <p:sp>
        <p:nvSpPr>
          <p:cNvPr id="3" name="図プレースホルダ 2"/>
          <p:cNvSpPr>
            <a:spLocks noGrp="1"/>
          </p:cNvSpPr>
          <p:nvPr>
            <p:ph type="pic" idx="1"/>
          </p:nvPr>
        </p:nvSpPr>
        <p:spPr>
          <a:xfrm>
            <a:off x="1792288" y="612775"/>
            <a:ext cx="5486400" cy="4114800"/>
          </a:xfrm>
        </p:spPr>
        <p:txBody>
          <a:bodyPr rtlCol="0">
            <a:normAutofit/>
          </a:bodyPr>
          <a:lstStyle>
            <a:lvl1pPr marL="0" indent="0">
              <a:buNone/>
              <a:defRPr sz="3200"/>
            </a:lvl1pPr>
            <a:lvl2pPr marL="457035" indent="0">
              <a:buNone/>
              <a:defRPr sz="2800"/>
            </a:lvl2pPr>
            <a:lvl3pPr marL="914070" indent="0">
              <a:buNone/>
              <a:defRPr sz="2400"/>
            </a:lvl3pPr>
            <a:lvl4pPr marL="1371105" indent="0">
              <a:buNone/>
              <a:defRPr sz="2000"/>
            </a:lvl4pPr>
            <a:lvl5pPr marL="1828141" indent="0">
              <a:buNone/>
              <a:defRPr sz="2000"/>
            </a:lvl5pPr>
            <a:lvl6pPr marL="2285176" indent="0">
              <a:buNone/>
              <a:defRPr sz="2000"/>
            </a:lvl6pPr>
            <a:lvl7pPr marL="2742213" indent="0">
              <a:buNone/>
              <a:defRPr sz="2000"/>
            </a:lvl7pPr>
            <a:lvl8pPr marL="3199248" indent="0">
              <a:buNone/>
              <a:defRPr sz="2000"/>
            </a:lvl8pPr>
            <a:lvl9pPr marL="3656283" indent="0">
              <a:buNone/>
              <a:defRPr sz="2000"/>
            </a:lvl9pPr>
          </a:lstStyle>
          <a:p>
            <a:pPr lvl="0"/>
            <a:endParaRPr lang="ja-JP" altLang="en-US" noProof="0" smtClean="0"/>
          </a:p>
        </p:txBody>
      </p:sp>
      <p:sp>
        <p:nvSpPr>
          <p:cNvPr id="4" name="テキスト プレースホルダ 3"/>
          <p:cNvSpPr>
            <a:spLocks noGrp="1"/>
          </p:cNvSpPr>
          <p:nvPr>
            <p:ph type="body" sz="half" idx="2"/>
          </p:nvPr>
        </p:nvSpPr>
        <p:spPr>
          <a:xfrm>
            <a:off x="1792288" y="5367338"/>
            <a:ext cx="5486400" cy="804863"/>
          </a:xfrm>
        </p:spPr>
        <p:txBody>
          <a:bodyPr/>
          <a:lstStyle>
            <a:lvl1pPr marL="0" indent="0">
              <a:buNone/>
              <a:defRPr sz="1400"/>
            </a:lvl1pPr>
            <a:lvl2pPr marL="457035" indent="0">
              <a:buNone/>
              <a:defRPr sz="1200"/>
            </a:lvl2pPr>
            <a:lvl3pPr marL="914070" indent="0">
              <a:buNone/>
              <a:defRPr sz="1000"/>
            </a:lvl3pPr>
            <a:lvl4pPr marL="1371105" indent="0">
              <a:buNone/>
              <a:defRPr sz="900"/>
            </a:lvl4pPr>
            <a:lvl5pPr marL="1828141" indent="0">
              <a:buNone/>
              <a:defRPr sz="900"/>
            </a:lvl5pPr>
            <a:lvl6pPr marL="2285176" indent="0">
              <a:buNone/>
              <a:defRPr sz="900"/>
            </a:lvl6pPr>
            <a:lvl7pPr marL="2742213" indent="0">
              <a:buNone/>
              <a:defRPr sz="900"/>
            </a:lvl7pPr>
            <a:lvl8pPr marL="3199248" indent="0">
              <a:buNone/>
              <a:defRPr sz="900"/>
            </a:lvl8pPr>
            <a:lvl9pPr marL="3656283" indent="0">
              <a:buNone/>
              <a:defRPr sz="900"/>
            </a:lvl9pPr>
          </a:lstStyle>
          <a:p>
            <a:pPr lvl="0"/>
            <a:r>
              <a:rPr lang="ja-JP" altLang="en-US" smtClean="0"/>
              <a:t>マスタ テキストの書式設定</a:t>
            </a:r>
          </a:p>
        </p:txBody>
      </p:sp>
      <p:sp>
        <p:nvSpPr>
          <p:cNvPr id="5" name="日付プレースホルダ 3"/>
          <p:cNvSpPr>
            <a:spLocks noGrp="1"/>
          </p:cNvSpPr>
          <p:nvPr>
            <p:ph type="dt" sz="half" idx="10"/>
          </p:nvPr>
        </p:nvSpPr>
        <p:spPr/>
        <p:txBody>
          <a:bodyPr/>
          <a:lstStyle>
            <a:lvl1pPr>
              <a:defRPr/>
            </a:lvl1pPr>
          </a:lstStyle>
          <a:p>
            <a:pPr>
              <a:defRPr/>
            </a:pPr>
            <a:fld id="{451C7ABA-6FD1-4560-9CAB-E8AA1652218D}" type="datetime1">
              <a:rPr lang="ja-JP" altLang="en-US" smtClean="0">
                <a:solidFill>
                  <a:prstClr val="black">
                    <a:tint val="75000"/>
                  </a:prstClr>
                </a:solidFill>
              </a:rPr>
              <a:t>2020/12/17</a:t>
            </a:fld>
            <a:endParaRPr lang="en-US" dirty="0">
              <a:solidFill>
                <a:prstClr val="black">
                  <a:tint val="75000"/>
                </a:prstClr>
              </a:solidFill>
            </a:endParaRPr>
          </a:p>
        </p:txBody>
      </p:sp>
      <p:sp>
        <p:nvSpPr>
          <p:cNvPr id="6" name="フッター プレースホルダ 4"/>
          <p:cNvSpPr>
            <a:spLocks noGrp="1"/>
          </p:cNvSpPr>
          <p:nvPr>
            <p:ph type="ftr" sz="quarter" idx="11"/>
          </p:nvPr>
        </p:nvSpPr>
        <p:spPr/>
        <p:txBody>
          <a:bodyPr/>
          <a:lstStyle>
            <a:lvl1pPr>
              <a:defRPr/>
            </a:lvl1pPr>
          </a:lstStyle>
          <a:p>
            <a:pPr>
              <a:defRPr/>
            </a:pPr>
            <a:r>
              <a:rPr lang="en-US" altLang="ja-JP" smtClean="0">
                <a:solidFill>
                  <a:prstClr val="black">
                    <a:tint val="75000"/>
                  </a:prstClr>
                </a:solidFill>
              </a:rPr>
              <a:t>©2020</a:t>
            </a:r>
            <a:r>
              <a:rPr lang="ja-JP" altLang="en-US" smtClean="0">
                <a:solidFill>
                  <a:prstClr val="black">
                    <a:tint val="75000"/>
                  </a:prstClr>
                </a:solidFill>
              </a:rPr>
              <a:t>滋賀県消費生活センター</a:t>
            </a:r>
            <a:endParaRPr lang="en-US">
              <a:solidFill>
                <a:prstClr val="black">
                  <a:tint val="75000"/>
                </a:prstClr>
              </a:solidFill>
            </a:endParaRPr>
          </a:p>
        </p:txBody>
      </p:sp>
      <p:sp>
        <p:nvSpPr>
          <p:cNvPr id="7" name="スライド番号プレースホルダ 5"/>
          <p:cNvSpPr>
            <a:spLocks noGrp="1"/>
          </p:cNvSpPr>
          <p:nvPr>
            <p:ph type="sldNum" sz="quarter" idx="12"/>
          </p:nvPr>
        </p:nvSpPr>
        <p:spPr/>
        <p:txBody>
          <a:bodyPr/>
          <a:lstStyle>
            <a:lvl1pPr>
              <a:defRPr/>
            </a:lvl1pPr>
          </a:lstStyle>
          <a:p>
            <a:pPr>
              <a:defRPr/>
            </a:pPr>
            <a:fld id="{E6B7BE83-3BD2-495B-9B67-B1FCD46D810E}" type="slidenum">
              <a:rPr lang="en-US" altLang="ja-JP"/>
              <a:pPr>
                <a:defRPr/>
              </a:pPr>
              <a:t>‹#›</a:t>
            </a:fld>
            <a:endParaRPr lang="en-US" altLang="ja-JP"/>
          </a:p>
        </p:txBody>
      </p:sp>
    </p:spTree>
    <p:extLst>
      <p:ext uri="{BB962C8B-B14F-4D97-AF65-F5344CB8AC3E}">
        <p14:creationId xmlns:p14="http://schemas.microsoft.com/office/powerpoint/2010/main" val="3580343948"/>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縦書きテキスト プレースホルダ 2"/>
          <p:cNvSpPr>
            <a:spLocks noGrp="1"/>
          </p:cNvSpPr>
          <p:nvPr>
            <p:ph type="body" orient="vert" idx="1"/>
          </p:nvPr>
        </p:nvSpPr>
        <p:spPr/>
        <p:txBody>
          <a:bodyPr vert="eaVert"/>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日付プレースホルダ 3"/>
          <p:cNvSpPr>
            <a:spLocks noGrp="1"/>
          </p:cNvSpPr>
          <p:nvPr>
            <p:ph type="dt" sz="half" idx="10"/>
          </p:nvPr>
        </p:nvSpPr>
        <p:spPr/>
        <p:txBody>
          <a:bodyPr/>
          <a:lstStyle>
            <a:lvl1pPr>
              <a:defRPr/>
            </a:lvl1pPr>
          </a:lstStyle>
          <a:p>
            <a:pPr>
              <a:defRPr/>
            </a:pPr>
            <a:fld id="{738935C0-C274-4ECB-AAEC-15977BD453D3}" type="datetime1">
              <a:rPr lang="ja-JP" altLang="en-US" smtClean="0">
                <a:solidFill>
                  <a:prstClr val="black">
                    <a:tint val="75000"/>
                  </a:prstClr>
                </a:solidFill>
              </a:rPr>
              <a:t>2020/12/17</a:t>
            </a:fld>
            <a:endParaRPr lang="en-US" dirty="0">
              <a:solidFill>
                <a:prstClr val="black">
                  <a:tint val="75000"/>
                </a:prstClr>
              </a:solidFill>
            </a:endParaRPr>
          </a:p>
        </p:txBody>
      </p:sp>
      <p:sp>
        <p:nvSpPr>
          <p:cNvPr id="5" name="フッター プレースホルダ 4"/>
          <p:cNvSpPr>
            <a:spLocks noGrp="1"/>
          </p:cNvSpPr>
          <p:nvPr>
            <p:ph type="ftr" sz="quarter" idx="11"/>
          </p:nvPr>
        </p:nvSpPr>
        <p:spPr/>
        <p:txBody>
          <a:bodyPr/>
          <a:lstStyle>
            <a:lvl1pPr>
              <a:defRPr/>
            </a:lvl1pPr>
          </a:lstStyle>
          <a:p>
            <a:pPr>
              <a:defRPr/>
            </a:pPr>
            <a:r>
              <a:rPr lang="en-US" altLang="ja-JP" smtClean="0">
                <a:solidFill>
                  <a:prstClr val="black">
                    <a:tint val="75000"/>
                  </a:prstClr>
                </a:solidFill>
              </a:rPr>
              <a:t>©2020</a:t>
            </a:r>
            <a:r>
              <a:rPr lang="ja-JP" altLang="en-US" smtClean="0">
                <a:solidFill>
                  <a:prstClr val="black">
                    <a:tint val="75000"/>
                  </a:prstClr>
                </a:solidFill>
              </a:rPr>
              <a:t>滋賀県消費生活センター</a:t>
            </a:r>
            <a:endParaRPr lang="en-US">
              <a:solidFill>
                <a:prstClr val="black">
                  <a:tint val="75000"/>
                </a:prstClr>
              </a:solidFill>
            </a:endParaRPr>
          </a:p>
        </p:txBody>
      </p:sp>
      <p:sp>
        <p:nvSpPr>
          <p:cNvPr id="6" name="スライド番号プレースホルダ 5"/>
          <p:cNvSpPr>
            <a:spLocks noGrp="1"/>
          </p:cNvSpPr>
          <p:nvPr>
            <p:ph type="sldNum" sz="quarter" idx="12"/>
          </p:nvPr>
        </p:nvSpPr>
        <p:spPr/>
        <p:txBody>
          <a:bodyPr/>
          <a:lstStyle>
            <a:lvl1pPr>
              <a:defRPr/>
            </a:lvl1pPr>
          </a:lstStyle>
          <a:p>
            <a:pPr>
              <a:defRPr/>
            </a:pPr>
            <a:fld id="{953F6058-5B81-479A-89F1-B2770444B347}" type="slidenum">
              <a:rPr lang="en-US" altLang="ja-JP"/>
              <a:pPr>
                <a:defRPr/>
              </a:pPr>
              <a:t>‹#›</a:t>
            </a:fld>
            <a:endParaRPr lang="en-US" altLang="ja-JP"/>
          </a:p>
        </p:txBody>
      </p:sp>
    </p:spTree>
    <p:extLst>
      <p:ext uri="{BB962C8B-B14F-4D97-AF65-F5344CB8AC3E}">
        <p14:creationId xmlns:p14="http://schemas.microsoft.com/office/powerpoint/2010/main" val="595462075"/>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740"/>
            <a:ext cx="2057400" cy="5851525"/>
          </a:xfrm>
        </p:spPr>
        <p:txBody>
          <a:bodyPr vert="eaVert"/>
          <a:lstStyle/>
          <a:p>
            <a:r>
              <a:rPr lang="ja-JP" altLang="en-US" smtClean="0"/>
              <a:t>マスタ タイトルの書式設定</a:t>
            </a:r>
            <a:endParaRPr lang="ja-JP" altLang="en-US"/>
          </a:p>
        </p:txBody>
      </p:sp>
      <p:sp>
        <p:nvSpPr>
          <p:cNvPr id="3" name="縦書きテキスト プレースホルダ 2"/>
          <p:cNvSpPr>
            <a:spLocks noGrp="1"/>
          </p:cNvSpPr>
          <p:nvPr>
            <p:ph type="body" orient="vert" idx="1"/>
          </p:nvPr>
        </p:nvSpPr>
        <p:spPr>
          <a:xfrm>
            <a:off x="457200" y="274740"/>
            <a:ext cx="6019800" cy="5851525"/>
          </a:xfrm>
        </p:spPr>
        <p:txBody>
          <a:bodyPr vert="eaVert"/>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日付プレースホルダ 3"/>
          <p:cNvSpPr>
            <a:spLocks noGrp="1"/>
          </p:cNvSpPr>
          <p:nvPr>
            <p:ph type="dt" sz="half" idx="10"/>
          </p:nvPr>
        </p:nvSpPr>
        <p:spPr/>
        <p:txBody>
          <a:bodyPr/>
          <a:lstStyle>
            <a:lvl1pPr>
              <a:defRPr/>
            </a:lvl1pPr>
          </a:lstStyle>
          <a:p>
            <a:pPr>
              <a:defRPr/>
            </a:pPr>
            <a:fld id="{11FDD76D-60B5-4E7F-97A4-A91D1726328E}" type="datetime1">
              <a:rPr lang="ja-JP" altLang="en-US" smtClean="0">
                <a:solidFill>
                  <a:prstClr val="black">
                    <a:tint val="75000"/>
                  </a:prstClr>
                </a:solidFill>
              </a:rPr>
              <a:t>2020/12/17</a:t>
            </a:fld>
            <a:endParaRPr lang="en-US" dirty="0">
              <a:solidFill>
                <a:prstClr val="black">
                  <a:tint val="75000"/>
                </a:prstClr>
              </a:solidFill>
            </a:endParaRPr>
          </a:p>
        </p:txBody>
      </p:sp>
      <p:sp>
        <p:nvSpPr>
          <p:cNvPr id="5" name="フッター プレースホルダ 4"/>
          <p:cNvSpPr>
            <a:spLocks noGrp="1"/>
          </p:cNvSpPr>
          <p:nvPr>
            <p:ph type="ftr" sz="quarter" idx="11"/>
          </p:nvPr>
        </p:nvSpPr>
        <p:spPr/>
        <p:txBody>
          <a:bodyPr/>
          <a:lstStyle>
            <a:lvl1pPr>
              <a:defRPr/>
            </a:lvl1pPr>
          </a:lstStyle>
          <a:p>
            <a:pPr>
              <a:defRPr/>
            </a:pPr>
            <a:r>
              <a:rPr lang="en-US" altLang="ja-JP" smtClean="0">
                <a:solidFill>
                  <a:prstClr val="black">
                    <a:tint val="75000"/>
                  </a:prstClr>
                </a:solidFill>
              </a:rPr>
              <a:t>©2020</a:t>
            </a:r>
            <a:r>
              <a:rPr lang="ja-JP" altLang="en-US" smtClean="0">
                <a:solidFill>
                  <a:prstClr val="black">
                    <a:tint val="75000"/>
                  </a:prstClr>
                </a:solidFill>
              </a:rPr>
              <a:t>滋賀県消費生活センター</a:t>
            </a:r>
            <a:endParaRPr lang="en-US">
              <a:solidFill>
                <a:prstClr val="black">
                  <a:tint val="75000"/>
                </a:prstClr>
              </a:solidFill>
            </a:endParaRPr>
          </a:p>
        </p:txBody>
      </p:sp>
      <p:sp>
        <p:nvSpPr>
          <p:cNvPr id="6" name="スライド番号プレースホルダ 5"/>
          <p:cNvSpPr>
            <a:spLocks noGrp="1"/>
          </p:cNvSpPr>
          <p:nvPr>
            <p:ph type="sldNum" sz="quarter" idx="12"/>
          </p:nvPr>
        </p:nvSpPr>
        <p:spPr/>
        <p:txBody>
          <a:bodyPr/>
          <a:lstStyle>
            <a:lvl1pPr>
              <a:defRPr/>
            </a:lvl1pPr>
          </a:lstStyle>
          <a:p>
            <a:pPr>
              <a:defRPr/>
            </a:pPr>
            <a:fld id="{F11FA746-95E2-4053-B7A5-42E153FA98F8}" type="slidenum">
              <a:rPr lang="en-US" altLang="ja-JP"/>
              <a:pPr>
                <a:defRPr/>
              </a:pPr>
              <a:t>‹#›</a:t>
            </a:fld>
            <a:endParaRPr lang="en-US" altLang="ja-JP"/>
          </a:p>
        </p:txBody>
      </p:sp>
    </p:spTree>
    <p:extLst>
      <p:ext uri="{BB962C8B-B14F-4D97-AF65-F5344CB8AC3E}">
        <p14:creationId xmlns:p14="http://schemas.microsoft.com/office/powerpoint/2010/main" val="3178763517"/>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537"/>
            <a:ext cx="7772400" cy="1470025"/>
          </a:xfrm>
        </p:spPr>
        <p:txBody>
          <a:bodyPr/>
          <a:lstStyle/>
          <a:p>
            <a:r>
              <a:rPr lang="ja-JP" altLang="en-US" smtClean="0"/>
              <a:t>マスタ タイトルの書式設定</a:t>
            </a:r>
            <a:endParaRPr lang="ja-JP" altLang="en-US"/>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035" indent="0" algn="ctr">
              <a:buNone/>
              <a:defRPr>
                <a:solidFill>
                  <a:schemeClr val="tx1">
                    <a:tint val="75000"/>
                  </a:schemeClr>
                </a:solidFill>
              </a:defRPr>
            </a:lvl2pPr>
            <a:lvl3pPr marL="914070" indent="0" algn="ctr">
              <a:buNone/>
              <a:defRPr>
                <a:solidFill>
                  <a:schemeClr val="tx1">
                    <a:tint val="75000"/>
                  </a:schemeClr>
                </a:solidFill>
              </a:defRPr>
            </a:lvl3pPr>
            <a:lvl4pPr marL="1371105" indent="0" algn="ctr">
              <a:buNone/>
              <a:defRPr>
                <a:solidFill>
                  <a:schemeClr val="tx1">
                    <a:tint val="75000"/>
                  </a:schemeClr>
                </a:solidFill>
              </a:defRPr>
            </a:lvl4pPr>
            <a:lvl5pPr marL="1828141" indent="0" algn="ctr">
              <a:buNone/>
              <a:defRPr>
                <a:solidFill>
                  <a:schemeClr val="tx1">
                    <a:tint val="75000"/>
                  </a:schemeClr>
                </a:solidFill>
              </a:defRPr>
            </a:lvl5pPr>
            <a:lvl6pPr marL="2285176" indent="0" algn="ctr">
              <a:buNone/>
              <a:defRPr>
                <a:solidFill>
                  <a:schemeClr val="tx1">
                    <a:tint val="75000"/>
                  </a:schemeClr>
                </a:solidFill>
              </a:defRPr>
            </a:lvl6pPr>
            <a:lvl7pPr marL="2742213" indent="0" algn="ctr">
              <a:buNone/>
              <a:defRPr>
                <a:solidFill>
                  <a:schemeClr val="tx1">
                    <a:tint val="75000"/>
                  </a:schemeClr>
                </a:solidFill>
              </a:defRPr>
            </a:lvl7pPr>
            <a:lvl8pPr marL="3199248" indent="0" algn="ctr">
              <a:buNone/>
              <a:defRPr>
                <a:solidFill>
                  <a:schemeClr val="tx1">
                    <a:tint val="75000"/>
                  </a:schemeClr>
                </a:solidFill>
              </a:defRPr>
            </a:lvl8pPr>
            <a:lvl9pPr marL="3656283" indent="0" algn="ctr">
              <a:buNone/>
              <a:defRPr>
                <a:solidFill>
                  <a:schemeClr val="tx1">
                    <a:tint val="75000"/>
                  </a:schemeClr>
                </a:solidFill>
              </a:defRPr>
            </a:lvl9pPr>
          </a:lstStyle>
          <a:p>
            <a:r>
              <a:rPr lang="ja-JP" altLang="en-US" smtClean="0"/>
              <a:t>マスタ サブタイトルの書式設定</a:t>
            </a:r>
            <a:endParaRPr lang="ja-JP" altLang="en-US"/>
          </a:p>
        </p:txBody>
      </p:sp>
      <p:sp>
        <p:nvSpPr>
          <p:cNvPr id="4" name="日付プレースホルダ 3"/>
          <p:cNvSpPr>
            <a:spLocks noGrp="1"/>
          </p:cNvSpPr>
          <p:nvPr>
            <p:ph type="dt" sz="half" idx="10"/>
          </p:nvPr>
        </p:nvSpPr>
        <p:spPr/>
        <p:txBody>
          <a:bodyPr/>
          <a:lstStyle>
            <a:lvl1pPr>
              <a:defRPr/>
            </a:lvl1pPr>
          </a:lstStyle>
          <a:p>
            <a:pPr>
              <a:defRPr/>
            </a:pPr>
            <a:fld id="{AA538BF6-0935-4322-8943-7AECEAF1B2D3}" type="datetime1">
              <a:rPr lang="ja-JP" altLang="en-US" smtClean="0">
                <a:solidFill>
                  <a:prstClr val="black">
                    <a:tint val="75000"/>
                  </a:prstClr>
                </a:solidFill>
              </a:rPr>
              <a:t>2020/12/17</a:t>
            </a:fld>
            <a:endParaRPr lang="en-US" dirty="0">
              <a:solidFill>
                <a:prstClr val="black">
                  <a:tint val="75000"/>
                </a:prstClr>
              </a:solidFill>
            </a:endParaRPr>
          </a:p>
        </p:txBody>
      </p:sp>
      <p:sp>
        <p:nvSpPr>
          <p:cNvPr id="5" name="フッター プレースホルダ 4"/>
          <p:cNvSpPr>
            <a:spLocks noGrp="1"/>
          </p:cNvSpPr>
          <p:nvPr>
            <p:ph type="ftr" sz="quarter" idx="11"/>
          </p:nvPr>
        </p:nvSpPr>
        <p:spPr/>
        <p:txBody>
          <a:bodyPr/>
          <a:lstStyle>
            <a:lvl1pPr>
              <a:defRPr/>
            </a:lvl1pPr>
          </a:lstStyle>
          <a:p>
            <a:pPr>
              <a:defRPr/>
            </a:pPr>
            <a:r>
              <a:rPr lang="en-US" altLang="ja-JP" smtClean="0">
                <a:solidFill>
                  <a:prstClr val="black">
                    <a:tint val="75000"/>
                  </a:prstClr>
                </a:solidFill>
              </a:rPr>
              <a:t>©2020</a:t>
            </a:r>
            <a:r>
              <a:rPr lang="ja-JP" altLang="en-US" smtClean="0">
                <a:solidFill>
                  <a:prstClr val="black">
                    <a:tint val="75000"/>
                  </a:prstClr>
                </a:solidFill>
              </a:rPr>
              <a:t>滋賀県消費生活センター</a:t>
            </a:r>
            <a:endParaRPr lang="en-US">
              <a:solidFill>
                <a:prstClr val="black">
                  <a:tint val="75000"/>
                </a:prstClr>
              </a:solidFill>
            </a:endParaRPr>
          </a:p>
        </p:txBody>
      </p:sp>
      <p:sp>
        <p:nvSpPr>
          <p:cNvPr id="6" name="スライド番号プレースホルダ 5"/>
          <p:cNvSpPr>
            <a:spLocks noGrp="1"/>
          </p:cNvSpPr>
          <p:nvPr>
            <p:ph type="sldNum" sz="quarter" idx="12"/>
          </p:nvPr>
        </p:nvSpPr>
        <p:spPr/>
        <p:txBody>
          <a:bodyPr/>
          <a:lstStyle>
            <a:lvl1pPr>
              <a:defRPr/>
            </a:lvl1pPr>
          </a:lstStyle>
          <a:p>
            <a:pPr>
              <a:defRPr/>
            </a:pPr>
            <a:fld id="{0A4976AF-C0B1-4D8C-B10F-1F002A3E9195}" type="slidenum">
              <a:rPr lang="en-US" altLang="ja-JP"/>
              <a:pPr>
                <a:defRPr/>
              </a:pPr>
              <a:t>‹#›</a:t>
            </a:fld>
            <a:endParaRPr lang="en-US" altLang="ja-JP"/>
          </a:p>
        </p:txBody>
      </p:sp>
    </p:spTree>
    <p:extLst>
      <p:ext uri="{BB962C8B-B14F-4D97-AF65-F5344CB8AC3E}">
        <p14:creationId xmlns:p14="http://schemas.microsoft.com/office/powerpoint/2010/main" val="269749243"/>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コンテンツ プレースホルダ 2"/>
          <p:cNvSpPr>
            <a:spLocks noGrp="1"/>
          </p:cNvSpPr>
          <p:nvPr>
            <p:ph idx="1"/>
          </p:nvPr>
        </p:nvSpPr>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日付プレースホルダ 3"/>
          <p:cNvSpPr>
            <a:spLocks noGrp="1"/>
          </p:cNvSpPr>
          <p:nvPr>
            <p:ph type="dt" sz="half" idx="10"/>
          </p:nvPr>
        </p:nvSpPr>
        <p:spPr/>
        <p:txBody>
          <a:bodyPr/>
          <a:lstStyle>
            <a:lvl1pPr>
              <a:defRPr/>
            </a:lvl1pPr>
          </a:lstStyle>
          <a:p>
            <a:pPr>
              <a:defRPr/>
            </a:pPr>
            <a:fld id="{9E955399-63A1-43DE-ACDC-8D1E82D9918C}" type="datetime1">
              <a:rPr lang="ja-JP" altLang="en-US" smtClean="0">
                <a:solidFill>
                  <a:prstClr val="black">
                    <a:tint val="75000"/>
                  </a:prstClr>
                </a:solidFill>
              </a:rPr>
              <a:t>2020/12/17</a:t>
            </a:fld>
            <a:endParaRPr lang="en-US" dirty="0">
              <a:solidFill>
                <a:prstClr val="black">
                  <a:tint val="75000"/>
                </a:prstClr>
              </a:solidFill>
            </a:endParaRPr>
          </a:p>
        </p:txBody>
      </p:sp>
      <p:sp>
        <p:nvSpPr>
          <p:cNvPr id="5" name="フッター プレースホルダ 4"/>
          <p:cNvSpPr>
            <a:spLocks noGrp="1"/>
          </p:cNvSpPr>
          <p:nvPr>
            <p:ph type="ftr" sz="quarter" idx="11"/>
          </p:nvPr>
        </p:nvSpPr>
        <p:spPr/>
        <p:txBody>
          <a:bodyPr/>
          <a:lstStyle>
            <a:lvl1pPr>
              <a:defRPr/>
            </a:lvl1pPr>
          </a:lstStyle>
          <a:p>
            <a:pPr>
              <a:defRPr/>
            </a:pPr>
            <a:r>
              <a:rPr lang="en-US" altLang="ja-JP" smtClean="0">
                <a:solidFill>
                  <a:prstClr val="black">
                    <a:tint val="75000"/>
                  </a:prstClr>
                </a:solidFill>
              </a:rPr>
              <a:t>©2020</a:t>
            </a:r>
            <a:r>
              <a:rPr lang="ja-JP" altLang="en-US" smtClean="0">
                <a:solidFill>
                  <a:prstClr val="black">
                    <a:tint val="75000"/>
                  </a:prstClr>
                </a:solidFill>
              </a:rPr>
              <a:t>滋賀県消費生活センター</a:t>
            </a:r>
            <a:endParaRPr lang="en-US">
              <a:solidFill>
                <a:prstClr val="black">
                  <a:tint val="75000"/>
                </a:prstClr>
              </a:solidFill>
            </a:endParaRPr>
          </a:p>
        </p:txBody>
      </p:sp>
      <p:sp>
        <p:nvSpPr>
          <p:cNvPr id="6" name="スライド番号プレースホルダ 5"/>
          <p:cNvSpPr>
            <a:spLocks noGrp="1"/>
          </p:cNvSpPr>
          <p:nvPr>
            <p:ph type="sldNum" sz="quarter" idx="12"/>
          </p:nvPr>
        </p:nvSpPr>
        <p:spPr/>
        <p:txBody>
          <a:bodyPr/>
          <a:lstStyle>
            <a:lvl1pPr>
              <a:defRPr/>
            </a:lvl1pPr>
          </a:lstStyle>
          <a:p>
            <a:pPr>
              <a:defRPr/>
            </a:pPr>
            <a:fld id="{974790BC-9F65-4453-85BF-6D3727B23FD6}" type="slidenum">
              <a:rPr lang="en-US" altLang="ja-JP"/>
              <a:pPr>
                <a:defRPr/>
              </a:pPr>
              <a:t>‹#›</a:t>
            </a:fld>
            <a:endParaRPr lang="en-US" altLang="ja-JP"/>
          </a:p>
        </p:txBody>
      </p:sp>
    </p:spTree>
    <p:extLst>
      <p:ext uri="{BB962C8B-B14F-4D97-AF65-F5344CB8AC3E}">
        <p14:creationId xmlns:p14="http://schemas.microsoft.com/office/powerpoint/2010/main" val="3878204135"/>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7012"/>
            <a:ext cx="7772400" cy="1362075"/>
          </a:xfrm>
        </p:spPr>
        <p:txBody>
          <a:bodyPr anchor="t"/>
          <a:lstStyle>
            <a:lvl1pPr algn="l">
              <a:defRPr sz="4000" b="1" cap="all"/>
            </a:lvl1pPr>
          </a:lstStyle>
          <a:p>
            <a:r>
              <a:rPr lang="ja-JP" altLang="en-US" smtClean="0"/>
              <a:t>マスタ タイトルの書式設定</a:t>
            </a:r>
            <a:endParaRPr lang="ja-JP" altLang="en-US"/>
          </a:p>
        </p:txBody>
      </p:sp>
      <p:sp>
        <p:nvSpPr>
          <p:cNvPr id="3" name="テキスト プレースホルダ 2"/>
          <p:cNvSpPr>
            <a:spLocks noGrp="1"/>
          </p:cNvSpPr>
          <p:nvPr>
            <p:ph type="body" idx="1"/>
          </p:nvPr>
        </p:nvSpPr>
        <p:spPr>
          <a:xfrm>
            <a:off x="722313" y="2906722"/>
            <a:ext cx="7772400" cy="1500187"/>
          </a:xfrm>
        </p:spPr>
        <p:txBody>
          <a:bodyPr anchor="b"/>
          <a:lstStyle>
            <a:lvl1pPr marL="0" indent="0">
              <a:buNone/>
              <a:defRPr sz="2000">
                <a:solidFill>
                  <a:schemeClr val="tx1">
                    <a:tint val="75000"/>
                  </a:schemeClr>
                </a:solidFill>
              </a:defRPr>
            </a:lvl1pPr>
            <a:lvl2pPr marL="457035" indent="0">
              <a:buNone/>
              <a:defRPr sz="1800">
                <a:solidFill>
                  <a:schemeClr val="tx1">
                    <a:tint val="75000"/>
                  </a:schemeClr>
                </a:solidFill>
              </a:defRPr>
            </a:lvl2pPr>
            <a:lvl3pPr marL="914070" indent="0">
              <a:buNone/>
              <a:defRPr sz="1600">
                <a:solidFill>
                  <a:schemeClr val="tx1">
                    <a:tint val="75000"/>
                  </a:schemeClr>
                </a:solidFill>
              </a:defRPr>
            </a:lvl3pPr>
            <a:lvl4pPr marL="1371105" indent="0">
              <a:buNone/>
              <a:defRPr sz="1400">
                <a:solidFill>
                  <a:schemeClr val="tx1">
                    <a:tint val="75000"/>
                  </a:schemeClr>
                </a:solidFill>
              </a:defRPr>
            </a:lvl4pPr>
            <a:lvl5pPr marL="1828141" indent="0">
              <a:buNone/>
              <a:defRPr sz="1400">
                <a:solidFill>
                  <a:schemeClr val="tx1">
                    <a:tint val="75000"/>
                  </a:schemeClr>
                </a:solidFill>
              </a:defRPr>
            </a:lvl5pPr>
            <a:lvl6pPr marL="2285176" indent="0">
              <a:buNone/>
              <a:defRPr sz="1400">
                <a:solidFill>
                  <a:schemeClr val="tx1">
                    <a:tint val="75000"/>
                  </a:schemeClr>
                </a:solidFill>
              </a:defRPr>
            </a:lvl6pPr>
            <a:lvl7pPr marL="2742213" indent="0">
              <a:buNone/>
              <a:defRPr sz="1400">
                <a:solidFill>
                  <a:schemeClr val="tx1">
                    <a:tint val="75000"/>
                  </a:schemeClr>
                </a:solidFill>
              </a:defRPr>
            </a:lvl7pPr>
            <a:lvl8pPr marL="3199248" indent="0">
              <a:buNone/>
              <a:defRPr sz="1400">
                <a:solidFill>
                  <a:schemeClr val="tx1">
                    <a:tint val="75000"/>
                  </a:schemeClr>
                </a:solidFill>
              </a:defRPr>
            </a:lvl8pPr>
            <a:lvl9pPr marL="3656283" indent="0">
              <a:buNone/>
              <a:defRPr sz="1400">
                <a:solidFill>
                  <a:schemeClr val="tx1">
                    <a:tint val="75000"/>
                  </a:schemeClr>
                </a:solidFill>
              </a:defRPr>
            </a:lvl9pPr>
          </a:lstStyle>
          <a:p>
            <a:pPr lvl="0"/>
            <a:r>
              <a:rPr lang="ja-JP" altLang="en-US" smtClean="0"/>
              <a:t>マスタ テキストの書式設定</a:t>
            </a:r>
          </a:p>
        </p:txBody>
      </p:sp>
      <p:sp>
        <p:nvSpPr>
          <p:cNvPr id="4" name="日付プレースホルダ 3"/>
          <p:cNvSpPr>
            <a:spLocks noGrp="1"/>
          </p:cNvSpPr>
          <p:nvPr>
            <p:ph type="dt" sz="half" idx="10"/>
          </p:nvPr>
        </p:nvSpPr>
        <p:spPr/>
        <p:txBody>
          <a:bodyPr/>
          <a:lstStyle>
            <a:lvl1pPr>
              <a:defRPr/>
            </a:lvl1pPr>
          </a:lstStyle>
          <a:p>
            <a:pPr>
              <a:defRPr/>
            </a:pPr>
            <a:fld id="{D376CE27-5F3C-4F93-BBF3-21938BA6CC59}" type="datetime1">
              <a:rPr lang="ja-JP" altLang="en-US" smtClean="0">
                <a:solidFill>
                  <a:prstClr val="black">
                    <a:tint val="75000"/>
                  </a:prstClr>
                </a:solidFill>
              </a:rPr>
              <a:t>2020/12/17</a:t>
            </a:fld>
            <a:endParaRPr lang="en-US" dirty="0">
              <a:solidFill>
                <a:prstClr val="black">
                  <a:tint val="75000"/>
                </a:prstClr>
              </a:solidFill>
            </a:endParaRPr>
          </a:p>
        </p:txBody>
      </p:sp>
      <p:sp>
        <p:nvSpPr>
          <p:cNvPr id="5" name="フッター プレースホルダ 4"/>
          <p:cNvSpPr>
            <a:spLocks noGrp="1"/>
          </p:cNvSpPr>
          <p:nvPr>
            <p:ph type="ftr" sz="quarter" idx="11"/>
          </p:nvPr>
        </p:nvSpPr>
        <p:spPr/>
        <p:txBody>
          <a:bodyPr/>
          <a:lstStyle>
            <a:lvl1pPr>
              <a:defRPr/>
            </a:lvl1pPr>
          </a:lstStyle>
          <a:p>
            <a:pPr>
              <a:defRPr/>
            </a:pPr>
            <a:r>
              <a:rPr lang="en-US" altLang="ja-JP" smtClean="0">
                <a:solidFill>
                  <a:prstClr val="black">
                    <a:tint val="75000"/>
                  </a:prstClr>
                </a:solidFill>
              </a:rPr>
              <a:t>©2020</a:t>
            </a:r>
            <a:r>
              <a:rPr lang="ja-JP" altLang="en-US" smtClean="0">
                <a:solidFill>
                  <a:prstClr val="black">
                    <a:tint val="75000"/>
                  </a:prstClr>
                </a:solidFill>
              </a:rPr>
              <a:t>滋賀県消費生活センター</a:t>
            </a:r>
            <a:endParaRPr lang="en-US">
              <a:solidFill>
                <a:prstClr val="black">
                  <a:tint val="75000"/>
                </a:prstClr>
              </a:solidFill>
            </a:endParaRPr>
          </a:p>
        </p:txBody>
      </p:sp>
      <p:sp>
        <p:nvSpPr>
          <p:cNvPr id="6" name="スライド番号プレースホルダ 5"/>
          <p:cNvSpPr>
            <a:spLocks noGrp="1"/>
          </p:cNvSpPr>
          <p:nvPr>
            <p:ph type="sldNum" sz="quarter" idx="12"/>
          </p:nvPr>
        </p:nvSpPr>
        <p:spPr/>
        <p:txBody>
          <a:bodyPr/>
          <a:lstStyle>
            <a:lvl1pPr>
              <a:defRPr/>
            </a:lvl1pPr>
          </a:lstStyle>
          <a:p>
            <a:pPr>
              <a:defRPr/>
            </a:pPr>
            <a:fld id="{23171B2D-224B-4204-BB6B-44D6C1944005}" type="slidenum">
              <a:rPr lang="en-US" altLang="ja-JP"/>
              <a:pPr>
                <a:defRPr/>
              </a:pPr>
              <a:t>‹#›</a:t>
            </a:fld>
            <a:endParaRPr lang="en-US" altLang="ja-JP"/>
          </a:p>
        </p:txBody>
      </p:sp>
    </p:spTree>
    <p:extLst>
      <p:ext uri="{BB962C8B-B14F-4D97-AF65-F5344CB8AC3E}">
        <p14:creationId xmlns:p14="http://schemas.microsoft.com/office/powerpoint/2010/main" val="606582995"/>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コンテンツ プレースホルダ 2"/>
          <p:cNvSpPr>
            <a:spLocks noGrp="1"/>
          </p:cNvSpPr>
          <p:nvPr>
            <p:ph sz="half" idx="1"/>
          </p:nvPr>
        </p:nvSpPr>
        <p:spPr>
          <a:xfrm>
            <a:off x="457200" y="160020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half" idx="2"/>
          </p:nvPr>
        </p:nvSpPr>
        <p:spPr>
          <a:xfrm>
            <a:off x="4648200" y="160020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日付プレースホルダ 3"/>
          <p:cNvSpPr>
            <a:spLocks noGrp="1"/>
          </p:cNvSpPr>
          <p:nvPr>
            <p:ph type="dt" sz="half" idx="10"/>
          </p:nvPr>
        </p:nvSpPr>
        <p:spPr/>
        <p:txBody>
          <a:bodyPr/>
          <a:lstStyle>
            <a:lvl1pPr>
              <a:defRPr/>
            </a:lvl1pPr>
          </a:lstStyle>
          <a:p>
            <a:pPr>
              <a:defRPr/>
            </a:pPr>
            <a:fld id="{D9116FF9-4E11-4910-AEEB-3C2525EF80DD}" type="datetime1">
              <a:rPr lang="ja-JP" altLang="en-US" smtClean="0">
                <a:solidFill>
                  <a:prstClr val="black">
                    <a:tint val="75000"/>
                  </a:prstClr>
                </a:solidFill>
              </a:rPr>
              <a:t>2020/12/17</a:t>
            </a:fld>
            <a:endParaRPr lang="en-US" dirty="0">
              <a:solidFill>
                <a:prstClr val="black">
                  <a:tint val="75000"/>
                </a:prstClr>
              </a:solidFill>
            </a:endParaRPr>
          </a:p>
        </p:txBody>
      </p:sp>
      <p:sp>
        <p:nvSpPr>
          <p:cNvPr id="6" name="フッター プレースホルダ 4"/>
          <p:cNvSpPr>
            <a:spLocks noGrp="1"/>
          </p:cNvSpPr>
          <p:nvPr>
            <p:ph type="ftr" sz="quarter" idx="11"/>
          </p:nvPr>
        </p:nvSpPr>
        <p:spPr/>
        <p:txBody>
          <a:bodyPr/>
          <a:lstStyle>
            <a:lvl1pPr>
              <a:defRPr/>
            </a:lvl1pPr>
          </a:lstStyle>
          <a:p>
            <a:pPr>
              <a:defRPr/>
            </a:pPr>
            <a:r>
              <a:rPr lang="en-US" altLang="ja-JP" smtClean="0">
                <a:solidFill>
                  <a:prstClr val="black">
                    <a:tint val="75000"/>
                  </a:prstClr>
                </a:solidFill>
              </a:rPr>
              <a:t>©2020</a:t>
            </a:r>
            <a:r>
              <a:rPr lang="ja-JP" altLang="en-US" smtClean="0">
                <a:solidFill>
                  <a:prstClr val="black">
                    <a:tint val="75000"/>
                  </a:prstClr>
                </a:solidFill>
              </a:rPr>
              <a:t>滋賀県消費生活センター</a:t>
            </a:r>
            <a:endParaRPr lang="en-US">
              <a:solidFill>
                <a:prstClr val="black">
                  <a:tint val="75000"/>
                </a:prstClr>
              </a:solidFill>
            </a:endParaRPr>
          </a:p>
        </p:txBody>
      </p:sp>
      <p:sp>
        <p:nvSpPr>
          <p:cNvPr id="7" name="スライド番号プレースホルダ 5"/>
          <p:cNvSpPr>
            <a:spLocks noGrp="1"/>
          </p:cNvSpPr>
          <p:nvPr>
            <p:ph type="sldNum" sz="quarter" idx="12"/>
          </p:nvPr>
        </p:nvSpPr>
        <p:spPr/>
        <p:txBody>
          <a:bodyPr/>
          <a:lstStyle>
            <a:lvl1pPr>
              <a:defRPr/>
            </a:lvl1pPr>
          </a:lstStyle>
          <a:p>
            <a:pPr>
              <a:defRPr/>
            </a:pPr>
            <a:fld id="{EF0DF236-BCA7-47FD-B920-840810BB98B2}" type="slidenum">
              <a:rPr lang="en-US" altLang="ja-JP"/>
              <a:pPr>
                <a:defRPr/>
              </a:pPr>
              <a:t>‹#›</a:t>
            </a:fld>
            <a:endParaRPr lang="en-US" altLang="ja-JP"/>
          </a:p>
        </p:txBody>
      </p:sp>
    </p:spTree>
    <p:extLst>
      <p:ext uri="{BB962C8B-B14F-4D97-AF65-F5344CB8AC3E}">
        <p14:creationId xmlns:p14="http://schemas.microsoft.com/office/powerpoint/2010/main" val="112546495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ja-JP" altLang="en-US"/>
          </a:p>
        </p:txBody>
      </p:sp>
      <p:sp>
        <p:nvSpPr>
          <p:cNvPr id="3" name="日付プレースホルダー 2"/>
          <p:cNvSpPr>
            <a:spLocks noGrp="1"/>
          </p:cNvSpPr>
          <p:nvPr>
            <p:ph type="dt" sz="half" idx="10"/>
          </p:nvPr>
        </p:nvSpPr>
        <p:spPr/>
        <p:txBody>
          <a:bodyPr/>
          <a:lstStyle>
            <a:lvl1pPr>
              <a:defRPr/>
            </a:lvl1pPr>
          </a:lstStyle>
          <a:p>
            <a:fld id="{B09E7772-5C0C-4CC0-B00D-6F93EC98E239}" type="datetime1">
              <a:rPr lang="ja-JP" altLang="en-US" smtClean="0">
                <a:solidFill>
                  <a:srgbClr val="000000"/>
                </a:solidFill>
              </a:rPr>
              <a:t>2020/12/17</a:t>
            </a:fld>
            <a:endParaRPr lang="en-US" altLang="ja-JP">
              <a:solidFill>
                <a:srgbClr val="000000"/>
              </a:solidFill>
            </a:endParaRPr>
          </a:p>
        </p:txBody>
      </p:sp>
      <p:sp>
        <p:nvSpPr>
          <p:cNvPr id="4" name="フッター プレースホルダー 3"/>
          <p:cNvSpPr>
            <a:spLocks noGrp="1"/>
          </p:cNvSpPr>
          <p:nvPr>
            <p:ph type="ftr" sz="quarter" idx="11"/>
          </p:nvPr>
        </p:nvSpPr>
        <p:spPr/>
        <p:txBody>
          <a:bodyPr/>
          <a:lstStyle>
            <a:lvl1pPr>
              <a:defRPr/>
            </a:lvl1pPr>
          </a:lstStyle>
          <a:p>
            <a:r>
              <a:rPr lang="en-US" altLang="ja-JP" smtClean="0">
                <a:solidFill>
                  <a:srgbClr val="000000"/>
                </a:solidFill>
              </a:rPr>
              <a:t>©2020</a:t>
            </a:r>
            <a:r>
              <a:rPr lang="ja-JP" altLang="en-US" smtClean="0">
                <a:solidFill>
                  <a:srgbClr val="000000"/>
                </a:solidFill>
              </a:rPr>
              <a:t>滋賀県消費生活センター</a:t>
            </a:r>
            <a:endParaRPr lang="en-US" altLang="ja-JP">
              <a:solidFill>
                <a:srgbClr val="000000"/>
              </a:solidFill>
            </a:endParaRPr>
          </a:p>
        </p:txBody>
      </p:sp>
      <p:sp>
        <p:nvSpPr>
          <p:cNvPr id="5" name="スライド番号プレースホルダー 4"/>
          <p:cNvSpPr>
            <a:spLocks noGrp="1"/>
          </p:cNvSpPr>
          <p:nvPr>
            <p:ph type="sldNum" sz="quarter" idx="12"/>
          </p:nvPr>
        </p:nvSpPr>
        <p:spPr/>
        <p:txBody>
          <a:bodyPr/>
          <a:lstStyle>
            <a:lvl1pPr>
              <a:defRPr/>
            </a:lvl1pPr>
          </a:lstStyle>
          <a:p>
            <a:fld id="{B4D9266B-3AC5-41DF-A274-25891425CB65}" type="slidenum">
              <a:rPr lang="ja-JP" altLang="en-US">
                <a:solidFill>
                  <a:srgbClr val="000000"/>
                </a:solidFill>
              </a:rPr>
              <a:pPr/>
              <a:t>‹#›</a:t>
            </a:fld>
            <a:endParaRPr lang="en-US" altLang="ja-JP">
              <a:solidFill>
                <a:srgbClr val="000000"/>
              </a:solidFill>
            </a:endParaRPr>
          </a:p>
        </p:txBody>
      </p:sp>
    </p:spTree>
    <p:extLst>
      <p:ext uri="{BB962C8B-B14F-4D97-AF65-F5344CB8AC3E}">
        <p14:creationId xmlns:p14="http://schemas.microsoft.com/office/powerpoint/2010/main" val="1405622085"/>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lang="ja-JP" altLang="en-US" smtClean="0"/>
              <a:t>マスタ タイトルの書式設定</a:t>
            </a:r>
            <a:endParaRPr lang="ja-JP" altLang="en-US"/>
          </a:p>
        </p:txBody>
      </p:sp>
      <p:sp>
        <p:nvSpPr>
          <p:cNvPr id="3" name="テキスト プレースホルダ 2"/>
          <p:cNvSpPr>
            <a:spLocks noGrp="1"/>
          </p:cNvSpPr>
          <p:nvPr>
            <p:ph type="body" idx="1"/>
          </p:nvPr>
        </p:nvSpPr>
        <p:spPr>
          <a:xfrm>
            <a:off x="457200" y="1535113"/>
            <a:ext cx="4040188" cy="639763"/>
          </a:xfrm>
        </p:spPr>
        <p:txBody>
          <a:bodyPr anchor="b"/>
          <a:lstStyle>
            <a:lvl1pPr marL="0" indent="0">
              <a:buNone/>
              <a:defRPr sz="2400" b="1"/>
            </a:lvl1pPr>
            <a:lvl2pPr marL="457035" indent="0">
              <a:buNone/>
              <a:defRPr sz="2000" b="1"/>
            </a:lvl2pPr>
            <a:lvl3pPr marL="914070" indent="0">
              <a:buNone/>
              <a:defRPr sz="1800" b="1"/>
            </a:lvl3pPr>
            <a:lvl4pPr marL="1371105" indent="0">
              <a:buNone/>
              <a:defRPr sz="1600" b="1"/>
            </a:lvl4pPr>
            <a:lvl5pPr marL="1828141" indent="0">
              <a:buNone/>
              <a:defRPr sz="1600" b="1"/>
            </a:lvl5pPr>
            <a:lvl6pPr marL="2285176" indent="0">
              <a:buNone/>
              <a:defRPr sz="1600" b="1"/>
            </a:lvl6pPr>
            <a:lvl7pPr marL="2742213" indent="0">
              <a:buNone/>
              <a:defRPr sz="1600" b="1"/>
            </a:lvl7pPr>
            <a:lvl8pPr marL="3199248" indent="0">
              <a:buNone/>
              <a:defRPr sz="1600" b="1"/>
            </a:lvl8pPr>
            <a:lvl9pPr marL="3656283" indent="0">
              <a:buNone/>
              <a:defRPr sz="1600" b="1"/>
            </a:lvl9pPr>
          </a:lstStyle>
          <a:p>
            <a:pPr lvl="0"/>
            <a:r>
              <a:rPr lang="ja-JP" altLang="en-US" smtClean="0"/>
              <a:t>マスタ テキストの書式設定</a:t>
            </a:r>
          </a:p>
        </p:txBody>
      </p:sp>
      <p:sp>
        <p:nvSpPr>
          <p:cNvPr id="4" name="コンテンツ プレースホル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テキスト プレースホルダ 4"/>
          <p:cNvSpPr>
            <a:spLocks noGrp="1"/>
          </p:cNvSpPr>
          <p:nvPr>
            <p:ph type="body" sz="quarter" idx="3"/>
          </p:nvPr>
        </p:nvSpPr>
        <p:spPr>
          <a:xfrm>
            <a:off x="4645084" y="1535113"/>
            <a:ext cx="4041775" cy="639763"/>
          </a:xfrm>
        </p:spPr>
        <p:txBody>
          <a:bodyPr anchor="b"/>
          <a:lstStyle>
            <a:lvl1pPr marL="0" indent="0">
              <a:buNone/>
              <a:defRPr sz="2400" b="1"/>
            </a:lvl1pPr>
            <a:lvl2pPr marL="457035" indent="0">
              <a:buNone/>
              <a:defRPr sz="2000" b="1"/>
            </a:lvl2pPr>
            <a:lvl3pPr marL="914070" indent="0">
              <a:buNone/>
              <a:defRPr sz="1800" b="1"/>
            </a:lvl3pPr>
            <a:lvl4pPr marL="1371105" indent="0">
              <a:buNone/>
              <a:defRPr sz="1600" b="1"/>
            </a:lvl4pPr>
            <a:lvl5pPr marL="1828141" indent="0">
              <a:buNone/>
              <a:defRPr sz="1600" b="1"/>
            </a:lvl5pPr>
            <a:lvl6pPr marL="2285176" indent="0">
              <a:buNone/>
              <a:defRPr sz="1600" b="1"/>
            </a:lvl6pPr>
            <a:lvl7pPr marL="2742213" indent="0">
              <a:buNone/>
              <a:defRPr sz="1600" b="1"/>
            </a:lvl7pPr>
            <a:lvl8pPr marL="3199248" indent="0">
              <a:buNone/>
              <a:defRPr sz="1600" b="1"/>
            </a:lvl8pPr>
            <a:lvl9pPr marL="3656283" indent="0">
              <a:buNone/>
              <a:defRPr sz="1600" b="1"/>
            </a:lvl9pPr>
          </a:lstStyle>
          <a:p>
            <a:pPr lvl="0"/>
            <a:r>
              <a:rPr lang="ja-JP" altLang="en-US" smtClean="0"/>
              <a:t>マスタ テキストの書式設定</a:t>
            </a:r>
          </a:p>
        </p:txBody>
      </p:sp>
      <p:sp>
        <p:nvSpPr>
          <p:cNvPr id="6" name="コンテンツ プレースホルダ 5"/>
          <p:cNvSpPr>
            <a:spLocks noGrp="1"/>
          </p:cNvSpPr>
          <p:nvPr>
            <p:ph sz="quarter" idx="4"/>
          </p:nvPr>
        </p:nvSpPr>
        <p:spPr>
          <a:xfrm>
            <a:off x="4645084"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7" name="日付プレースホルダ 3"/>
          <p:cNvSpPr>
            <a:spLocks noGrp="1"/>
          </p:cNvSpPr>
          <p:nvPr>
            <p:ph type="dt" sz="half" idx="10"/>
          </p:nvPr>
        </p:nvSpPr>
        <p:spPr/>
        <p:txBody>
          <a:bodyPr/>
          <a:lstStyle>
            <a:lvl1pPr>
              <a:defRPr/>
            </a:lvl1pPr>
          </a:lstStyle>
          <a:p>
            <a:pPr>
              <a:defRPr/>
            </a:pPr>
            <a:fld id="{BB581B0A-059D-4487-9596-711344CC75A7}" type="datetime1">
              <a:rPr lang="ja-JP" altLang="en-US" smtClean="0">
                <a:solidFill>
                  <a:prstClr val="black">
                    <a:tint val="75000"/>
                  </a:prstClr>
                </a:solidFill>
              </a:rPr>
              <a:t>2020/12/17</a:t>
            </a:fld>
            <a:endParaRPr lang="en-US" dirty="0">
              <a:solidFill>
                <a:prstClr val="black">
                  <a:tint val="75000"/>
                </a:prstClr>
              </a:solidFill>
            </a:endParaRPr>
          </a:p>
        </p:txBody>
      </p:sp>
      <p:sp>
        <p:nvSpPr>
          <p:cNvPr id="8" name="フッター プレースホルダ 4"/>
          <p:cNvSpPr>
            <a:spLocks noGrp="1"/>
          </p:cNvSpPr>
          <p:nvPr>
            <p:ph type="ftr" sz="quarter" idx="11"/>
          </p:nvPr>
        </p:nvSpPr>
        <p:spPr/>
        <p:txBody>
          <a:bodyPr/>
          <a:lstStyle>
            <a:lvl1pPr>
              <a:defRPr/>
            </a:lvl1pPr>
          </a:lstStyle>
          <a:p>
            <a:pPr>
              <a:defRPr/>
            </a:pPr>
            <a:r>
              <a:rPr lang="en-US" altLang="ja-JP" smtClean="0">
                <a:solidFill>
                  <a:prstClr val="black">
                    <a:tint val="75000"/>
                  </a:prstClr>
                </a:solidFill>
              </a:rPr>
              <a:t>©2020</a:t>
            </a:r>
            <a:r>
              <a:rPr lang="ja-JP" altLang="en-US" smtClean="0">
                <a:solidFill>
                  <a:prstClr val="black">
                    <a:tint val="75000"/>
                  </a:prstClr>
                </a:solidFill>
              </a:rPr>
              <a:t>滋賀県消費生活センター</a:t>
            </a:r>
            <a:endParaRPr lang="en-US">
              <a:solidFill>
                <a:prstClr val="black">
                  <a:tint val="75000"/>
                </a:prstClr>
              </a:solidFill>
            </a:endParaRPr>
          </a:p>
        </p:txBody>
      </p:sp>
      <p:sp>
        <p:nvSpPr>
          <p:cNvPr id="9" name="スライド番号プレースホルダ 5"/>
          <p:cNvSpPr>
            <a:spLocks noGrp="1"/>
          </p:cNvSpPr>
          <p:nvPr>
            <p:ph type="sldNum" sz="quarter" idx="12"/>
          </p:nvPr>
        </p:nvSpPr>
        <p:spPr/>
        <p:txBody>
          <a:bodyPr/>
          <a:lstStyle>
            <a:lvl1pPr>
              <a:defRPr/>
            </a:lvl1pPr>
          </a:lstStyle>
          <a:p>
            <a:pPr>
              <a:defRPr/>
            </a:pPr>
            <a:fld id="{84B7E0EA-DDC9-4B4F-B975-87ADB44A5D34}" type="slidenum">
              <a:rPr lang="en-US" altLang="ja-JP"/>
              <a:pPr>
                <a:defRPr/>
              </a:pPr>
              <a:t>‹#›</a:t>
            </a:fld>
            <a:endParaRPr lang="en-US" altLang="ja-JP"/>
          </a:p>
        </p:txBody>
      </p:sp>
    </p:spTree>
    <p:extLst>
      <p:ext uri="{BB962C8B-B14F-4D97-AF65-F5344CB8AC3E}">
        <p14:creationId xmlns:p14="http://schemas.microsoft.com/office/powerpoint/2010/main" val="1337772821"/>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日付プレースホルダ 3"/>
          <p:cNvSpPr>
            <a:spLocks noGrp="1"/>
          </p:cNvSpPr>
          <p:nvPr>
            <p:ph type="dt" sz="half" idx="10"/>
          </p:nvPr>
        </p:nvSpPr>
        <p:spPr/>
        <p:txBody>
          <a:bodyPr/>
          <a:lstStyle>
            <a:lvl1pPr>
              <a:defRPr/>
            </a:lvl1pPr>
          </a:lstStyle>
          <a:p>
            <a:pPr>
              <a:defRPr/>
            </a:pPr>
            <a:fld id="{05257894-CA6B-47EB-9E81-A7065EFFA2D6}" type="datetime1">
              <a:rPr lang="ja-JP" altLang="en-US" smtClean="0">
                <a:solidFill>
                  <a:prstClr val="black">
                    <a:tint val="75000"/>
                  </a:prstClr>
                </a:solidFill>
              </a:rPr>
              <a:t>2020/12/17</a:t>
            </a:fld>
            <a:endParaRPr lang="en-US" dirty="0">
              <a:solidFill>
                <a:prstClr val="black">
                  <a:tint val="75000"/>
                </a:prstClr>
              </a:solidFill>
            </a:endParaRPr>
          </a:p>
        </p:txBody>
      </p:sp>
      <p:sp>
        <p:nvSpPr>
          <p:cNvPr id="4" name="フッター プレースホルダ 4"/>
          <p:cNvSpPr>
            <a:spLocks noGrp="1"/>
          </p:cNvSpPr>
          <p:nvPr>
            <p:ph type="ftr" sz="quarter" idx="11"/>
          </p:nvPr>
        </p:nvSpPr>
        <p:spPr/>
        <p:txBody>
          <a:bodyPr/>
          <a:lstStyle>
            <a:lvl1pPr>
              <a:defRPr/>
            </a:lvl1pPr>
          </a:lstStyle>
          <a:p>
            <a:pPr>
              <a:defRPr/>
            </a:pPr>
            <a:r>
              <a:rPr lang="en-US" altLang="ja-JP" smtClean="0">
                <a:solidFill>
                  <a:prstClr val="black">
                    <a:tint val="75000"/>
                  </a:prstClr>
                </a:solidFill>
              </a:rPr>
              <a:t>©2020</a:t>
            </a:r>
            <a:r>
              <a:rPr lang="ja-JP" altLang="en-US" smtClean="0">
                <a:solidFill>
                  <a:prstClr val="black">
                    <a:tint val="75000"/>
                  </a:prstClr>
                </a:solidFill>
              </a:rPr>
              <a:t>滋賀県消費生活センター</a:t>
            </a:r>
            <a:endParaRPr lang="en-US">
              <a:solidFill>
                <a:prstClr val="black">
                  <a:tint val="75000"/>
                </a:prstClr>
              </a:solidFill>
            </a:endParaRPr>
          </a:p>
        </p:txBody>
      </p:sp>
      <p:sp>
        <p:nvSpPr>
          <p:cNvPr id="5" name="スライド番号プレースホルダ 5"/>
          <p:cNvSpPr>
            <a:spLocks noGrp="1"/>
          </p:cNvSpPr>
          <p:nvPr>
            <p:ph type="sldNum" sz="quarter" idx="12"/>
          </p:nvPr>
        </p:nvSpPr>
        <p:spPr/>
        <p:txBody>
          <a:bodyPr/>
          <a:lstStyle>
            <a:lvl1pPr>
              <a:defRPr/>
            </a:lvl1pPr>
          </a:lstStyle>
          <a:p>
            <a:pPr>
              <a:defRPr/>
            </a:pPr>
            <a:fld id="{362EEA19-C37A-42F1-93AB-A64652CB7706}" type="slidenum">
              <a:rPr lang="en-US" altLang="ja-JP"/>
              <a:pPr>
                <a:defRPr/>
              </a:pPr>
              <a:t>‹#›</a:t>
            </a:fld>
            <a:endParaRPr lang="en-US" altLang="ja-JP"/>
          </a:p>
        </p:txBody>
      </p:sp>
    </p:spTree>
    <p:extLst>
      <p:ext uri="{BB962C8B-B14F-4D97-AF65-F5344CB8AC3E}">
        <p14:creationId xmlns:p14="http://schemas.microsoft.com/office/powerpoint/2010/main" val="2922593064"/>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 3"/>
          <p:cNvSpPr>
            <a:spLocks noGrp="1"/>
          </p:cNvSpPr>
          <p:nvPr>
            <p:ph type="dt" sz="half" idx="10"/>
          </p:nvPr>
        </p:nvSpPr>
        <p:spPr/>
        <p:txBody>
          <a:bodyPr/>
          <a:lstStyle>
            <a:lvl1pPr>
              <a:defRPr/>
            </a:lvl1pPr>
          </a:lstStyle>
          <a:p>
            <a:pPr>
              <a:defRPr/>
            </a:pPr>
            <a:fld id="{DA067D7A-3AFB-4753-AB05-BEB712FA1E78}" type="datetime1">
              <a:rPr lang="ja-JP" altLang="en-US" smtClean="0">
                <a:solidFill>
                  <a:prstClr val="black">
                    <a:tint val="75000"/>
                  </a:prstClr>
                </a:solidFill>
              </a:rPr>
              <a:t>2020/12/17</a:t>
            </a:fld>
            <a:endParaRPr lang="en-US" dirty="0">
              <a:solidFill>
                <a:prstClr val="black">
                  <a:tint val="75000"/>
                </a:prstClr>
              </a:solidFill>
            </a:endParaRPr>
          </a:p>
        </p:txBody>
      </p:sp>
      <p:sp>
        <p:nvSpPr>
          <p:cNvPr id="3" name="フッター プレースホルダ 4"/>
          <p:cNvSpPr>
            <a:spLocks noGrp="1"/>
          </p:cNvSpPr>
          <p:nvPr>
            <p:ph type="ftr" sz="quarter" idx="11"/>
          </p:nvPr>
        </p:nvSpPr>
        <p:spPr/>
        <p:txBody>
          <a:bodyPr/>
          <a:lstStyle>
            <a:lvl1pPr>
              <a:defRPr/>
            </a:lvl1pPr>
          </a:lstStyle>
          <a:p>
            <a:pPr>
              <a:defRPr/>
            </a:pPr>
            <a:r>
              <a:rPr lang="en-US" altLang="ja-JP" smtClean="0">
                <a:solidFill>
                  <a:prstClr val="black">
                    <a:tint val="75000"/>
                  </a:prstClr>
                </a:solidFill>
              </a:rPr>
              <a:t>©2020</a:t>
            </a:r>
            <a:r>
              <a:rPr lang="ja-JP" altLang="en-US" smtClean="0">
                <a:solidFill>
                  <a:prstClr val="black">
                    <a:tint val="75000"/>
                  </a:prstClr>
                </a:solidFill>
              </a:rPr>
              <a:t>滋賀県消費生活センター</a:t>
            </a:r>
            <a:endParaRPr lang="en-US">
              <a:solidFill>
                <a:prstClr val="black">
                  <a:tint val="75000"/>
                </a:prstClr>
              </a:solidFill>
            </a:endParaRPr>
          </a:p>
        </p:txBody>
      </p:sp>
      <p:sp>
        <p:nvSpPr>
          <p:cNvPr id="4" name="スライド番号プレースホルダ 5"/>
          <p:cNvSpPr>
            <a:spLocks noGrp="1"/>
          </p:cNvSpPr>
          <p:nvPr>
            <p:ph type="sldNum" sz="quarter" idx="12"/>
          </p:nvPr>
        </p:nvSpPr>
        <p:spPr/>
        <p:txBody>
          <a:bodyPr/>
          <a:lstStyle>
            <a:lvl1pPr>
              <a:defRPr/>
            </a:lvl1pPr>
          </a:lstStyle>
          <a:p>
            <a:pPr>
              <a:defRPr/>
            </a:pPr>
            <a:fld id="{1C7D59D3-9C6E-4501-8BBD-A6E1F8783913}" type="slidenum">
              <a:rPr lang="en-US" altLang="ja-JP"/>
              <a:pPr>
                <a:defRPr/>
              </a:pPr>
              <a:t>‹#›</a:t>
            </a:fld>
            <a:endParaRPr lang="en-US" altLang="ja-JP"/>
          </a:p>
        </p:txBody>
      </p:sp>
    </p:spTree>
    <p:extLst>
      <p:ext uri="{BB962C8B-B14F-4D97-AF65-F5344CB8AC3E}">
        <p14:creationId xmlns:p14="http://schemas.microsoft.com/office/powerpoint/2010/main" val="1249876195"/>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7" y="273049"/>
            <a:ext cx="3008313" cy="1162051"/>
          </a:xfrm>
        </p:spPr>
        <p:txBody>
          <a:bodyPr anchor="b"/>
          <a:lstStyle>
            <a:lvl1pPr algn="l">
              <a:defRPr sz="2000" b="1"/>
            </a:lvl1pPr>
          </a:lstStyle>
          <a:p>
            <a:r>
              <a:rPr lang="ja-JP" altLang="en-US" smtClean="0"/>
              <a:t>マスタ タイトルの書式設定</a:t>
            </a:r>
            <a:endParaRPr lang="ja-JP" altLang="en-US"/>
          </a:p>
        </p:txBody>
      </p:sp>
      <p:sp>
        <p:nvSpPr>
          <p:cNvPr id="3" name="コンテンツ プレースホルダ 2"/>
          <p:cNvSpPr>
            <a:spLocks noGrp="1"/>
          </p:cNvSpPr>
          <p:nvPr>
            <p:ph idx="1"/>
          </p:nvPr>
        </p:nvSpPr>
        <p:spPr>
          <a:xfrm>
            <a:off x="3575050" y="273097"/>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テキスト プレースホルダ 3"/>
          <p:cNvSpPr>
            <a:spLocks noGrp="1"/>
          </p:cNvSpPr>
          <p:nvPr>
            <p:ph type="body" sz="half" idx="2"/>
          </p:nvPr>
        </p:nvSpPr>
        <p:spPr>
          <a:xfrm>
            <a:off x="457207" y="1435104"/>
            <a:ext cx="3008313" cy="4691063"/>
          </a:xfrm>
        </p:spPr>
        <p:txBody>
          <a:bodyPr/>
          <a:lstStyle>
            <a:lvl1pPr marL="0" indent="0">
              <a:buNone/>
              <a:defRPr sz="1400"/>
            </a:lvl1pPr>
            <a:lvl2pPr marL="457035" indent="0">
              <a:buNone/>
              <a:defRPr sz="1200"/>
            </a:lvl2pPr>
            <a:lvl3pPr marL="914070" indent="0">
              <a:buNone/>
              <a:defRPr sz="1000"/>
            </a:lvl3pPr>
            <a:lvl4pPr marL="1371105" indent="0">
              <a:buNone/>
              <a:defRPr sz="900"/>
            </a:lvl4pPr>
            <a:lvl5pPr marL="1828141" indent="0">
              <a:buNone/>
              <a:defRPr sz="900"/>
            </a:lvl5pPr>
            <a:lvl6pPr marL="2285176" indent="0">
              <a:buNone/>
              <a:defRPr sz="900"/>
            </a:lvl6pPr>
            <a:lvl7pPr marL="2742213" indent="0">
              <a:buNone/>
              <a:defRPr sz="900"/>
            </a:lvl7pPr>
            <a:lvl8pPr marL="3199248" indent="0">
              <a:buNone/>
              <a:defRPr sz="900"/>
            </a:lvl8pPr>
            <a:lvl9pPr marL="3656283" indent="0">
              <a:buNone/>
              <a:defRPr sz="900"/>
            </a:lvl9pPr>
          </a:lstStyle>
          <a:p>
            <a:pPr lvl="0"/>
            <a:r>
              <a:rPr lang="ja-JP" altLang="en-US" smtClean="0"/>
              <a:t>マスタ テキストの書式設定</a:t>
            </a:r>
          </a:p>
        </p:txBody>
      </p:sp>
      <p:sp>
        <p:nvSpPr>
          <p:cNvPr id="5" name="日付プレースホルダ 3"/>
          <p:cNvSpPr>
            <a:spLocks noGrp="1"/>
          </p:cNvSpPr>
          <p:nvPr>
            <p:ph type="dt" sz="half" idx="10"/>
          </p:nvPr>
        </p:nvSpPr>
        <p:spPr/>
        <p:txBody>
          <a:bodyPr/>
          <a:lstStyle>
            <a:lvl1pPr>
              <a:defRPr/>
            </a:lvl1pPr>
          </a:lstStyle>
          <a:p>
            <a:pPr>
              <a:defRPr/>
            </a:pPr>
            <a:fld id="{85636BDD-613F-4D6B-9182-115DFEFA6E8A}" type="datetime1">
              <a:rPr lang="ja-JP" altLang="en-US" smtClean="0">
                <a:solidFill>
                  <a:prstClr val="black">
                    <a:tint val="75000"/>
                  </a:prstClr>
                </a:solidFill>
              </a:rPr>
              <a:t>2020/12/17</a:t>
            </a:fld>
            <a:endParaRPr lang="en-US" dirty="0">
              <a:solidFill>
                <a:prstClr val="black">
                  <a:tint val="75000"/>
                </a:prstClr>
              </a:solidFill>
            </a:endParaRPr>
          </a:p>
        </p:txBody>
      </p:sp>
      <p:sp>
        <p:nvSpPr>
          <p:cNvPr id="6" name="フッター プレースホルダ 4"/>
          <p:cNvSpPr>
            <a:spLocks noGrp="1"/>
          </p:cNvSpPr>
          <p:nvPr>
            <p:ph type="ftr" sz="quarter" idx="11"/>
          </p:nvPr>
        </p:nvSpPr>
        <p:spPr/>
        <p:txBody>
          <a:bodyPr/>
          <a:lstStyle>
            <a:lvl1pPr>
              <a:defRPr/>
            </a:lvl1pPr>
          </a:lstStyle>
          <a:p>
            <a:pPr>
              <a:defRPr/>
            </a:pPr>
            <a:r>
              <a:rPr lang="en-US" altLang="ja-JP" smtClean="0">
                <a:solidFill>
                  <a:prstClr val="black">
                    <a:tint val="75000"/>
                  </a:prstClr>
                </a:solidFill>
              </a:rPr>
              <a:t>©2020</a:t>
            </a:r>
            <a:r>
              <a:rPr lang="ja-JP" altLang="en-US" smtClean="0">
                <a:solidFill>
                  <a:prstClr val="black">
                    <a:tint val="75000"/>
                  </a:prstClr>
                </a:solidFill>
              </a:rPr>
              <a:t>滋賀県消費生活センター</a:t>
            </a:r>
            <a:endParaRPr lang="en-US">
              <a:solidFill>
                <a:prstClr val="black">
                  <a:tint val="75000"/>
                </a:prstClr>
              </a:solidFill>
            </a:endParaRPr>
          </a:p>
        </p:txBody>
      </p:sp>
      <p:sp>
        <p:nvSpPr>
          <p:cNvPr id="7" name="スライド番号プレースホルダ 5"/>
          <p:cNvSpPr>
            <a:spLocks noGrp="1"/>
          </p:cNvSpPr>
          <p:nvPr>
            <p:ph type="sldNum" sz="quarter" idx="12"/>
          </p:nvPr>
        </p:nvSpPr>
        <p:spPr/>
        <p:txBody>
          <a:bodyPr/>
          <a:lstStyle>
            <a:lvl1pPr>
              <a:defRPr/>
            </a:lvl1pPr>
          </a:lstStyle>
          <a:p>
            <a:pPr>
              <a:defRPr/>
            </a:pPr>
            <a:fld id="{A950B8BC-72E6-4647-8218-7E46D3C41510}" type="slidenum">
              <a:rPr lang="en-US" altLang="ja-JP"/>
              <a:pPr>
                <a:defRPr/>
              </a:pPr>
              <a:t>‹#›</a:t>
            </a:fld>
            <a:endParaRPr lang="en-US" altLang="ja-JP"/>
          </a:p>
        </p:txBody>
      </p:sp>
    </p:spTree>
    <p:extLst>
      <p:ext uri="{BB962C8B-B14F-4D97-AF65-F5344CB8AC3E}">
        <p14:creationId xmlns:p14="http://schemas.microsoft.com/office/powerpoint/2010/main" val="1992786838"/>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9"/>
          </a:xfrm>
        </p:spPr>
        <p:txBody>
          <a:bodyPr anchor="b"/>
          <a:lstStyle>
            <a:lvl1pPr algn="l">
              <a:defRPr sz="2000" b="1"/>
            </a:lvl1pPr>
          </a:lstStyle>
          <a:p>
            <a:r>
              <a:rPr lang="ja-JP" altLang="en-US" smtClean="0"/>
              <a:t>マスタ タイトルの書式設定</a:t>
            </a:r>
            <a:endParaRPr lang="ja-JP" altLang="en-US"/>
          </a:p>
        </p:txBody>
      </p:sp>
      <p:sp>
        <p:nvSpPr>
          <p:cNvPr id="3" name="図プレースホルダ 2"/>
          <p:cNvSpPr>
            <a:spLocks noGrp="1"/>
          </p:cNvSpPr>
          <p:nvPr>
            <p:ph type="pic" idx="1"/>
          </p:nvPr>
        </p:nvSpPr>
        <p:spPr>
          <a:xfrm>
            <a:off x="1792288" y="612775"/>
            <a:ext cx="5486400" cy="4114800"/>
          </a:xfrm>
        </p:spPr>
        <p:txBody>
          <a:bodyPr rtlCol="0">
            <a:normAutofit/>
          </a:bodyPr>
          <a:lstStyle>
            <a:lvl1pPr marL="0" indent="0">
              <a:buNone/>
              <a:defRPr sz="3200"/>
            </a:lvl1pPr>
            <a:lvl2pPr marL="457035" indent="0">
              <a:buNone/>
              <a:defRPr sz="2800"/>
            </a:lvl2pPr>
            <a:lvl3pPr marL="914070" indent="0">
              <a:buNone/>
              <a:defRPr sz="2400"/>
            </a:lvl3pPr>
            <a:lvl4pPr marL="1371105" indent="0">
              <a:buNone/>
              <a:defRPr sz="2000"/>
            </a:lvl4pPr>
            <a:lvl5pPr marL="1828141" indent="0">
              <a:buNone/>
              <a:defRPr sz="2000"/>
            </a:lvl5pPr>
            <a:lvl6pPr marL="2285176" indent="0">
              <a:buNone/>
              <a:defRPr sz="2000"/>
            </a:lvl6pPr>
            <a:lvl7pPr marL="2742213" indent="0">
              <a:buNone/>
              <a:defRPr sz="2000"/>
            </a:lvl7pPr>
            <a:lvl8pPr marL="3199248" indent="0">
              <a:buNone/>
              <a:defRPr sz="2000"/>
            </a:lvl8pPr>
            <a:lvl9pPr marL="3656283" indent="0">
              <a:buNone/>
              <a:defRPr sz="2000"/>
            </a:lvl9pPr>
          </a:lstStyle>
          <a:p>
            <a:pPr lvl="0"/>
            <a:endParaRPr lang="ja-JP" altLang="en-US" noProof="0" smtClean="0"/>
          </a:p>
        </p:txBody>
      </p:sp>
      <p:sp>
        <p:nvSpPr>
          <p:cNvPr id="4" name="テキスト プレースホルダ 3"/>
          <p:cNvSpPr>
            <a:spLocks noGrp="1"/>
          </p:cNvSpPr>
          <p:nvPr>
            <p:ph type="body" sz="half" idx="2"/>
          </p:nvPr>
        </p:nvSpPr>
        <p:spPr>
          <a:xfrm>
            <a:off x="1792288" y="5367338"/>
            <a:ext cx="5486400" cy="804863"/>
          </a:xfrm>
        </p:spPr>
        <p:txBody>
          <a:bodyPr/>
          <a:lstStyle>
            <a:lvl1pPr marL="0" indent="0">
              <a:buNone/>
              <a:defRPr sz="1400"/>
            </a:lvl1pPr>
            <a:lvl2pPr marL="457035" indent="0">
              <a:buNone/>
              <a:defRPr sz="1200"/>
            </a:lvl2pPr>
            <a:lvl3pPr marL="914070" indent="0">
              <a:buNone/>
              <a:defRPr sz="1000"/>
            </a:lvl3pPr>
            <a:lvl4pPr marL="1371105" indent="0">
              <a:buNone/>
              <a:defRPr sz="900"/>
            </a:lvl4pPr>
            <a:lvl5pPr marL="1828141" indent="0">
              <a:buNone/>
              <a:defRPr sz="900"/>
            </a:lvl5pPr>
            <a:lvl6pPr marL="2285176" indent="0">
              <a:buNone/>
              <a:defRPr sz="900"/>
            </a:lvl6pPr>
            <a:lvl7pPr marL="2742213" indent="0">
              <a:buNone/>
              <a:defRPr sz="900"/>
            </a:lvl7pPr>
            <a:lvl8pPr marL="3199248" indent="0">
              <a:buNone/>
              <a:defRPr sz="900"/>
            </a:lvl8pPr>
            <a:lvl9pPr marL="3656283" indent="0">
              <a:buNone/>
              <a:defRPr sz="900"/>
            </a:lvl9pPr>
          </a:lstStyle>
          <a:p>
            <a:pPr lvl="0"/>
            <a:r>
              <a:rPr lang="ja-JP" altLang="en-US" smtClean="0"/>
              <a:t>マスタ テキストの書式設定</a:t>
            </a:r>
          </a:p>
        </p:txBody>
      </p:sp>
      <p:sp>
        <p:nvSpPr>
          <p:cNvPr id="5" name="日付プレースホルダ 3"/>
          <p:cNvSpPr>
            <a:spLocks noGrp="1"/>
          </p:cNvSpPr>
          <p:nvPr>
            <p:ph type="dt" sz="half" idx="10"/>
          </p:nvPr>
        </p:nvSpPr>
        <p:spPr/>
        <p:txBody>
          <a:bodyPr/>
          <a:lstStyle>
            <a:lvl1pPr>
              <a:defRPr/>
            </a:lvl1pPr>
          </a:lstStyle>
          <a:p>
            <a:pPr>
              <a:defRPr/>
            </a:pPr>
            <a:fld id="{7A74020B-B333-4EA2-8FD6-87FB0E8AF664}" type="datetime1">
              <a:rPr lang="ja-JP" altLang="en-US" smtClean="0">
                <a:solidFill>
                  <a:prstClr val="black">
                    <a:tint val="75000"/>
                  </a:prstClr>
                </a:solidFill>
              </a:rPr>
              <a:t>2020/12/17</a:t>
            </a:fld>
            <a:endParaRPr lang="en-US" dirty="0">
              <a:solidFill>
                <a:prstClr val="black">
                  <a:tint val="75000"/>
                </a:prstClr>
              </a:solidFill>
            </a:endParaRPr>
          </a:p>
        </p:txBody>
      </p:sp>
      <p:sp>
        <p:nvSpPr>
          <p:cNvPr id="6" name="フッター プレースホルダ 4"/>
          <p:cNvSpPr>
            <a:spLocks noGrp="1"/>
          </p:cNvSpPr>
          <p:nvPr>
            <p:ph type="ftr" sz="quarter" idx="11"/>
          </p:nvPr>
        </p:nvSpPr>
        <p:spPr/>
        <p:txBody>
          <a:bodyPr/>
          <a:lstStyle>
            <a:lvl1pPr>
              <a:defRPr/>
            </a:lvl1pPr>
          </a:lstStyle>
          <a:p>
            <a:pPr>
              <a:defRPr/>
            </a:pPr>
            <a:r>
              <a:rPr lang="en-US" altLang="ja-JP" smtClean="0">
                <a:solidFill>
                  <a:prstClr val="black">
                    <a:tint val="75000"/>
                  </a:prstClr>
                </a:solidFill>
              </a:rPr>
              <a:t>©2020</a:t>
            </a:r>
            <a:r>
              <a:rPr lang="ja-JP" altLang="en-US" smtClean="0">
                <a:solidFill>
                  <a:prstClr val="black">
                    <a:tint val="75000"/>
                  </a:prstClr>
                </a:solidFill>
              </a:rPr>
              <a:t>滋賀県消費生活センター</a:t>
            </a:r>
            <a:endParaRPr lang="en-US">
              <a:solidFill>
                <a:prstClr val="black">
                  <a:tint val="75000"/>
                </a:prstClr>
              </a:solidFill>
            </a:endParaRPr>
          </a:p>
        </p:txBody>
      </p:sp>
      <p:sp>
        <p:nvSpPr>
          <p:cNvPr id="7" name="スライド番号プレースホルダ 5"/>
          <p:cNvSpPr>
            <a:spLocks noGrp="1"/>
          </p:cNvSpPr>
          <p:nvPr>
            <p:ph type="sldNum" sz="quarter" idx="12"/>
          </p:nvPr>
        </p:nvSpPr>
        <p:spPr/>
        <p:txBody>
          <a:bodyPr/>
          <a:lstStyle>
            <a:lvl1pPr>
              <a:defRPr/>
            </a:lvl1pPr>
          </a:lstStyle>
          <a:p>
            <a:pPr>
              <a:defRPr/>
            </a:pPr>
            <a:fld id="{E6B7BE83-3BD2-495B-9B67-B1FCD46D810E}" type="slidenum">
              <a:rPr lang="en-US" altLang="ja-JP"/>
              <a:pPr>
                <a:defRPr/>
              </a:pPr>
              <a:t>‹#›</a:t>
            </a:fld>
            <a:endParaRPr lang="en-US" altLang="ja-JP"/>
          </a:p>
        </p:txBody>
      </p:sp>
    </p:spTree>
    <p:extLst>
      <p:ext uri="{BB962C8B-B14F-4D97-AF65-F5344CB8AC3E}">
        <p14:creationId xmlns:p14="http://schemas.microsoft.com/office/powerpoint/2010/main" val="295095310"/>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縦書きテキスト プレースホルダ 2"/>
          <p:cNvSpPr>
            <a:spLocks noGrp="1"/>
          </p:cNvSpPr>
          <p:nvPr>
            <p:ph type="body" orient="vert" idx="1"/>
          </p:nvPr>
        </p:nvSpPr>
        <p:spPr/>
        <p:txBody>
          <a:bodyPr vert="eaVert"/>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日付プレースホルダ 3"/>
          <p:cNvSpPr>
            <a:spLocks noGrp="1"/>
          </p:cNvSpPr>
          <p:nvPr>
            <p:ph type="dt" sz="half" idx="10"/>
          </p:nvPr>
        </p:nvSpPr>
        <p:spPr/>
        <p:txBody>
          <a:bodyPr/>
          <a:lstStyle>
            <a:lvl1pPr>
              <a:defRPr/>
            </a:lvl1pPr>
          </a:lstStyle>
          <a:p>
            <a:pPr>
              <a:defRPr/>
            </a:pPr>
            <a:fld id="{35348919-D5D1-47D5-A97A-2AAAA3CD932F}" type="datetime1">
              <a:rPr lang="ja-JP" altLang="en-US" smtClean="0">
                <a:solidFill>
                  <a:prstClr val="black">
                    <a:tint val="75000"/>
                  </a:prstClr>
                </a:solidFill>
              </a:rPr>
              <a:t>2020/12/17</a:t>
            </a:fld>
            <a:endParaRPr lang="en-US" dirty="0">
              <a:solidFill>
                <a:prstClr val="black">
                  <a:tint val="75000"/>
                </a:prstClr>
              </a:solidFill>
            </a:endParaRPr>
          </a:p>
        </p:txBody>
      </p:sp>
      <p:sp>
        <p:nvSpPr>
          <p:cNvPr id="5" name="フッター プレースホルダ 4"/>
          <p:cNvSpPr>
            <a:spLocks noGrp="1"/>
          </p:cNvSpPr>
          <p:nvPr>
            <p:ph type="ftr" sz="quarter" idx="11"/>
          </p:nvPr>
        </p:nvSpPr>
        <p:spPr/>
        <p:txBody>
          <a:bodyPr/>
          <a:lstStyle>
            <a:lvl1pPr>
              <a:defRPr/>
            </a:lvl1pPr>
          </a:lstStyle>
          <a:p>
            <a:pPr>
              <a:defRPr/>
            </a:pPr>
            <a:r>
              <a:rPr lang="en-US" altLang="ja-JP" smtClean="0">
                <a:solidFill>
                  <a:prstClr val="black">
                    <a:tint val="75000"/>
                  </a:prstClr>
                </a:solidFill>
              </a:rPr>
              <a:t>©2020</a:t>
            </a:r>
            <a:r>
              <a:rPr lang="ja-JP" altLang="en-US" smtClean="0">
                <a:solidFill>
                  <a:prstClr val="black">
                    <a:tint val="75000"/>
                  </a:prstClr>
                </a:solidFill>
              </a:rPr>
              <a:t>滋賀県消費生活センター</a:t>
            </a:r>
            <a:endParaRPr lang="en-US">
              <a:solidFill>
                <a:prstClr val="black">
                  <a:tint val="75000"/>
                </a:prstClr>
              </a:solidFill>
            </a:endParaRPr>
          </a:p>
        </p:txBody>
      </p:sp>
      <p:sp>
        <p:nvSpPr>
          <p:cNvPr id="6" name="スライド番号プレースホルダ 5"/>
          <p:cNvSpPr>
            <a:spLocks noGrp="1"/>
          </p:cNvSpPr>
          <p:nvPr>
            <p:ph type="sldNum" sz="quarter" idx="12"/>
          </p:nvPr>
        </p:nvSpPr>
        <p:spPr/>
        <p:txBody>
          <a:bodyPr/>
          <a:lstStyle>
            <a:lvl1pPr>
              <a:defRPr/>
            </a:lvl1pPr>
          </a:lstStyle>
          <a:p>
            <a:pPr>
              <a:defRPr/>
            </a:pPr>
            <a:fld id="{953F6058-5B81-479A-89F1-B2770444B347}" type="slidenum">
              <a:rPr lang="en-US" altLang="ja-JP"/>
              <a:pPr>
                <a:defRPr/>
              </a:pPr>
              <a:t>‹#›</a:t>
            </a:fld>
            <a:endParaRPr lang="en-US" altLang="ja-JP"/>
          </a:p>
        </p:txBody>
      </p:sp>
    </p:spTree>
    <p:extLst>
      <p:ext uri="{BB962C8B-B14F-4D97-AF65-F5344CB8AC3E}">
        <p14:creationId xmlns:p14="http://schemas.microsoft.com/office/powerpoint/2010/main" val="3287897955"/>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88"/>
            <a:ext cx="2057400" cy="5851525"/>
          </a:xfrm>
        </p:spPr>
        <p:txBody>
          <a:bodyPr vert="eaVert"/>
          <a:lstStyle/>
          <a:p>
            <a:r>
              <a:rPr lang="ja-JP" altLang="en-US" smtClean="0"/>
              <a:t>マスタ タイトルの書式設定</a:t>
            </a:r>
            <a:endParaRPr lang="ja-JP" altLang="en-US"/>
          </a:p>
        </p:txBody>
      </p:sp>
      <p:sp>
        <p:nvSpPr>
          <p:cNvPr id="3" name="縦書きテキスト プレースホルダ 2"/>
          <p:cNvSpPr>
            <a:spLocks noGrp="1"/>
          </p:cNvSpPr>
          <p:nvPr>
            <p:ph type="body" orient="vert" idx="1"/>
          </p:nvPr>
        </p:nvSpPr>
        <p:spPr>
          <a:xfrm>
            <a:off x="457200" y="274688"/>
            <a:ext cx="6019800" cy="5851525"/>
          </a:xfrm>
        </p:spPr>
        <p:txBody>
          <a:bodyPr vert="eaVert"/>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日付プレースホルダ 3"/>
          <p:cNvSpPr>
            <a:spLocks noGrp="1"/>
          </p:cNvSpPr>
          <p:nvPr>
            <p:ph type="dt" sz="half" idx="10"/>
          </p:nvPr>
        </p:nvSpPr>
        <p:spPr/>
        <p:txBody>
          <a:bodyPr/>
          <a:lstStyle>
            <a:lvl1pPr>
              <a:defRPr/>
            </a:lvl1pPr>
          </a:lstStyle>
          <a:p>
            <a:pPr>
              <a:defRPr/>
            </a:pPr>
            <a:fld id="{BBAD3647-BD0E-472F-870A-C834C36A75FB}" type="datetime1">
              <a:rPr lang="ja-JP" altLang="en-US" smtClean="0">
                <a:solidFill>
                  <a:prstClr val="black">
                    <a:tint val="75000"/>
                  </a:prstClr>
                </a:solidFill>
              </a:rPr>
              <a:t>2020/12/17</a:t>
            </a:fld>
            <a:endParaRPr lang="en-US" dirty="0">
              <a:solidFill>
                <a:prstClr val="black">
                  <a:tint val="75000"/>
                </a:prstClr>
              </a:solidFill>
            </a:endParaRPr>
          </a:p>
        </p:txBody>
      </p:sp>
      <p:sp>
        <p:nvSpPr>
          <p:cNvPr id="5" name="フッター プレースホルダ 4"/>
          <p:cNvSpPr>
            <a:spLocks noGrp="1"/>
          </p:cNvSpPr>
          <p:nvPr>
            <p:ph type="ftr" sz="quarter" idx="11"/>
          </p:nvPr>
        </p:nvSpPr>
        <p:spPr/>
        <p:txBody>
          <a:bodyPr/>
          <a:lstStyle>
            <a:lvl1pPr>
              <a:defRPr/>
            </a:lvl1pPr>
          </a:lstStyle>
          <a:p>
            <a:pPr>
              <a:defRPr/>
            </a:pPr>
            <a:r>
              <a:rPr lang="en-US" altLang="ja-JP" smtClean="0">
                <a:solidFill>
                  <a:prstClr val="black">
                    <a:tint val="75000"/>
                  </a:prstClr>
                </a:solidFill>
              </a:rPr>
              <a:t>©2020</a:t>
            </a:r>
            <a:r>
              <a:rPr lang="ja-JP" altLang="en-US" smtClean="0">
                <a:solidFill>
                  <a:prstClr val="black">
                    <a:tint val="75000"/>
                  </a:prstClr>
                </a:solidFill>
              </a:rPr>
              <a:t>滋賀県消費生活センター</a:t>
            </a:r>
            <a:endParaRPr lang="en-US">
              <a:solidFill>
                <a:prstClr val="black">
                  <a:tint val="75000"/>
                </a:prstClr>
              </a:solidFill>
            </a:endParaRPr>
          </a:p>
        </p:txBody>
      </p:sp>
      <p:sp>
        <p:nvSpPr>
          <p:cNvPr id="6" name="スライド番号プレースホルダ 5"/>
          <p:cNvSpPr>
            <a:spLocks noGrp="1"/>
          </p:cNvSpPr>
          <p:nvPr>
            <p:ph type="sldNum" sz="quarter" idx="12"/>
          </p:nvPr>
        </p:nvSpPr>
        <p:spPr/>
        <p:txBody>
          <a:bodyPr/>
          <a:lstStyle>
            <a:lvl1pPr>
              <a:defRPr/>
            </a:lvl1pPr>
          </a:lstStyle>
          <a:p>
            <a:pPr>
              <a:defRPr/>
            </a:pPr>
            <a:fld id="{F11FA746-95E2-4053-B7A5-42E153FA98F8}" type="slidenum">
              <a:rPr lang="en-US" altLang="ja-JP"/>
              <a:pPr>
                <a:defRPr/>
              </a:pPr>
              <a:t>‹#›</a:t>
            </a:fld>
            <a:endParaRPr lang="en-US" altLang="ja-JP"/>
          </a:p>
        </p:txBody>
      </p:sp>
    </p:spTree>
    <p:extLst>
      <p:ext uri="{BB962C8B-B14F-4D97-AF65-F5344CB8AC3E}">
        <p14:creationId xmlns:p14="http://schemas.microsoft.com/office/powerpoint/2010/main" val="2961747045"/>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36"/>
            <a:ext cx="7772400" cy="1470025"/>
          </a:xfrm>
        </p:spPr>
        <p:txBody>
          <a:bodyPr/>
          <a:lstStyle/>
          <a:p>
            <a:r>
              <a:rPr lang="ja-JP" altLang="en-US" smtClean="0"/>
              <a:t>マスタ タイトルの書式設定</a:t>
            </a:r>
            <a:endParaRPr lang="ja-JP" altLang="en-US"/>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035" indent="0" algn="ctr">
              <a:buNone/>
              <a:defRPr>
                <a:solidFill>
                  <a:schemeClr val="tx1">
                    <a:tint val="75000"/>
                  </a:schemeClr>
                </a:solidFill>
              </a:defRPr>
            </a:lvl2pPr>
            <a:lvl3pPr marL="914070" indent="0" algn="ctr">
              <a:buNone/>
              <a:defRPr>
                <a:solidFill>
                  <a:schemeClr val="tx1">
                    <a:tint val="75000"/>
                  </a:schemeClr>
                </a:solidFill>
              </a:defRPr>
            </a:lvl3pPr>
            <a:lvl4pPr marL="1371105" indent="0" algn="ctr">
              <a:buNone/>
              <a:defRPr>
                <a:solidFill>
                  <a:schemeClr val="tx1">
                    <a:tint val="75000"/>
                  </a:schemeClr>
                </a:solidFill>
              </a:defRPr>
            </a:lvl4pPr>
            <a:lvl5pPr marL="1828141" indent="0" algn="ctr">
              <a:buNone/>
              <a:defRPr>
                <a:solidFill>
                  <a:schemeClr val="tx1">
                    <a:tint val="75000"/>
                  </a:schemeClr>
                </a:solidFill>
              </a:defRPr>
            </a:lvl5pPr>
            <a:lvl6pPr marL="2285176" indent="0" algn="ctr">
              <a:buNone/>
              <a:defRPr>
                <a:solidFill>
                  <a:schemeClr val="tx1">
                    <a:tint val="75000"/>
                  </a:schemeClr>
                </a:solidFill>
              </a:defRPr>
            </a:lvl6pPr>
            <a:lvl7pPr marL="2742213" indent="0" algn="ctr">
              <a:buNone/>
              <a:defRPr>
                <a:solidFill>
                  <a:schemeClr val="tx1">
                    <a:tint val="75000"/>
                  </a:schemeClr>
                </a:solidFill>
              </a:defRPr>
            </a:lvl7pPr>
            <a:lvl8pPr marL="3199248" indent="0" algn="ctr">
              <a:buNone/>
              <a:defRPr>
                <a:solidFill>
                  <a:schemeClr val="tx1">
                    <a:tint val="75000"/>
                  </a:schemeClr>
                </a:solidFill>
              </a:defRPr>
            </a:lvl8pPr>
            <a:lvl9pPr marL="3656283" indent="0" algn="ctr">
              <a:buNone/>
              <a:defRPr>
                <a:solidFill>
                  <a:schemeClr val="tx1">
                    <a:tint val="75000"/>
                  </a:schemeClr>
                </a:solidFill>
              </a:defRPr>
            </a:lvl9pPr>
          </a:lstStyle>
          <a:p>
            <a:r>
              <a:rPr lang="ja-JP" altLang="en-US" smtClean="0"/>
              <a:t>マスタ サブタイトルの書式設定</a:t>
            </a:r>
            <a:endParaRPr lang="ja-JP" altLang="en-US"/>
          </a:p>
        </p:txBody>
      </p:sp>
      <p:sp>
        <p:nvSpPr>
          <p:cNvPr id="4" name="日付プレースホルダ 3"/>
          <p:cNvSpPr>
            <a:spLocks noGrp="1"/>
          </p:cNvSpPr>
          <p:nvPr>
            <p:ph type="dt" sz="half" idx="10"/>
          </p:nvPr>
        </p:nvSpPr>
        <p:spPr/>
        <p:txBody>
          <a:bodyPr/>
          <a:lstStyle>
            <a:lvl1pPr>
              <a:defRPr/>
            </a:lvl1pPr>
          </a:lstStyle>
          <a:p>
            <a:pPr>
              <a:defRPr/>
            </a:pPr>
            <a:fld id="{E142112B-E8B7-4999-9F8C-CB25199BB49C}" type="datetime1">
              <a:rPr lang="ja-JP" altLang="en-US" smtClean="0">
                <a:solidFill>
                  <a:prstClr val="black">
                    <a:tint val="75000"/>
                  </a:prstClr>
                </a:solidFill>
              </a:rPr>
              <a:t>2020/12/17</a:t>
            </a:fld>
            <a:endParaRPr lang="en-US" dirty="0">
              <a:solidFill>
                <a:prstClr val="black">
                  <a:tint val="75000"/>
                </a:prstClr>
              </a:solidFill>
            </a:endParaRPr>
          </a:p>
        </p:txBody>
      </p:sp>
      <p:sp>
        <p:nvSpPr>
          <p:cNvPr id="5" name="フッター プレースホルダ 4"/>
          <p:cNvSpPr>
            <a:spLocks noGrp="1"/>
          </p:cNvSpPr>
          <p:nvPr>
            <p:ph type="ftr" sz="quarter" idx="11"/>
          </p:nvPr>
        </p:nvSpPr>
        <p:spPr/>
        <p:txBody>
          <a:bodyPr/>
          <a:lstStyle>
            <a:lvl1pPr>
              <a:defRPr/>
            </a:lvl1pPr>
          </a:lstStyle>
          <a:p>
            <a:pPr>
              <a:defRPr/>
            </a:pPr>
            <a:r>
              <a:rPr lang="en-US" altLang="ja-JP" smtClean="0">
                <a:solidFill>
                  <a:prstClr val="black">
                    <a:tint val="75000"/>
                  </a:prstClr>
                </a:solidFill>
              </a:rPr>
              <a:t>©2020</a:t>
            </a:r>
            <a:r>
              <a:rPr lang="ja-JP" altLang="en-US" smtClean="0">
                <a:solidFill>
                  <a:prstClr val="black">
                    <a:tint val="75000"/>
                  </a:prstClr>
                </a:solidFill>
              </a:rPr>
              <a:t>滋賀県消費生活センター</a:t>
            </a:r>
            <a:endParaRPr lang="en-US">
              <a:solidFill>
                <a:prstClr val="black">
                  <a:tint val="75000"/>
                </a:prstClr>
              </a:solidFill>
            </a:endParaRPr>
          </a:p>
        </p:txBody>
      </p:sp>
      <p:sp>
        <p:nvSpPr>
          <p:cNvPr id="6" name="スライド番号プレースホルダ 5"/>
          <p:cNvSpPr>
            <a:spLocks noGrp="1"/>
          </p:cNvSpPr>
          <p:nvPr>
            <p:ph type="sldNum" sz="quarter" idx="12"/>
          </p:nvPr>
        </p:nvSpPr>
        <p:spPr/>
        <p:txBody>
          <a:bodyPr/>
          <a:lstStyle>
            <a:lvl1pPr>
              <a:defRPr/>
            </a:lvl1pPr>
          </a:lstStyle>
          <a:p>
            <a:pPr>
              <a:defRPr/>
            </a:pPr>
            <a:fld id="{0A4976AF-C0B1-4D8C-B10F-1F002A3E9195}" type="slidenum">
              <a:rPr lang="en-US" altLang="ja-JP"/>
              <a:pPr>
                <a:defRPr/>
              </a:pPr>
              <a:t>‹#›</a:t>
            </a:fld>
            <a:endParaRPr lang="en-US" altLang="ja-JP"/>
          </a:p>
        </p:txBody>
      </p:sp>
    </p:spTree>
    <p:extLst>
      <p:ext uri="{BB962C8B-B14F-4D97-AF65-F5344CB8AC3E}">
        <p14:creationId xmlns:p14="http://schemas.microsoft.com/office/powerpoint/2010/main" val="2617643866"/>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コンテンツ プレースホルダ 2"/>
          <p:cNvSpPr>
            <a:spLocks noGrp="1"/>
          </p:cNvSpPr>
          <p:nvPr>
            <p:ph idx="1"/>
          </p:nvPr>
        </p:nvSpPr>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日付プレースホルダ 3"/>
          <p:cNvSpPr>
            <a:spLocks noGrp="1"/>
          </p:cNvSpPr>
          <p:nvPr>
            <p:ph type="dt" sz="half" idx="10"/>
          </p:nvPr>
        </p:nvSpPr>
        <p:spPr/>
        <p:txBody>
          <a:bodyPr/>
          <a:lstStyle>
            <a:lvl1pPr>
              <a:defRPr/>
            </a:lvl1pPr>
          </a:lstStyle>
          <a:p>
            <a:pPr>
              <a:defRPr/>
            </a:pPr>
            <a:fld id="{DFBBC645-0658-474B-A422-893C90693746}" type="datetime1">
              <a:rPr lang="ja-JP" altLang="en-US" smtClean="0">
                <a:solidFill>
                  <a:prstClr val="black">
                    <a:tint val="75000"/>
                  </a:prstClr>
                </a:solidFill>
              </a:rPr>
              <a:t>2020/12/17</a:t>
            </a:fld>
            <a:endParaRPr lang="en-US" dirty="0">
              <a:solidFill>
                <a:prstClr val="black">
                  <a:tint val="75000"/>
                </a:prstClr>
              </a:solidFill>
            </a:endParaRPr>
          </a:p>
        </p:txBody>
      </p:sp>
      <p:sp>
        <p:nvSpPr>
          <p:cNvPr id="5" name="フッター プレースホルダ 4"/>
          <p:cNvSpPr>
            <a:spLocks noGrp="1"/>
          </p:cNvSpPr>
          <p:nvPr>
            <p:ph type="ftr" sz="quarter" idx="11"/>
          </p:nvPr>
        </p:nvSpPr>
        <p:spPr/>
        <p:txBody>
          <a:bodyPr/>
          <a:lstStyle>
            <a:lvl1pPr>
              <a:defRPr/>
            </a:lvl1pPr>
          </a:lstStyle>
          <a:p>
            <a:pPr>
              <a:defRPr/>
            </a:pPr>
            <a:r>
              <a:rPr lang="en-US" altLang="ja-JP" smtClean="0">
                <a:solidFill>
                  <a:prstClr val="black">
                    <a:tint val="75000"/>
                  </a:prstClr>
                </a:solidFill>
              </a:rPr>
              <a:t>©2020</a:t>
            </a:r>
            <a:r>
              <a:rPr lang="ja-JP" altLang="en-US" smtClean="0">
                <a:solidFill>
                  <a:prstClr val="black">
                    <a:tint val="75000"/>
                  </a:prstClr>
                </a:solidFill>
              </a:rPr>
              <a:t>滋賀県消費生活センター</a:t>
            </a:r>
            <a:endParaRPr lang="en-US">
              <a:solidFill>
                <a:prstClr val="black">
                  <a:tint val="75000"/>
                </a:prstClr>
              </a:solidFill>
            </a:endParaRPr>
          </a:p>
        </p:txBody>
      </p:sp>
      <p:sp>
        <p:nvSpPr>
          <p:cNvPr id="6" name="スライド番号プレースホルダ 5"/>
          <p:cNvSpPr>
            <a:spLocks noGrp="1"/>
          </p:cNvSpPr>
          <p:nvPr>
            <p:ph type="sldNum" sz="quarter" idx="12"/>
          </p:nvPr>
        </p:nvSpPr>
        <p:spPr/>
        <p:txBody>
          <a:bodyPr/>
          <a:lstStyle>
            <a:lvl1pPr>
              <a:defRPr/>
            </a:lvl1pPr>
          </a:lstStyle>
          <a:p>
            <a:pPr>
              <a:defRPr/>
            </a:pPr>
            <a:fld id="{974790BC-9F65-4453-85BF-6D3727B23FD6}" type="slidenum">
              <a:rPr lang="en-US" altLang="ja-JP"/>
              <a:pPr>
                <a:defRPr/>
              </a:pPr>
              <a:t>‹#›</a:t>
            </a:fld>
            <a:endParaRPr lang="en-US" altLang="ja-JP"/>
          </a:p>
        </p:txBody>
      </p:sp>
    </p:spTree>
    <p:extLst>
      <p:ext uri="{BB962C8B-B14F-4D97-AF65-F5344CB8AC3E}">
        <p14:creationId xmlns:p14="http://schemas.microsoft.com/office/powerpoint/2010/main" val="2551892898"/>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9"/>
            <a:ext cx="7772400" cy="1362075"/>
          </a:xfrm>
        </p:spPr>
        <p:txBody>
          <a:bodyPr anchor="t"/>
          <a:lstStyle>
            <a:lvl1pPr algn="l">
              <a:defRPr sz="4000" b="1" cap="all"/>
            </a:lvl1pPr>
          </a:lstStyle>
          <a:p>
            <a:r>
              <a:rPr lang="ja-JP" altLang="en-US" smtClean="0"/>
              <a:t>マスタ タイトルの書式設定</a:t>
            </a:r>
            <a:endParaRPr lang="ja-JP" altLang="en-US"/>
          </a:p>
        </p:txBody>
      </p:sp>
      <p:sp>
        <p:nvSpPr>
          <p:cNvPr id="3" name="テキスト プレースホルダ 2"/>
          <p:cNvSpPr>
            <a:spLocks noGrp="1"/>
          </p:cNvSpPr>
          <p:nvPr>
            <p:ph type="body" idx="1"/>
          </p:nvPr>
        </p:nvSpPr>
        <p:spPr>
          <a:xfrm>
            <a:off x="722313" y="2906715"/>
            <a:ext cx="7772400" cy="1500187"/>
          </a:xfrm>
        </p:spPr>
        <p:txBody>
          <a:bodyPr anchor="b"/>
          <a:lstStyle>
            <a:lvl1pPr marL="0" indent="0">
              <a:buNone/>
              <a:defRPr sz="2000">
                <a:solidFill>
                  <a:schemeClr val="tx1">
                    <a:tint val="75000"/>
                  </a:schemeClr>
                </a:solidFill>
              </a:defRPr>
            </a:lvl1pPr>
            <a:lvl2pPr marL="457035" indent="0">
              <a:buNone/>
              <a:defRPr sz="1800">
                <a:solidFill>
                  <a:schemeClr val="tx1">
                    <a:tint val="75000"/>
                  </a:schemeClr>
                </a:solidFill>
              </a:defRPr>
            </a:lvl2pPr>
            <a:lvl3pPr marL="914070" indent="0">
              <a:buNone/>
              <a:defRPr sz="1600">
                <a:solidFill>
                  <a:schemeClr val="tx1">
                    <a:tint val="75000"/>
                  </a:schemeClr>
                </a:solidFill>
              </a:defRPr>
            </a:lvl3pPr>
            <a:lvl4pPr marL="1371105" indent="0">
              <a:buNone/>
              <a:defRPr sz="1400">
                <a:solidFill>
                  <a:schemeClr val="tx1">
                    <a:tint val="75000"/>
                  </a:schemeClr>
                </a:solidFill>
              </a:defRPr>
            </a:lvl4pPr>
            <a:lvl5pPr marL="1828141" indent="0">
              <a:buNone/>
              <a:defRPr sz="1400">
                <a:solidFill>
                  <a:schemeClr val="tx1">
                    <a:tint val="75000"/>
                  </a:schemeClr>
                </a:solidFill>
              </a:defRPr>
            </a:lvl5pPr>
            <a:lvl6pPr marL="2285176" indent="0">
              <a:buNone/>
              <a:defRPr sz="1400">
                <a:solidFill>
                  <a:schemeClr val="tx1">
                    <a:tint val="75000"/>
                  </a:schemeClr>
                </a:solidFill>
              </a:defRPr>
            </a:lvl6pPr>
            <a:lvl7pPr marL="2742213" indent="0">
              <a:buNone/>
              <a:defRPr sz="1400">
                <a:solidFill>
                  <a:schemeClr val="tx1">
                    <a:tint val="75000"/>
                  </a:schemeClr>
                </a:solidFill>
              </a:defRPr>
            </a:lvl7pPr>
            <a:lvl8pPr marL="3199248" indent="0">
              <a:buNone/>
              <a:defRPr sz="1400">
                <a:solidFill>
                  <a:schemeClr val="tx1">
                    <a:tint val="75000"/>
                  </a:schemeClr>
                </a:solidFill>
              </a:defRPr>
            </a:lvl8pPr>
            <a:lvl9pPr marL="3656283" indent="0">
              <a:buNone/>
              <a:defRPr sz="1400">
                <a:solidFill>
                  <a:schemeClr val="tx1">
                    <a:tint val="75000"/>
                  </a:schemeClr>
                </a:solidFill>
              </a:defRPr>
            </a:lvl9pPr>
          </a:lstStyle>
          <a:p>
            <a:pPr lvl="0"/>
            <a:r>
              <a:rPr lang="ja-JP" altLang="en-US" smtClean="0"/>
              <a:t>マスタ テキストの書式設定</a:t>
            </a:r>
          </a:p>
        </p:txBody>
      </p:sp>
      <p:sp>
        <p:nvSpPr>
          <p:cNvPr id="4" name="日付プレースホルダ 3"/>
          <p:cNvSpPr>
            <a:spLocks noGrp="1"/>
          </p:cNvSpPr>
          <p:nvPr>
            <p:ph type="dt" sz="half" idx="10"/>
          </p:nvPr>
        </p:nvSpPr>
        <p:spPr/>
        <p:txBody>
          <a:bodyPr/>
          <a:lstStyle>
            <a:lvl1pPr>
              <a:defRPr/>
            </a:lvl1pPr>
          </a:lstStyle>
          <a:p>
            <a:pPr>
              <a:defRPr/>
            </a:pPr>
            <a:fld id="{38CC8E35-846B-4492-8752-D1E9AEAC50A1}" type="datetime1">
              <a:rPr lang="ja-JP" altLang="en-US" smtClean="0">
                <a:solidFill>
                  <a:prstClr val="black">
                    <a:tint val="75000"/>
                  </a:prstClr>
                </a:solidFill>
              </a:rPr>
              <a:t>2020/12/17</a:t>
            </a:fld>
            <a:endParaRPr lang="en-US" dirty="0">
              <a:solidFill>
                <a:prstClr val="black">
                  <a:tint val="75000"/>
                </a:prstClr>
              </a:solidFill>
            </a:endParaRPr>
          </a:p>
        </p:txBody>
      </p:sp>
      <p:sp>
        <p:nvSpPr>
          <p:cNvPr id="5" name="フッター プレースホルダ 4"/>
          <p:cNvSpPr>
            <a:spLocks noGrp="1"/>
          </p:cNvSpPr>
          <p:nvPr>
            <p:ph type="ftr" sz="quarter" idx="11"/>
          </p:nvPr>
        </p:nvSpPr>
        <p:spPr/>
        <p:txBody>
          <a:bodyPr/>
          <a:lstStyle>
            <a:lvl1pPr>
              <a:defRPr/>
            </a:lvl1pPr>
          </a:lstStyle>
          <a:p>
            <a:pPr>
              <a:defRPr/>
            </a:pPr>
            <a:r>
              <a:rPr lang="en-US" altLang="ja-JP" smtClean="0">
                <a:solidFill>
                  <a:prstClr val="black">
                    <a:tint val="75000"/>
                  </a:prstClr>
                </a:solidFill>
              </a:rPr>
              <a:t>©2020</a:t>
            </a:r>
            <a:r>
              <a:rPr lang="ja-JP" altLang="en-US" smtClean="0">
                <a:solidFill>
                  <a:prstClr val="black">
                    <a:tint val="75000"/>
                  </a:prstClr>
                </a:solidFill>
              </a:rPr>
              <a:t>滋賀県消費生活センター</a:t>
            </a:r>
            <a:endParaRPr lang="en-US">
              <a:solidFill>
                <a:prstClr val="black">
                  <a:tint val="75000"/>
                </a:prstClr>
              </a:solidFill>
            </a:endParaRPr>
          </a:p>
        </p:txBody>
      </p:sp>
      <p:sp>
        <p:nvSpPr>
          <p:cNvPr id="6" name="スライド番号プレースホルダ 5"/>
          <p:cNvSpPr>
            <a:spLocks noGrp="1"/>
          </p:cNvSpPr>
          <p:nvPr>
            <p:ph type="sldNum" sz="quarter" idx="12"/>
          </p:nvPr>
        </p:nvSpPr>
        <p:spPr/>
        <p:txBody>
          <a:bodyPr/>
          <a:lstStyle>
            <a:lvl1pPr>
              <a:defRPr/>
            </a:lvl1pPr>
          </a:lstStyle>
          <a:p>
            <a:pPr>
              <a:defRPr/>
            </a:pPr>
            <a:fld id="{23171B2D-224B-4204-BB6B-44D6C1944005}" type="slidenum">
              <a:rPr lang="en-US" altLang="ja-JP"/>
              <a:pPr>
                <a:defRPr/>
              </a:pPr>
              <a:t>‹#›</a:t>
            </a:fld>
            <a:endParaRPr lang="en-US" altLang="ja-JP"/>
          </a:p>
        </p:txBody>
      </p:sp>
    </p:spTree>
    <p:extLst>
      <p:ext uri="{BB962C8B-B14F-4D97-AF65-F5344CB8AC3E}">
        <p14:creationId xmlns:p14="http://schemas.microsoft.com/office/powerpoint/2010/main" val="210338935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lvl1pPr>
              <a:defRPr/>
            </a:lvl1pPr>
          </a:lstStyle>
          <a:p>
            <a:fld id="{2E5F4E05-B21D-4056-B770-248780A9E08E}" type="datetime1">
              <a:rPr lang="ja-JP" altLang="en-US" smtClean="0">
                <a:solidFill>
                  <a:srgbClr val="000000"/>
                </a:solidFill>
              </a:rPr>
              <a:t>2020/12/17</a:t>
            </a:fld>
            <a:endParaRPr lang="en-US" altLang="ja-JP">
              <a:solidFill>
                <a:srgbClr val="000000"/>
              </a:solidFill>
            </a:endParaRPr>
          </a:p>
        </p:txBody>
      </p:sp>
      <p:sp>
        <p:nvSpPr>
          <p:cNvPr id="3" name="フッター プレースホルダー 2"/>
          <p:cNvSpPr>
            <a:spLocks noGrp="1"/>
          </p:cNvSpPr>
          <p:nvPr>
            <p:ph type="ftr" sz="quarter" idx="11"/>
          </p:nvPr>
        </p:nvSpPr>
        <p:spPr/>
        <p:txBody>
          <a:bodyPr/>
          <a:lstStyle>
            <a:lvl1pPr>
              <a:defRPr/>
            </a:lvl1pPr>
          </a:lstStyle>
          <a:p>
            <a:r>
              <a:rPr lang="en-US" altLang="ja-JP" smtClean="0">
                <a:solidFill>
                  <a:srgbClr val="000000"/>
                </a:solidFill>
              </a:rPr>
              <a:t>©2020</a:t>
            </a:r>
            <a:r>
              <a:rPr lang="ja-JP" altLang="en-US" smtClean="0">
                <a:solidFill>
                  <a:srgbClr val="000000"/>
                </a:solidFill>
              </a:rPr>
              <a:t>滋賀県消費生活センター</a:t>
            </a:r>
            <a:endParaRPr lang="en-US" altLang="ja-JP">
              <a:solidFill>
                <a:srgbClr val="000000"/>
              </a:solidFill>
            </a:endParaRPr>
          </a:p>
        </p:txBody>
      </p:sp>
      <p:sp>
        <p:nvSpPr>
          <p:cNvPr id="4" name="スライド番号プレースホルダー 3"/>
          <p:cNvSpPr>
            <a:spLocks noGrp="1"/>
          </p:cNvSpPr>
          <p:nvPr>
            <p:ph type="sldNum" sz="quarter" idx="12"/>
          </p:nvPr>
        </p:nvSpPr>
        <p:spPr/>
        <p:txBody>
          <a:bodyPr/>
          <a:lstStyle>
            <a:lvl1pPr>
              <a:defRPr/>
            </a:lvl1pPr>
          </a:lstStyle>
          <a:p>
            <a:fld id="{B6EF1A76-9EEF-4FA8-A753-FFB9B702F8D8}" type="slidenum">
              <a:rPr lang="ja-JP" altLang="en-US">
                <a:solidFill>
                  <a:srgbClr val="000000"/>
                </a:solidFill>
              </a:rPr>
              <a:pPr/>
              <a:t>‹#›</a:t>
            </a:fld>
            <a:endParaRPr lang="en-US" altLang="ja-JP">
              <a:solidFill>
                <a:srgbClr val="000000"/>
              </a:solidFill>
            </a:endParaRPr>
          </a:p>
        </p:txBody>
      </p:sp>
    </p:spTree>
    <p:extLst>
      <p:ext uri="{BB962C8B-B14F-4D97-AF65-F5344CB8AC3E}">
        <p14:creationId xmlns:p14="http://schemas.microsoft.com/office/powerpoint/2010/main" val="2605788805"/>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コンテンツ プレースホルダ 2"/>
          <p:cNvSpPr>
            <a:spLocks noGrp="1"/>
          </p:cNvSpPr>
          <p:nvPr>
            <p:ph sz="half" idx="1"/>
          </p:nvPr>
        </p:nvSpPr>
        <p:spPr>
          <a:xfrm>
            <a:off x="457200" y="160020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half" idx="2"/>
          </p:nvPr>
        </p:nvSpPr>
        <p:spPr>
          <a:xfrm>
            <a:off x="4648200" y="160020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日付プレースホルダ 3"/>
          <p:cNvSpPr>
            <a:spLocks noGrp="1"/>
          </p:cNvSpPr>
          <p:nvPr>
            <p:ph type="dt" sz="half" idx="10"/>
          </p:nvPr>
        </p:nvSpPr>
        <p:spPr/>
        <p:txBody>
          <a:bodyPr/>
          <a:lstStyle>
            <a:lvl1pPr>
              <a:defRPr/>
            </a:lvl1pPr>
          </a:lstStyle>
          <a:p>
            <a:pPr>
              <a:defRPr/>
            </a:pPr>
            <a:fld id="{548A8F1A-19EC-4019-9FE3-DB256193F6A5}" type="datetime1">
              <a:rPr lang="ja-JP" altLang="en-US" smtClean="0">
                <a:solidFill>
                  <a:prstClr val="black">
                    <a:tint val="75000"/>
                  </a:prstClr>
                </a:solidFill>
              </a:rPr>
              <a:t>2020/12/17</a:t>
            </a:fld>
            <a:endParaRPr lang="en-US" dirty="0">
              <a:solidFill>
                <a:prstClr val="black">
                  <a:tint val="75000"/>
                </a:prstClr>
              </a:solidFill>
            </a:endParaRPr>
          </a:p>
        </p:txBody>
      </p:sp>
      <p:sp>
        <p:nvSpPr>
          <p:cNvPr id="6" name="フッター プレースホルダ 4"/>
          <p:cNvSpPr>
            <a:spLocks noGrp="1"/>
          </p:cNvSpPr>
          <p:nvPr>
            <p:ph type="ftr" sz="quarter" idx="11"/>
          </p:nvPr>
        </p:nvSpPr>
        <p:spPr/>
        <p:txBody>
          <a:bodyPr/>
          <a:lstStyle>
            <a:lvl1pPr>
              <a:defRPr/>
            </a:lvl1pPr>
          </a:lstStyle>
          <a:p>
            <a:pPr>
              <a:defRPr/>
            </a:pPr>
            <a:r>
              <a:rPr lang="en-US" altLang="ja-JP" smtClean="0">
                <a:solidFill>
                  <a:prstClr val="black">
                    <a:tint val="75000"/>
                  </a:prstClr>
                </a:solidFill>
              </a:rPr>
              <a:t>©2020</a:t>
            </a:r>
            <a:r>
              <a:rPr lang="ja-JP" altLang="en-US" smtClean="0">
                <a:solidFill>
                  <a:prstClr val="black">
                    <a:tint val="75000"/>
                  </a:prstClr>
                </a:solidFill>
              </a:rPr>
              <a:t>滋賀県消費生活センター</a:t>
            </a:r>
            <a:endParaRPr lang="en-US">
              <a:solidFill>
                <a:prstClr val="black">
                  <a:tint val="75000"/>
                </a:prstClr>
              </a:solidFill>
            </a:endParaRPr>
          </a:p>
        </p:txBody>
      </p:sp>
      <p:sp>
        <p:nvSpPr>
          <p:cNvPr id="7" name="スライド番号プレースホルダ 5"/>
          <p:cNvSpPr>
            <a:spLocks noGrp="1"/>
          </p:cNvSpPr>
          <p:nvPr>
            <p:ph type="sldNum" sz="quarter" idx="12"/>
          </p:nvPr>
        </p:nvSpPr>
        <p:spPr/>
        <p:txBody>
          <a:bodyPr/>
          <a:lstStyle>
            <a:lvl1pPr>
              <a:defRPr/>
            </a:lvl1pPr>
          </a:lstStyle>
          <a:p>
            <a:pPr>
              <a:defRPr/>
            </a:pPr>
            <a:fld id="{EF0DF236-BCA7-47FD-B920-840810BB98B2}" type="slidenum">
              <a:rPr lang="en-US" altLang="ja-JP"/>
              <a:pPr>
                <a:defRPr/>
              </a:pPr>
              <a:t>‹#›</a:t>
            </a:fld>
            <a:endParaRPr lang="en-US" altLang="ja-JP"/>
          </a:p>
        </p:txBody>
      </p:sp>
    </p:spTree>
    <p:extLst>
      <p:ext uri="{BB962C8B-B14F-4D97-AF65-F5344CB8AC3E}">
        <p14:creationId xmlns:p14="http://schemas.microsoft.com/office/powerpoint/2010/main" val="2342740722"/>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lang="ja-JP" altLang="en-US" smtClean="0"/>
              <a:t>マスタ タイトルの書式設定</a:t>
            </a:r>
            <a:endParaRPr lang="ja-JP" altLang="en-US"/>
          </a:p>
        </p:txBody>
      </p:sp>
      <p:sp>
        <p:nvSpPr>
          <p:cNvPr id="3" name="テキスト プレースホルダ 2"/>
          <p:cNvSpPr>
            <a:spLocks noGrp="1"/>
          </p:cNvSpPr>
          <p:nvPr>
            <p:ph type="body" idx="1"/>
          </p:nvPr>
        </p:nvSpPr>
        <p:spPr>
          <a:xfrm>
            <a:off x="457200" y="1535113"/>
            <a:ext cx="4040188" cy="639763"/>
          </a:xfrm>
        </p:spPr>
        <p:txBody>
          <a:bodyPr anchor="b"/>
          <a:lstStyle>
            <a:lvl1pPr marL="0" indent="0">
              <a:buNone/>
              <a:defRPr sz="2400" b="1"/>
            </a:lvl1pPr>
            <a:lvl2pPr marL="457035" indent="0">
              <a:buNone/>
              <a:defRPr sz="2000" b="1"/>
            </a:lvl2pPr>
            <a:lvl3pPr marL="914070" indent="0">
              <a:buNone/>
              <a:defRPr sz="1800" b="1"/>
            </a:lvl3pPr>
            <a:lvl4pPr marL="1371105" indent="0">
              <a:buNone/>
              <a:defRPr sz="1600" b="1"/>
            </a:lvl4pPr>
            <a:lvl5pPr marL="1828141" indent="0">
              <a:buNone/>
              <a:defRPr sz="1600" b="1"/>
            </a:lvl5pPr>
            <a:lvl6pPr marL="2285176" indent="0">
              <a:buNone/>
              <a:defRPr sz="1600" b="1"/>
            </a:lvl6pPr>
            <a:lvl7pPr marL="2742213" indent="0">
              <a:buNone/>
              <a:defRPr sz="1600" b="1"/>
            </a:lvl7pPr>
            <a:lvl8pPr marL="3199248" indent="0">
              <a:buNone/>
              <a:defRPr sz="1600" b="1"/>
            </a:lvl8pPr>
            <a:lvl9pPr marL="3656283" indent="0">
              <a:buNone/>
              <a:defRPr sz="1600" b="1"/>
            </a:lvl9pPr>
          </a:lstStyle>
          <a:p>
            <a:pPr lvl="0"/>
            <a:r>
              <a:rPr lang="ja-JP" altLang="en-US" smtClean="0"/>
              <a:t>マスタ テキストの書式設定</a:t>
            </a:r>
          </a:p>
        </p:txBody>
      </p:sp>
      <p:sp>
        <p:nvSpPr>
          <p:cNvPr id="4" name="コンテンツ プレースホル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テキスト プレースホルダ 4"/>
          <p:cNvSpPr>
            <a:spLocks noGrp="1"/>
          </p:cNvSpPr>
          <p:nvPr>
            <p:ph type="body" sz="quarter" idx="3"/>
          </p:nvPr>
        </p:nvSpPr>
        <p:spPr>
          <a:xfrm>
            <a:off x="4645033" y="1535113"/>
            <a:ext cx="4041775" cy="639763"/>
          </a:xfrm>
        </p:spPr>
        <p:txBody>
          <a:bodyPr anchor="b"/>
          <a:lstStyle>
            <a:lvl1pPr marL="0" indent="0">
              <a:buNone/>
              <a:defRPr sz="2400" b="1"/>
            </a:lvl1pPr>
            <a:lvl2pPr marL="457035" indent="0">
              <a:buNone/>
              <a:defRPr sz="2000" b="1"/>
            </a:lvl2pPr>
            <a:lvl3pPr marL="914070" indent="0">
              <a:buNone/>
              <a:defRPr sz="1800" b="1"/>
            </a:lvl3pPr>
            <a:lvl4pPr marL="1371105" indent="0">
              <a:buNone/>
              <a:defRPr sz="1600" b="1"/>
            </a:lvl4pPr>
            <a:lvl5pPr marL="1828141" indent="0">
              <a:buNone/>
              <a:defRPr sz="1600" b="1"/>
            </a:lvl5pPr>
            <a:lvl6pPr marL="2285176" indent="0">
              <a:buNone/>
              <a:defRPr sz="1600" b="1"/>
            </a:lvl6pPr>
            <a:lvl7pPr marL="2742213" indent="0">
              <a:buNone/>
              <a:defRPr sz="1600" b="1"/>
            </a:lvl7pPr>
            <a:lvl8pPr marL="3199248" indent="0">
              <a:buNone/>
              <a:defRPr sz="1600" b="1"/>
            </a:lvl8pPr>
            <a:lvl9pPr marL="3656283" indent="0">
              <a:buNone/>
              <a:defRPr sz="1600" b="1"/>
            </a:lvl9pPr>
          </a:lstStyle>
          <a:p>
            <a:pPr lvl="0"/>
            <a:r>
              <a:rPr lang="ja-JP" altLang="en-US" smtClean="0"/>
              <a:t>マスタ テキストの書式設定</a:t>
            </a:r>
          </a:p>
        </p:txBody>
      </p:sp>
      <p:sp>
        <p:nvSpPr>
          <p:cNvPr id="6" name="コンテンツ プレースホルダ 5"/>
          <p:cNvSpPr>
            <a:spLocks noGrp="1"/>
          </p:cNvSpPr>
          <p:nvPr>
            <p:ph sz="quarter" idx="4"/>
          </p:nvPr>
        </p:nvSpPr>
        <p:spPr>
          <a:xfrm>
            <a:off x="4645033"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7" name="日付プレースホルダ 3"/>
          <p:cNvSpPr>
            <a:spLocks noGrp="1"/>
          </p:cNvSpPr>
          <p:nvPr>
            <p:ph type="dt" sz="half" idx="10"/>
          </p:nvPr>
        </p:nvSpPr>
        <p:spPr/>
        <p:txBody>
          <a:bodyPr/>
          <a:lstStyle>
            <a:lvl1pPr>
              <a:defRPr/>
            </a:lvl1pPr>
          </a:lstStyle>
          <a:p>
            <a:pPr>
              <a:defRPr/>
            </a:pPr>
            <a:fld id="{535A4629-5E4D-471F-A836-339E978AD009}" type="datetime1">
              <a:rPr lang="ja-JP" altLang="en-US" smtClean="0">
                <a:solidFill>
                  <a:prstClr val="black">
                    <a:tint val="75000"/>
                  </a:prstClr>
                </a:solidFill>
              </a:rPr>
              <a:t>2020/12/17</a:t>
            </a:fld>
            <a:endParaRPr lang="en-US" dirty="0">
              <a:solidFill>
                <a:prstClr val="black">
                  <a:tint val="75000"/>
                </a:prstClr>
              </a:solidFill>
            </a:endParaRPr>
          </a:p>
        </p:txBody>
      </p:sp>
      <p:sp>
        <p:nvSpPr>
          <p:cNvPr id="8" name="フッター プレースホルダ 4"/>
          <p:cNvSpPr>
            <a:spLocks noGrp="1"/>
          </p:cNvSpPr>
          <p:nvPr>
            <p:ph type="ftr" sz="quarter" idx="11"/>
          </p:nvPr>
        </p:nvSpPr>
        <p:spPr/>
        <p:txBody>
          <a:bodyPr/>
          <a:lstStyle>
            <a:lvl1pPr>
              <a:defRPr/>
            </a:lvl1pPr>
          </a:lstStyle>
          <a:p>
            <a:pPr>
              <a:defRPr/>
            </a:pPr>
            <a:r>
              <a:rPr lang="en-US" altLang="ja-JP" smtClean="0">
                <a:solidFill>
                  <a:prstClr val="black">
                    <a:tint val="75000"/>
                  </a:prstClr>
                </a:solidFill>
              </a:rPr>
              <a:t>©2020</a:t>
            </a:r>
            <a:r>
              <a:rPr lang="ja-JP" altLang="en-US" smtClean="0">
                <a:solidFill>
                  <a:prstClr val="black">
                    <a:tint val="75000"/>
                  </a:prstClr>
                </a:solidFill>
              </a:rPr>
              <a:t>滋賀県消費生活センター</a:t>
            </a:r>
            <a:endParaRPr lang="en-US">
              <a:solidFill>
                <a:prstClr val="black">
                  <a:tint val="75000"/>
                </a:prstClr>
              </a:solidFill>
            </a:endParaRPr>
          </a:p>
        </p:txBody>
      </p:sp>
      <p:sp>
        <p:nvSpPr>
          <p:cNvPr id="9" name="スライド番号プレースホルダ 5"/>
          <p:cNvSpPr>
            <a:spLocks noGrp="1"/>
          </p:cNvSpPr>
          <p:nvPr>
            <p:ph type="sldNum" sz="quarter" idx="12"/>
          </p:nvPr>
        </p:nvSpPr>
        <p:spPr/>
        <p:txBody>
          <a:bodyPr/>
          <a:lstStyle>
            <a:lvl1pPr>
              <a:defRPr/>
            </a:lvl1pPr>
          </a:lstStyle>
          <a:p>
            <a:pPr>
              <a:defRPr/>
            </a:pPr>
            <a:fld id="{84B7E0EA-DDC9-4B4F-B975-87ADB44A5D34}" type="slidenum">
              <a:rPr lang="en-US" altLang="ja-JP"/>
              <a:pPr>
                <a:defRPr/>
              </a:pPr>
              <a:t>‹#›</a:t>
            </a:fld>
            <a:endParaRPr lang="en-US" altLang="ja-JP"/>
          </a:p>
        </p:txBody>
      </p:sp>
    </p:spTree>
    <p:extLst>
      <p:ext uri="{BB962C8B-B14F-4D97-AF65-F5344CB8AC3E}">
        <p14:creationId xmlns:p14="http://schemas.microsoft.com/office/powerpoint/2010/main" val="3797405953"/>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日付プレースホルダ 3"/>
          <p:cNvSpPr>
            <a:spLocks noGrp="1"/>
          </p:cNvSpPr>
          <p:nvPr>
            <p:ph type="dt" sz="half" idx="10"/>
          </p:nvPr>
        </p:nvSpPr>
        <p:spPr/>
        <p:txBody>
          <a:bodyPr/>
          <a:lstStyle>
            <a:lvl1pPr>
              <a:defRPr/>
            </a:lvl1pPr>
          </a:lstStyle>
          <a:p>
            <a:pPr>
              <a:defRPr/>
            </a:pPr>
            <a:fld id="{7F5A8DAA-5EC0-4E6D-B5F1-D83FCBDC45B0}" type="datetime1">
              <a:rPr lang="ja-JP" altLang="en-US" smtClean="0">
                <a:solidFill>
                  <a:prstClr val="black">
                    <a:tint val="75000"/>
                  </a:prstClr>
                </a:solidFill>
              </a:rPr>
              <a:t>2020/12/17</a:t>
            </a:fld>
            <a:endParaRPr lang="en-US" dirty="0">
              <a:solidFill>
                <a:prstClr val="black">
                  <a:tint val="75000"/>
                </a:prstClr>
              </a:solidFill>
            </a:endParaRPr>
          </a:p>
        </p:txBody>
      </p:sp>
      <p:sp>
        <p:nvSpPr>
          <p:cNvPr id="4" name="フッター プレースホルダ 4"/>
          <p:cNvSpPr>
            <a:spLocks noGrp="1"/>
          </p:cNvSpPr>
          <p:nvPr>
            <p:ph type="ftr" sz="quarter" idx="11"/>
          </p:nvPr>
        </p:nvSpPr>
        <p:spPr/>
        <p:txBody>
          <a:bodyPr/>
          <a:lstStyle>
            <a:lvl1pPr>
              <a:defRPr/>
            </a:lvl1pPr>
          </a:lstStyle>
          <a:p>
            <a:pPr>
              <a:defRPr/>
            </a:pPr>
            <a:r>
              <a:rPr lang="en-US" altLang="ja-JP" smtClean="0">
                <a:solidFill>
                  <a:prstClr val="black">
                    <a:tint val="75000"/>
                  </a:prstClr>
                </a:solidFill>
              </a:rPr>
              <a:t>©2020</a:t>
            </a:r>
            <a:r>
              <a:rPr lang="ja-JP" altLang="en-US" smtClean="0">
                <a:solidFill>
                  <a:prstClr val="black">
                    <a:tint val="75000"/>
                  </a:prstClr>
                </a:solidFill>
              </a:rPr>
              <a:t>滋賀県消費生活センター</a:t>
            </a:r>
            <a:endParaRPr lang="en-US">
              <a:solidFill>
                <a:prstClr val="black">
                  <a:tint val="75000"/>
                </a:prstClr>
              </a:solidFill>
            </a:endParaRPr>
          </a:p>
        </p:txBody>
      </p:sp>
      <p:sp>
        <p:nvSpPr>
          <p:cNvPr id="5" name="スライド番号プレースホルダ 5"/>
          <p:cNvSpPr>
            <a:spLocks noGrp="1"/>
          </p:cNvSpPr>
          <p:nvPr>
            <p:ph type="sldNum" sz="quarter" idx="12"/>
          </p:nvPr>
        </p:nvSpPr>
        <p:spPr/>
        <p:txBody>
          <a:bodyPr/>
          <a:lstStyle>
            <a:lvl1pPr>
              <a:defRPr/>
            </a:lvl1pPr>
          </a:lstStyle>
          <a:p>
            <a:pPr>
              <a:defRPr/>
            </a:pPr>
            <a:fld id="{362EEA19-C37A-42F1-93AB-A64652CB7706}" type="slidenum">
              <a:rPr lang="en-US" altLang="ja-JP"/>
              <a:pPr>
                <a:defRPr/>
              </a:pPr>
              <a:t>‹#›</a:t>
            </a:fld>
            <a:endParaRPr lang="en-US" altLang="ja-JP"/>
          </a:p>
        </p:txBody>
      </p:sp>
    </p:spTree>
    <p:extLst>
      <p:ext uri="{BB962C8B-B14F-4D97-AF65-F5344CB8AC3E}">
        <p14:creationId xmlns:p14="http://schemas.microsoft.com/office/powerpoint/2010/main" val="1906057664"/>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 3"/>
          <p:cNvSpPr>
            <a:spLocks noGrp="1"/>
          </p:cNvSpPr>
          <p:nvPr>
            <p:ph type="dt" sz="half" idx="10"/>
          </p:nvPr>
        </p:nvSpPr>
        <p:spPr/>
        <p:txBody>
          <a:bodyPr/>
          <a:lstStyle>
            <a:lvl1pPr>
              <a:defRPr/>
            </a:lvl1pPr>
          </a:lstStyle>
          <a:p>
            <a:pPr>
              <a:defRPr/>
            </a:pPr>
            <a:fld id="{EEEB3AAD-B764-4592-B99E-56F653FA228E}" type="datetime1">
              <a:rPr lang="ja-JP" altLang="en-US" smtClean="0">
                <a:solidFill>
                  <a:prstClr val="black">
                    <a:tint val="75000"/>
                  </a:prstClr>
                </a:solidFill>
              </a:rPr>
              <a:t>2020/12/17</a:t>
            </a:fld>
            <a:endParaRPr lang="en-US" dirty="0">
              <a:solidFill>
                <a:prstClr val="black">
                  <a:tint val="75000"/>
                </a:prstClr>
              </a:solidFill>
            </a:endParaRPr>
          </a:p>
        </p:txBody>
      </p:sp>
      <p:sp>
        <p:nvSpPr>
          <p:cNvPr id="3" name="フッター プレースホルダ 4"/>
          <p:cNvSpPr>
            <a:spLocks noGrp="1"/>
          </p:cNvSpPr>
          <p:nvPr>
            <p:ph type="ftr" sz="quarter" idx="11"/>
          </p:nvPr>
        </p:nvSpPr>
        <p:spPr/>
        <p:txBody>
          <a:bodyPr/>
          <a:lstStyle>
            <a:lvl1pPr>
              <a:defRPr/>
            </a:lvl1pPr>
          </a:lstStyle>
          <a:p>
            <a:pPr>
              <a:defRPr/>
            </a:pPr>
            <a:r>
              <a:rPr lang="en-US" altLang="ja-JP" smtClean="0">
                <a:solidFill>
                  <a:prstClr val="black">
                    <a:tint val="75000"/>
                  </a:prstClr>
                </a:solidFill>
              </a:rPr>
              <a:t>©2020</a:t>
            </a:r>
            <a:r>
              <a:rPr lang="ja-JP" altLang="en-US" smtClean="0">
                <a:solidFill>
                  <a:prstClr val="black">
                    <a:tint val="75000"/>
                  </a:prstClr>
                </a:solidFill>
              </a:rPr>
              <a:t>滋賀県消費生活センター</a:t>
            </a:r>
            <a:endParaRPr lang="en-US">
              <a:solidFill>
                <a:prstClr val="black">
                  <a:tint val="75000"/>
                </a:prstClr>
              </a:solidFill>
            </a:endParaRPr>
          </a:p>
        </p:txBody>
      </p:sp>
      <p:sp>
        <p:nvSpPr>
          <p:cNvPr id="4" name="スライド番号プレースホルダ 5"/>
          <p:cNvSpPr>
            <a:spLocks noGrp="1"/>
          </p:cNvSpPr>
          <p:nvPr>
            <p:ph type="sldNum" sz="quarter" idx="12"/>
          </p:nvPr>
        </p:nvSpPr>
        <p:spPr/>
        <p:txBody>
          <a:bodyPr/>
          <a:lstStyle>
            <a:lvl1pPr>
              <a:defRPr/>
            </a:lvl1pPr>
          </a:lstStyle>
          <a:p>
            <a:pPr>
              <a:defRPr/>
            </a:pPr>
            <a:fld id="{1C7D59D3-9C6E-4501-8BBD-A6E1F8783913}" type="slidenum">
              <a:rPr lang="en-US" altLang="ja-JP"/>
              <a:pPr>
                <a:defRPr/>
              </a:pPr>
              <a:t>‹#›</a:t>
            </a:fld>
            <a:endParaRPr lang="en-US" altLang="ja-JP"/>
          </a:p>
        </p:txBody>
      </p:sp>
    </p:spTree>
    <p:extLst>
      <p:ext uri="{BB962C8B-B14F-4D97-AF65-F5344CB8AC3E}">
        <p14:creationId xmlns:p14="http://schemas.microsoft.com/office/powerpoint/2010/main" val="1246962908"/>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6" y="273049"/>
            <a:ext cx="3008313" cy="1162051"/>
          </a:xfrm>
        </p:spPr>
        <p:txBody>
          <a:bodyPr anchor="b"/>
          <a:lstStyle>
            <a:lvl1pPr algn="l">
              <a:defRPr sz="2000" b="1"/>
            </a:lvl1pPr>
          </a:lstStyle>
          <a:p>
            <a:r>
              <a:rPr lang="ja-JP" altLang="en-US" smtClean="0"/>
              <a:t>マスタ タイトルの書式設定</a:t>
            </a:r>
            <a:endParaRPr lang="ja-JP" altLang="en-US"/>
          </a:p>
        </p:txBody>
      </p:sp>
      <p:sp>
        <p:nvSpPr>
          <p:cNvPr id="3" name="コンテンツ プレースホルダ 2"/>
          <p:cNvSpPr>
            <a:spLocks noGrp="1"/>
          </p:cNvSpPr>
          <p:nvPr>
            <p:ph idx="1"/>
          </p:nvPr>
        </p:nvSpPr>
        <p:spPr>
          <a:xfrm>
            <a:off x="3575050" y="273057"/>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テキスト プレースホルダ 3"/>
          <p:cNvSpPr>
            <a:spLocks noGrp="1"/>
          </p:cNvSpPr>
          <p:nvPr>
            <p:ph type="body" sz="half" idx="2"/>
          </p:nvPr>
        </p:nvSpPr>
        <p:spPr>
          <a:xfrm>
            <a:off x="457206" y="1435104"/>
            <a:ext cx="3008313" cy="4691063"/>
          </a:xfrm>
        </p:spPr>
        <p:txBody>
          <a:bodyPr/>
          <a:lstStyle>
            <a:lvl1pPr marL="0" indent="0">
              <a:buNone/>
              <a:defRPr sz="1400"/>
            </a:lvl1pPr>
            <a:lvl2pPr marL="457035" indent="0">
              <a:buNone/>
              <a:defRPr sz="1200"/>
            </a:lvl2pPr>
            <a:lvl3pPr marL="914070" indent="0">
              <a:buNone/>
              <a:defRPr sz="1000"/>
            </a:lvl3pPr>
            <a:lvl4pPr marL="1371105" indent="0">
              <a:buNone/>
              <a:defRPr sz="900"/>
            </a:lvl4pPr>
            <a:lvl5pPr marL="1828141" indent="0">
              <a:buNone/>
              <a:defRPr sz="900"/>
            </a:lvl5pPr>
            <a:lvl6pPr marL="2285176" indent="0">
              <a:buNone/>
              <a:defRPr sz="900"/>
            </a:lvl6pPr>
            <a:lvl7pPr marL="2742213" indent="0">
              <a:buNone/>
              <a:defRPr sz="900"/>
            </a:lvl7pPr>
            <a:lvl8pPr marL="3199248" indent="0">
              <a:buNone/>
              <a:defRPr sz="900"/>
            </a:lvl8pPr>
            <a:lvl9pPr marL="3656283" indent="0">
              <a:buNone/>
              <a:defRPr sz="900"/>
            </a:lvl9pPr>
          </a:lstStyle>
          <a:p>
            <a:pPr lvl="0"/>
            <a:r>
              <a:rPr lang="ja-JP" altLang="en-US" smtClean="0"/>
              <a:t>マスタ テキストの書式設定</a:t>
            </a:r>
          </a:p>
        </p:txBody>
      </p:sp>
      <p:sp>
        <p:nvSpPr>
          <p:cNvPr id="5" name="日付プレースホルダ 3"/>
          <p:cNvSpPr>
            <a:spLocks noGrp="1"/>
          </p:cNvSpPr>
          <p:nvPr>
            <p:ph type="dt" sz="half" idx="10"/>
          </p:nvPr>
        </p:nvSpPr>
        <p:spPr/>
        <p:txBody>
          <a:bodyPr/>
          <a:lstStyle>
            <a:lvl1pPr>
              <a:defRPr/>
            </a:lvl1pPr>
          </a:lstStyle>
          <a:p>
            <a:pPr>
              <a:defRPr/>
            </a:pPr>
            <a:fld id="{24B1B1A3-A3FA-49EB-8FE3-B2ED39929D45}" type="datetime1">
              <a:rPr lang="ja-JP" altLang="en-US" smtClean="0">
                <a:solidFill>
                  <a:prstClr val="black">
                    <a:tint val="75000"/>
                  </a:prstClr>
                </a:solidFill>
              </a:rPr>
              <a:t>2020/12/17</a:t>
            </a:fld>
            <a:endParaRPr lang="en-US" dirty="0">
              <a:solidFill>
                <a:prstClr val="black">
                  <a:tint val="75000"/>
                </a:prstClr>
              </a:solidFill>
            </a:endParaRPr>
          </a:p>
        </p:txBody>
      </p:sp>
      <p:sp>
        <p:nvSpPr>
          <p:cNvPr id="6" name="フッター プレースホルダ 4"/>
          <p:cNvSpPr>
            <a:spLocks noGrp="1"/>
          </p:cNvSpPr>
          <p:nvPr>
            <p:ph type="ftr" sz="quarter" idx="11"/>
          </p:nvPr>
        </p:nvSpPr>
        <p:spPr/>
        <p:txBody>
          <a:bodyPr/>
          <a:lstStyle>
            <a:lvl1pPr>
              <a:defRPr/>
            </a:lvl1pPr>
          </a:lstStyle>
          <a:p>
            <a:pPr>
              <a:defRPr/>
            </a:pPr>
            <a:r>
              <a:rPr lang="en-US" altLang="ja-JP" smtClean="0">
                <a:solidFill>
                  <a:prstClr val="black">
                    <a:tint val="75000"/>
                  </a:prstClr>
                </a:solidFill>
              </a:rPr>
              <a:t>©2020</a:t>
            </a:r>
            <a:r>
              <a:rPr lang="ja-JP" altLang="en-US" smtClean="0">
                <a:solidFill>
                  <a:prstClr val="black">
                    <a:tint val="75000"/>
                  </a:prstClr>
                </a:solidFill>
              </a:rPr>
              <a:t>滋賀県消費生活センター</a:t>
            </a:r>
            <a:endParaRPr lang="en-US">
              <a:solidFill>
                <a:prstClr val="black">
                  <a:tint val="75000"/>
                </a:prstClr>
              </a:solidFill>
            </a:endParaRPr>
          </a:p>
        </p:txBody>
      </p:sp>
      <p:sp>
        <p:nvSpPr>
          <p:cNvPr id="7" name="スライド番号プレースホルダ 5"/>
          <p:cNvSpPr>
            <a:spLocks noGrp="1"/>
          </p:cNvSpPr>
          <p:nvPr>
            <p:ph type="sldNum" sz="quarter" idx="12"/>
          </p:nvPr>
        </p:nvSpPr>
        <p:spPr/>
        <p:txBody>
          <a:bodyPr/>
          <a:lstStyle>
            <a:lvl1pPr>
              <a:defRPr/>
            </a:lvl1pPr>
          </a:lstStyle>
          <a:p>
            <a:pPr>
              <a:defRPr/>
            </a:pPr>
            <a:fld id="{A950B8BC-72E6-4647-8218-7E46D3C41510}" type="slidenum">
              <a:rPr lang="en-US" altLang="ja-JP"/>
              <a:pPr>
                <a:defRPr/>
              </a:pPr>
              <a:t>‹#›</a:t>
            </a:fld>
            <a:endParaRPr lang="en-US" altLang="ja-JP"/>
          </a:p>
        </p:txBody>
      </p:sp>
    </p:spTree>
    <p:extLst>
      <p:ext uri="{BB962C8B-B14F-4D97-AF65-F5344CB8AC3E}">
        <p14:creationId xmlns:p14="http://schemas.microsoft.com/office/powerpoint/2010/main" val="2846473077"/>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9"/>
          </a:xfrm>
        </p:spPr>
        <p:txBody>
          <a:bodyPr anchor="b"/>
          <a:lstStyle>
            <a:lvl1pPr algn="l">
              <a:defRPr sz="2000" b="1"/>
            </a:lvl1pPr>
          </a:lstStyle>
          <a:p>
            <a:r>
              <a:rPr lang="ja-JP" altLang="en-US" smtClean="0"/>
              <a:t>マスタ タイトルの書式設定</a:t>
            </a:r>
            <a:endParaRPr lang="ja-JP" altLang="en-US"/>
          </a:p>
        </p:txBody>
      </p:sp>
      <p:sp>
        <p:nvSpPr>
          <p:cNvPr id="3" name="図プレースホルダ 2"/>
          <p:cNvSpPr>
            <a:spLocks noGrp="1"/>
          </p:cNvSpPr>
          <p:nvPr>
            <p:ph type="pic" idx="1"/>
          </p:nvPr>
        </p:nvSpPr>
        <p:spPr>
          <a:xfrm>
            <a:off x="1792288" y="612775"/>
            <a:ext cx="5486400" cy="4114800"/>
          </a:xfrm>
        </p:spPr>
        <p:txBody>
          <a:bodyPr rtlCol="0">
            <a:normAutofit/>
          </a:bodyPr>
          <a:lstStyle>
            <a:lvl1pPr marL="0" indent="0">
              <a:buNone/>
              <a:defRPr sz="3200"/>
            </a:lvl1pPr>
            <a:lvl2pPr marL="457035" indent="0">
              <a:buNone/>
              <a:defRPr sz="2800"/>
            </a:lvl2pPr>
            <a:lvl3pPr marL="914070" indent="0">
              <a:buNone/>
              <a:defRPr sz="2400"/>
            </a:lvl3pPr>
            <a:lvl4pPr marL="1371105" indent="0">
              <a:buNone/>
              <a:defRPr sz="2000"/>
            </a:lvl4pPr>
            <a:lvl5pPr marL="1828141" indent="0">
              <a:buNone/>
              <a:defRPr sz="2000"/>
            </a:lvl5pPr>
            <a:lvl6pPr marL="2285176" indent="0">
              <a:buNone/>
              <a:defRPr sz="2000"/>
            </a:lvl6pPr>
            <a:lvl7pPr marL="2742213" indent="0">
              <a:buNone/>
              <a:defRPr sz="2000"/>
            </a:lvl7pPr>
            <a:lvl8pPr marL="3199248" indent="0">
              <a:buNone/>
              <a:defRPr sz="2000"/>
            </a:lvl8pPr>
            <a:lvl9pPr marL="3656283" indent="0">
              <a:buNone/>
              <a:defRPr sz="2000"/>
            </a:lvl9pPr>
          </a:lstStyle>
          <a:p>
            <a:pPr lvl="0"/>
            <a:endParaRPr lang="ja-JP" altLang="en-US" noProof="0" smtClean="0"/>
          </a:p>
        </p:txBody>
      </p:sp>
      <p:sp>
        <p:nvSpPr>
          <p:cNvPr id="4" name="テキスト プレースホルダ 3"/>
          <p:cNvSpPr>
            <a:spLocks noGrp="1"/>
          </p:cNvSpPr>
          <p:nvPr>
            <p:ph type="body" sz="half" idx="2"/>
          </p:nvPr>
        </p:nvSpPr>
        <p:spPr>
          <a:xfrm>
            <a:off x="1792288" y="5367338"/>
            <a:ext cx="5486400" cy="804863"/>
          </a:xfrm>
        </p:spPr>
        <p:txBody>
          <a:bodyPr/>
          <a:lstStyle>
            <a:lvl1pPr marL="0" indent="0">
              <a:buNone/>
              <a:defRPr sz="1400"/>
            </a:lvl1pPr>
            <a:lvl2pPr marL="457035" indent="0">
              <a:buNone/>
              <a:defRPr sz="1200"/>
            </a:lvl2pPr>
            <a:lvl3pPr marL="914070" indent="0">
              <a:buNone/>
              <a:defRPr sz="1000"/>
            </a:lvl3pPr>
            <a:lvl4pPr marL="1371105" indent="0">
              <a:buNone/>
              <a:defRPr sz="900"/>
            </a:lvl4pPr>
            <a:lvl5pPr marL="1828141" indent="0">
              <a:buNone/>
              <a:defRPr sz="900"/>
            </a:lvl5pPr>
            <a:lvl6pPr marL="2285176" indent="0">
              <a:buNone/>
              <a:defRPr sz="900"/>
            </a:lvl6pPr>
            <a:lvl7pPr marL="2742213" indent="0">
              <a:buNone/>
              <a:defRPr sz="900"/>
            </a:lvl7pPr>
            <a:lvl8pPr marL="3199248" indent="0">
              <a:buNone/>
              <a:defRPr sz="900"/>
            </a:lvl8pPr>
            <a:lvl9pPr marL="3656283" indent="0">
              <a:buNone/>
              <a:defRPr sz="900"/>
            </a:lvl9pPr>
          </a:lstStyle>
          <a:p>
            <a:pPr lvl="0"/>
            <a:r>
              <a:rPr lang="ja-JP" altLang="en-US" smtClean="0"/>
              <a:t>マスタ テキストの書式設定</a:t>
            </a:r>
          </a:p>
        </p:txBody>
      </p:sp>
      <p:sp>
        <p:nvSpPr>
          <p:cNvPr id="5" name="日付プレースホルダ 3"/>
          <p:cNvSpPr>
            <a:spLocks noGrp="1"/>
          </p:cNvSpPr>
          <p:nvPr>
            <p:ph type="dt" sz="half" idx="10"/>
          </p:nvPr>
        </p:nvSpPr>
        <p:spPr/>
        <p:txBody>
          <a:bodyPr/>
          <a:lstStyle>
            <a:lvl1pPr>
              <a:defRPr/>
            </a:lvl1pPr>
          </a:lstStyle>
          <a:p>
            <a:pPr>
              <a:defRPr/>
            </a:pPr>
            <a:fld id="{58442777-A764-4549-877C-14C418894907}" type="datetime1">
              <a:rPr lang="ja-JP" altLang="en-US" smtClean="0">
                <a:solidFill>
                  <a:prstClr val="black">
                    <a:tint val="75000"/>
                  </a:prstClr>
                </a:solidFill>
              </a:rPr>
              <a:t>2020/12/17</a:t>
            </a:fld>
            <a:endParaRPr lang="en-US" dirty="0">
              <a:solidFill>
                <a:prstClr val="black">
                  <a:tint val="75000"/>
                </a:prstClr>
              </a:solidFill>
            </a:endParaRPr>
          </a:p>
        </p:txBody>
      </p:sp>
      <p:sp>
        <p:nvSpPr>
          <p:cNvPr id="6" name="フッター プレースホルダ 4"/>
          <p:cNvSpPr>
            <a:spLocks noGrp="1"/>
          </p:cNvSpPr>
          <p:nvPr>
            <p:ph type="ftr" sz="quarter" idx="11"/>
          </p:nvPr>
        </p:nvSpPr>
        <p:spPr/>
        <p:txBody>
          <a:bodyPr/>
          <a:lstStyle>
            <a:lvl1pPr>
              <a:defRPr/>
            </a:lvl1pPr>
          </a:lstStyle>
          <a:p>
            <a:pPr>
              <a:defRPr/>
            </a:pPr>
            <a:r>
              <a:rPr lang="en-US" altLang="ja-JP" smtClean="0">
                <a:solidFill>
                  <a:prstClr val="black">
                    <a:tint val="75000"/>
                  </a:prstClr>
                </a:solidFill>
              </a:rPr>
              <a:t>©2020</a:t>
            </a:r>
            <a:r>
              <a:rPr lang="ja-JP" altLang="en-US" smtClean="0">
                <a:solidFill>
                  <a:prstClr val="black">
                    <a:tint val="75000"/>
                  </a:prstClr>
                </a:solidFill>
              </a:rPr>
              <a:t>滋賀県消費生活センター</a:t>
            </a:r>
            <a:endParaRPr lang="en-US">
              <a:solidFill>
                <a:prstClr val="black">
                  <a:tint val="75000"/>
                </a:prstClr>
              </a:solidFill>
            </a:endParaRPr>
          </a:p>
        </p:txBody>
      </p:sp>
      <p:sp>
        <p:nvSpPr>
          <p:cNvPr id="7" name="スライド番号プレースホルダ 5"/>
          <p:cNvSpPr>
            <a:spLocks noGrp="1"/>
          </p:cNvSpPr>
          <p:nvPr>
            <p:ph type="sldNum" sz="quarter" idx="12"/>
          </p:nvPr>
        </p:nvSpPr>
        <p:spPr/>
        <p:txBody>
          <a:bodyPr/>
          <a:lstStyle>
            <a:lvl1pPr>
              <a:defRPr/>
            </a:lvl1pPr>
          </a:lstStyle>
          <a:p>
            <a:pPr>
              <a:defRPr/>
            </a:pPr>
            <a:fld id="{E6B7BE83-3BD2-495B-9B67-B1FCD46D810E}" type="slidenum">
              <a:rPr lang="en-US" altLang="ja-JP"/>
              <a:pPr>
                <a:defRPr/>
              </a:pPr>
              <a:t>‹#›</a:t>
            </a:fld>
            <a:endParaRPr lang="en-US" altLang="ja-JP"/>
          </a:p>
        </p:txBody>
      </p:sp>
    </p:spTree>
    <p:extLst>
      <p:ext uri="{BB962C8B-B14F-4D97-AF65-F5344CB8AC3E}">
        <p14:creationId xmlns:p14="http://schemas.microsoft.com/office/powerpoint/2010/main" val="2674593116"/>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縦書きテキスト プレースホルダ 2"/>
          <p:cNvSpPr>
            <a:spLocks noGrp="1"/>
          </p:cNvSpPr>
          <p:nvPr>
            <p:ph type="body" orient="vert" idx="1"/>
          </p:nvPr>
        </p:nvSpPr>
        <p:spPr/>
        <p:txBody>
          <a:bodyPr vert="eaVert"/>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日付プレースホルダ 3"/>
          <p:cNvSpPr>
            <a:spLocks noGrp="1"/>
          </p:cNvSpPr>
          <p:nvPr>
            <p:ph type="dt" sz="half" idx="10"/>
          </p:nvPr>
        </p:nvSpPr>
        <p:spPr/>
        <p:txBody>
          <a:bodyPr/>
          <a:lstStyle>
            <a:lvl1pPr>
              <a:defRPr/>
            </a:lvl1pPr>
          </a:lstStyle>
          <a:p>
            <a:pPr>
              <a:defRPr/>
            </a:pPr>
            <a:fld id="{73D83F22-A08B-4EBD-9FCD-522423251E5D}" type="datetime1">
              <a:rPr lang="ja-JP" altLang="en-US" smtClean="0">
                <a:solidFill>
                  <a:prstClr val="black">
                    <a:tint val="75000"/>
                  </a:prstClr>
                </a:solidFill>
              </a:rPr>
              <a:t>2020/12/17</a:t>
            </a:fld>
            <a:endParaRPr lang="en-US" dirty="0">
              <a:solidFill>
                <a:prstClr val="black">
                  <a:tint val="75000"/>
                </a:prstClr>
              </a:solidFill>
            </a:endParaRPr>
          </a:p>
        </p:txBody>
      </p:sp>
      <p:sp>
        <p:nvSpPr>
          <p:cNvPr id="5" name="フッター プレースホルダ 4"/>
          <p:cNvSpPr>
            <a:spLocks noGrp="1"/>
          </p:cNvSpPr>
          <p:nvPr>
            <p:ph type="ftr" sz="quarter" idx="11"/>
          </p:nvPr>
        </p:nvSpPr>
        <p:spPr/>
        <p:txBody>
          <a:bodyPr/>
          <a:lstStyle>
            <a:lvl1pPr>
              <a:defRPr/>
            </a:lvl1pPr>
          </a:lstStyle>
          <a:p>
            <a:pPr>
              <a:defRPr/>
            </a:pPr>
            <a:r>
              <a:rPr lang="en-US" altLang="ja-JP" smtClean="0">
                <a:solidFill>
                  <a:prstClr val="black">
                    <a:tint val="75000"/>
                  </a:prstClr>
                </a:solidFill>
              </a:rPr>
              <a:t>©2020</a:t>
            </a:r>
            <a:r>
              <a:rPr lang="ja-JP" altLang="en-US" smtClean="0">
                <a:solidFill>
                  <a:prstClr val="black">
                    <a:tint val="75000"/>
                  </a:prstClr>
                </a:solidFill>
              </a:rPr>
              <a:t>滋賀県消費生活センター</a:t>
            </a:r>
            <a:endParaRPr lang="en-US">
              <a:solidFill>
                <a:prstClr val="black">
                  <a:tint val="75000"/>
                </a:prstClr>
              </a:solidFill>
            </a:endParaRPr>
          </a:p>
        </p:txBody>
      </p:sp>
      <p:sp>
        <p:nvSpPr>
          <p:cNvPr id="6" name="スライド番号プレースホルダ 5"/>
          <p:cNvSpPr>
            <a:spLocks noGrp="1"/>
          </p:cNvSpPr>
          <p:nvPr>
            <p:ph type="sldNum" sz="quarter" idx="12"/>
          </p:nvPr>
        </p:nvSpPr>
        <p:spPr/>
        <p:txBody>
          <a:bodyPr/>
          <a:lstStyle>
            <a:lvl1pPr>
              <a:defRPr/>
            </a:lvl1pPr>
          </a:lstStyle>
          <a:p>
            <a:pPr>
              <a:defRPr/>
            </a:pPr>
            <a:fld id="{953F6058-5B81-479A-89F1-B2770444B347}" type="slidenum">
              <a:rPr lang="en-US" altLang="ja-JP"/>
              <a:pPr>
                <a:defRPr/>
              </a:pPr>
              <a:t>‹#›</a:t>
            </a:fld>
            <a:endParaRPr lang="en-US" altLang="ja-JP"/>
          </a:p>
        </p:txBody>
      </p:sp>
    </p:spTree>
    <p:extLst>
      <p:ext uri="{BB962C8B-B14F-4D97-AF65-F5344CB8AC3E}">
        <p14:creationId xmlns:p14="http://schemas.microsoft.com/office/powerpoint/2010/main" val="2792484366"/>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48"/>
            <a:ext cx="2057400" cy="5851525"/>
          </a:xfrm>
        </p:spPr>
        <p:txBody>
          <a:bodyPr vert="eaVert"/>
          <a:lstStyle/>
          <a:p>
            <a:r>
              <a:rPr lang="ja-JP" altLang="en-US" smtClean="0"/>
              <a:t>マスタ タイトルの書式設定</a:t>
            </a:r>
            <a:endParaRPr lang="ja-JP" altLang="en-US"/>
          </a:p>
        </p:txBody>
      </p:sp>
      <p:sp>
        <p:nvSpPr>
          <p:cNvPr id="3" name="縦書きテキスト プレースホルダ 2"/>
          <p:cNvSpPr>
            <a:spLocks noGrp="1"/>
          </p:cNvSpPr>
          <p:nvPr>
            <p:ph type="body" orient="vert" idx="1"/>
          </p:nvPr>
        </p:nvSpPr>
        <p:spPr>
          <a:xfrm>
            <a:off x="457200" y="274648"/>
            <a:ext cx="6019800" cy="5851525"/>
          </a:xfrm>
        </p:spPr>
        <p:txBody>
          <a:bodyPr vert="eaVert"/>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日付プレースホルダ 3"/>
          <p:cNvSpPr>
            <a:spLocks noGrp="1"/>
          </p:cNvSpPr>
          <p:nvPr>
            <p:ph type="dt" sz="half" idx="10"/>
          </p:nvPr>
        </p:nvSpPr>
        <p:spPr/>
        <p:txBody>
          <a:bodyPr/>
          <a:lstStyle>
            <a:lvl1pPr>
              <a:defRPr/>
            </a:lvl1pPr>
          </a:lstStyle>
          <a:p>
            <a:pPr>
              <a:defRPr/>
            </a:pPr>
            <a:fld id="{34BFD6E9-AFC6-4D2D-BEB9-FC5894BEB79C}" type="datetime1">
              <a:rPr lang="ja-JP" altLang="en-US" smtClean="0">
                <a:solidFill>
                  <a:prstClr val="black">
                    <a:tint val="75000"/>
                  </a:prstClr>
                </a:solidFill>
              </a:rPr>
              <a:t>2020/12/17</a:t>
            </a:fld>
            <a:endParaRPr lang="en-US" dirty="0">
              <a:solidFill>
                <a:prstClr val="black">
                  <a:tint val="75000"/>
                </a:prstClr>
              </a:solidFill>
            </a:endParaRPr>
          </a:p>
        </p:txBody>
      </p:sp>
      <p:sp>
        <p:nvSpPr>
          <p:cNvPr id="5" name="フッター プレースホルダ 4"/>
          <p:cNvSpPr>
            <a:spLocks noGrp="1"/>
          </p:cNvSpPr>
          <p:nvPr>
            <p:ph type="ftr" sz="quarter" idx="11"/>
          </p:nvPr>
        </p:nvSpPr>
        <p:spPr/>
        <p:txBody>
          <a:bodyPr/>
          <a:lstStyle>
            <a:lvl1pPr>
              <a:defRPr/>
            </a:lvl1pPr>
          </a:lstStyle>
          <a:p>
            <a:pPr>
              <a:defRPr/>
            </a:pPr>
            <a:r>
              <a:rPr lang="en-US" altLang="ja-JP" smtClean="0">
                <a:solidFill>
                  <a:prstClr val="black">
                    <a:tint val="75000"/>
                  </a:prstClr>
                </a:solidFill>
              </a:rPr>
              <a:t>©2020</a:t>
            </a:r>
            <a:r>
              <a:rPr lang="ja-JP" altLang="en-US" smtClean="0">
                <a:solidFill>
                  <a:prstClr val="black">
                    <a:tint val="75000"/>
                  </a:prstClr>
                </a:solidFill>
              </a:rPr>
              <a:t>滋賀県消費生活センター</a:t>
            </a:r>
            <a:endParaRPr lang="en-US">
              <a:solidFill>
                <a:prstClr val="black">
                  <a:tint val="75000"/>
                </a:prstClr>
              </a:solidFill>
            </a:endParaRPr>
          </a:p>
        </p:txBody>
      </p:sp>
      <p:sp>
        <p:nvSpPr>
          <p:cNvPr id="6" name="スライド番号プレースホルダ 5"/>
          <p:cNvSpPr>
            <a:spLocks noGrp="1"/>
          </p:cNvSpPr>
          <p:nvPr>
            <p:ph type="sldNum" sz="quarter" idx="12"/>
          </p:nvPr>
        </p:nvSpPr>
        <p:spPr/>
        <p:txBody>
          <a:bodyPr/>
          <a:lstStyle>
            <a:lvl1pPr>
              <a:defRPr/>
            </a:lvl1pPr>
          </a:lstStyle>
          <a:p>
            <a:pPr>
              <a:defRPr/>
            </a:pPr>
            <a:fld id="{F11FA746-95E2-4053-B7A5-42E153FA98F8}" type="slidenum">
              <a:rPr lang="en-US" altLang="ja-JP"/>
              <a:pPr>
                <a:defRPr/>
              </a:pPr>
              <a:t>‹#›</a:t>
            </a:fld>
            <a:endParaRPr lang="en-US" altLang="ja-JP"/>
          </a:p>
        </p:txBody>
      </p:sp>
    </p:spTree>
    <p:extLst>
      <p:ext uri="{BB962C8B-B14F-4D97-AF65-F5344CB8AC3E}">
        <p14:creationId xmlns:p14="http://schemas.microsoft.com/office/powerpoint/2010/main" val="3629725996"/>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36"/>
            <a:ext cx="7772400" cy="1470025"/>
          </a:xfrm>
        </p:spPr>
        <p:txBody>
          <a:bodyPr/>
          <a:lstStyle/>
          <a:p>
            <a:r>
              <a:rPr lang="ja-JP" altLang="en-US" smtClean="0"/>
              <a:t>マスタ タイトルの書式設定</a:t>
            </a:r>
            <a:endParaRPr lang="ja-JP" altLang="en-US"/>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035" indent="0" algn="ctr">
              <a:buNone/>
              <a:defRPr>
                <a:solidFill>
                  <a:schemeClr val="tx1">
                    <a:tint val="75000"/>
                  </a:schemeClr>
                </a:solidFill>
              </a:defRPr>
            </a:lvl2pPr>
            <a:lvl3pPr marL="914070" indent="0" algn="ctr">
              <a:buNone/>
              <a:defRPr>
                <a:solidFill>
                  <a:schemeClr val="tx1">
                    <a:tint val="75000"/>
                  </a:schemeClr>
                </a:solidFill>
              </a:defRPr>
            </a:lvl3pPr>
            <a:lvl4pPr marL="1371105" indent="0" algn="ctr">
              <a:buNone/>
              <a:defRPr>
                <a:solidFill>
                  <a:schemeClr val="tx1">
                    <a:tint val="75000"/>
                  </a:schemeClr>
                </a:solidFill>
              </a:defRPr>
            </a:lvl4pPr>
            <a:lvl5pPr marL="1828141" indent="0" algn="ctr">
              <a:buNone/>
              <a:defRPr>
                <a:solidFill>
                  <a:schemeClr val="tx1">
                    <a:tint val="75000"/>
                  </a:schemeClr>
                </a:solidFill>
              </a:defRPr>
            </a:lvl5pPr>
            <a:lvl6pPr marL="2285176" indent="0" algn="ctr">
              <a:buNone/>
              <a:defRPr>
                <a:solidFill>
                  <a:schemeClr val="tx1">
                    <a:tint val="75000"/>
                  </a:schemeClr>
                </a:solidFill>
              </a:defRPr>
            </a:lvl6pPr>
            <a:lvl7pPr marL="2742213" indent="0" algn="ctr">
              <a:buNone/>
              <a:defRPr>
                <a:solidFill>
                  <a:schemeClr val="tx1">
                    <a:tint val="75000"/>
                  </a:schemeClr>
                </a:solidFill>
              </a:defRPr>
            </a:lvl7pPr>
            <a:lvl8pPr marL="3199248" indent="0" algn="ctr">
              <a:buNone/>
              <a:defRPr>
                <a:solidFill>
                  <a:schemeClr val="tx1">
                    <a:tint val="75000"/>
                  </a:schemeClr>
                </a:solidFill>
              </a:defRPr>
            </a:lvl8pPr>
            <a:lvl9pPr marL="3656283" indent="0" algn="ctr">
              <a:buNone/>
              <a:defRPr>
                <a:solidFill>
                  <a:schemeClr val="tx1">
                    <a:tint val="75000"/>
                  </a:schemeClr>
                </a:solidFill>
              </a:defRPr>
            </a:lvl9pPr>
          </a:lstStyle>
          <a:p>
            <a:r>
              <a:rPr lang="ja-JP" altLang="en-US" smtClean="0"/>
              <a:t>マスタ サブタイトルの書式設定</a:t>
            </a:r>
            <a:endParaRPr lang="ja-JP" altLang="en-US"/>
          </a:p>
        </p:txBody>
      </p:sp>
      <p:sp>
        <p:nvSpPr>
          <p:cNvPr id="4" name="日付プレースホルダ 3"/>
          <p:cNvSpPr>
            <a:spLocks noGrp="1"/>
          </p:cNvSpPr>
          <p:nvPr>
            <p:ph type="dt" sz="half" idx="10"/>
          </p:nvPr>
        </p:nvSpPr>
        <p:spPr/>
        <p:txBody>
          <a:bodyPr/>
          <a:lstStyle>
            <a:lvl1pPr>
              <a:defRPr/>
            </a:lvl1pPr>
          </a:lstStyle>
          <a:p>
            <a:pPr>
              <a:defRPr/>
            </a:pPr>
            <a:fld id="{6D97F271-78EE-4454-9A95-733323CBFF45}" type="datetime1">
              <a:rPr lang="ja-JP" altLang="en-US" smtClean="0">
                <a:solidFill>
                  <a:prstClr val="black">
                    <a:tint val="75000"/>
                  </a:prstClr>
                </a:solidFill>
              </a:rPr>
              <a:t>2020/12/17</a:t>
            </a:fld>
            <a:endParaRPr lang="en-US" dirty="0">
              <a:solidFill>
                <a:prstClr val="black">
                  <a:tint val="75000"/>
                </a:prstClr>
              </a:solidFill>
            </a:endParaRPr>
          </a:p>
        </p:txBody>
      </p:sp>
      <p:sp>
        <p:nvSpPr>
          <p:cNvPr id="5" name="フッター プレースホルダ 4"/>
          <p:cNvSpPr>
            <a:spLocks noGrp="1"/>
          </p:cNvSpPr>
          <p:nvPr>
            <p:ph type="ftr" sz="quarter" idx="11"/>
          </p:nvPr>
        </p:nvSpPr>
        <p:spPr/>
        <p:txBody>
          <a:bodyPr/>
          <a:lstStyle>
            <a:lvl1pPr>
              <a:defRPr/>
            </a:lvl1pPr>
          </a:lstStyle>
          <a:p>
            <a:pPr>
              <a:defRPr/>
            </a:pPr>
            <a:r>
              <a:rPr lang="en-US" altLang="ja-JP" smtClean="0">
                <a:solidFill>
                  <a:prstClr val="black">
                    <a:tint val="75000"/>
                  </a:prstClr>
                </a:solidFill>
              </a:rPr>
              <a:t>©2020</a:t>
            </a:r>
            <a:r>
              <a:rPr lang="ja-JP" altLang="en-US" smtClean="0">
                <a:solidFill>
                  <a:prstClr val="black">
                    <a:tint val="75000"/>
                  </a:prstClr>
                </a:solidFill>
              </a:rPr>
              <a:t>滋賀県消費生活センター</a:t>
            </a:r>
            <a:endParaRPr lang="en-US">
              <a:solidFill>
                <a:prstClr val="black">
                  <a:tint val="75000"/>
                </a:prstClr>
              </a:solidFill>
            </a:endParaRPr>
          </a:p>
        </p:txBody>
      </p:sp>
      <p:sp>
        <p:nvSpPr>
          <p:cNvPr id="6" name="スライド番号プレースホルダ 5"/>
          <p:cNvSpPr>
            <a:spLocks noGrp="1"/>
          </p:cNvSpPr>
          <p:nvPr>
            <p:ph type="sldNum" sz="quarter" idx="12"/>
          </p:nvPr>
        </p:nvSpPr>
        <p:spPr/>
        <p:txBody>
          <a:bodyPr/>
          <a:lstStyle>
            <a:lvl1pPr>
              <a:defRPr/>
            </a:lvl1pPr>
          </a:lstStyle>
          <a:p>
            <a:pPr>
              <a:defRPr/>
            </a:pPr>
            <a:fld id="{0A4976AF-C0B1-4D8C-B10F-1F002A3E9195}" type="slidenum">
              <a:rPr lang="en-US" altLang="ja-JP"/>
              <a:pPr>
                <a:defRPr/>
              </a:pPr>
              <a:t>‹#›</a:t>
            </a:fld>
            <a:endParaRPr lang="en-US" altLang="ja-JP"/>
          </a:p>
        </p:txBody>
      </p:sp>
    </p:spTree>
    <p:extLst>
      <p:ext uri="{BB962C8B-B14F-4D97-AF65-F5344CB8AC3E}">
        <p14:creationId xmlns:p14="http://schemas.microsoft.com/office/powerpoint/2010/main" val="2139429055"/>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コンテンツ プレースホルダ 2"/>
          <p:cNvSpPr>
            <a:spLocks noGrp="1"/>
          </p:cNvSpPr>
          <p:nvPr>
            <p:ph idx="1"/>
          </p:nvPr>
        </p:nvSpPr>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日付プレースホルダ 3"/>
          <p:cNvSpPr>
            <a:spLocks noGrp="1"/>
          </p:cNvSpPr>
          <p:nvPr>
            <p:ph type="dt" sz="half" idx="10"/>
          </p:nvPr>
        </p:nvSpPr>
        <p:spPr/>
        <p:txBody>
          <a:bodyPr/>
          <a:lstStyle>
            <a:lvl1pPr>
              <a:defRPr/>
            </a:lvl1pPr>
          </a:lstStyle>
          <a:p>
            <a:pPr>
              <a:defRPr/>
            </a:pPr>
            <a:fld id="{E82C515B-D2CA-49A4-94FD-F4219A4E5E67}" type="datetime1">
              <a:rPr lang="ja-JP" altLang="en-US" smtClean="0">
                <a:solidFill>
                  <a:prstClr val="black">
                    <a:tint val="75000"/>
                  </a:prstClr>
                </a:solidFill>
              </a:rPr>
              <a:t>2020/12/17</a:t>
            </a:fld>
            <a:endParaRPr lang="en-US" dirty="0">
              <a:solidFill>
                <a:prstClr val="black">
                  <a:tint val="75000"/>
                </a:prstClr>
              </a:solidFill>
            </a:endParaRPr>
          </a:p>
        </p:txBody>
      </p:sp>
      <p:sp>
        <p:nvSpPr>
          <p:cNvPr id="5" name="フッター プレースホルダ 4"/>
          <p:cNvSpPr>
            <a:spLocks noGrp="1"/>
          </p:cNvSpPr>
          <p:nvPr>
            <p:ph type="ftr" sz="quarter" idx="11"/>
          </p:nvPr>
        </p:nvSpPr>
        <p:spPr/>
        <p:txBody>
          <a:bodyPr/>
          <a:lstStyle>
            <a:lvl1pPr>
              <a:defRPr/>
            </a:lvl1pPr>
          </a:lstStyle>
          <a:p>
            <a:pPr>
              <a:defRPr/>
            </a:pPr>
            <a:r>
              <a:rPr lang="en-US" altLang="ja-JP" smtClean="0">
                <a:solidFill>
                  <a:prstClr val="black">
                    <a:tint val="75000"/>
                  </a:prstClr>
                </a:solidFill>
              </a:rPr>
              <a:t>©2020</a:t>
            </a:r>
            <a:r>
              <a:rPr lang="ja-JP" altLang="en-US" smtClean="0">
                <a:solidFill>
                  <a:prstClr val="black">
                    <a:tint val="75000"/>
                  </a:prstClr>
                </a:solidFill>
              </a:rPr>
              <a:t>滋賀県消費生活センター</a:t>
            </a:r>
            <a:endParaRPr lang="en-US">
              <a:solidFill>
                <a:prstClr val="black">
                  <a:tint val="75000"/>
                </a:prstClr>
              </a:solidFill>
            </a:endParaRPr>
          </a:p>
        </p:txBody>
      </p:sp>
      <p:sp>
        <p:nvSpPr>
          <p:cNvPr id="6" name="スライド番号プレースホルダ 5"/>
          <p:cNvSpPr>
            <a:spLocks noGrp="1"/>
          </p:cNvSpPr>
          <p:nvPr>
            <p:ph type="sldNum" sz="quarter" idx="12"/>
          </p:nvPr>
        </p:nvSpPr>
        <p:spPr/>
        <p:txBody>
          <a:bodyPr/>
          <a:lstStyle>
            <a:lvl1pPr>
              <a:defRPr/>
            </a:lvl1pPr>
          </a:lstStyle>
          <a:p>
            <a:pPr>
              <a:defRPr/>
            </a:pPr>
            <a:fld id="{974790BC-9F65-4453-85BF-6D3727B23FD6}" type="slidenum">
              <a:rPr lang="en-US" altLang="ja-JP"/>
              <a:pPr>
                <a:defRPr/>
              </a:pPr>
              <a:t>‹#›</a:t>
            </a:fld>
            <a:endParaRPr lang="en-US" altLang="ja-JP"/>
          </a:p>
        </p:txBody>
      </p:sp>
    </p:spTree>
    <p:extLst>
      <p:ext uri="{BB962C8B-B14F-4D97-AF65-F5344CB8AC3E}">
        <p14:creationId xmlns:p14="http://schemas.microsoft.com/office/powerpoint/2010/main" val="248956608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4" y="273049"/>
            <a:ext cx="3008313" cy="1162051"/>
          </a:xfrm>
        </p:spPr>
        <p:txBody>
          <a:bodyPr anchor="b"/>
          <a:lstStyle>
            <a:lvl1pPr algn="l">
              <a:defRPr sz="2000" b="1"/>
            </a:lvl1pPr>
          </a:lstStyle>
          <a:p>
            <a:r>
              <a:rPr lang="ja-JP" altLang="en-US" smtClean="0"/>
              <a:t>マスター タイトルの書式設定</a:t>
            </a:r>
            <a:endParaRPr lang="ja-JP" altLang="en-US"/>
          </a:p>
        </p:txBody>
      </p:sp>
      <p:sp>
        <p:nvSpPr>
          <p:cNvPr id="3" name="コンテンツ プレースホルダー 2"/>
          <p:cNvSpPr>
            <a:spLocks noGrp="1"/>
          </p:cNvSpPr>
          <p:nvPr>
            <p:ph idx="1"/>
          </p:nvPr>
        </p:nvSpPr>
        <p:spPr>
          <a:xfrm>
            <a:off x="3575050" y="27309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テキスト プレースホルダー 3"/>
          <p:cNvSpPr>
            <a:spLocks noGrp="1"/>
          </p:cNvSpPr>
          <p:nvPr>
            <p:ph type="body" sz="half" idx="2"/>
          </p:nvPr>
        </p:nvSpPr>
        <p:spPr>
          <a:xfrm>
            <a:off x="457204" y="1435104"/>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マスター テキストの書式設定</a:t>
            </a:r>
          </a:p>
        </p:txBody>
      </p:sp>
      <p:sp>
        <p:nvSpPr>
          <p:cNvPr id="5" name="日付プレースホルダー 4"/>
          <p:cNvSpPr>
            <a:spLocks noGrp="1"/>
          </p:cNvSpPr>
          <p:nvPr>
            <p:ph type="dt" sz="half" idx="10"/>
          </p:nvPr>
        </p:nvSpPr>
        <p:spPr/>
        <p:txBody>
          <a:bodyPr/>
          <a:lstStyle>
            <a:lvl1pPr>
              <a:defRPr/>
            </a:lvl1pPr>
          </a:lstStyle>
          <a:p>
            <a:fld id="{CE8CF55D-0515-4C44-95C2-C20135CDE791}" type="datetime1">
              <a:rPr lang="ja-JP" altLang="en-US" smtClean="0">
                <a:solidFill>
                  <a:srgbClr val="000000"/>
                </a:solidFill>
              </a:rPr>
              <a:t>2020/12/17</a:t>
            </a:fld>
            <a:endParaRPr lang="en-US" altLang="ja-JP">
              <a:solidFill>
                <a:srgbClr val="000000"/>
              </a:solidFill>
            </a:endParaRPr>
          </a:p>
        </p:txBody>
      </p:sp>
      <p:sp>
        <p:nvSpPr>
          <p:cNvPr id="6" name="フッター プレースホルダー 5"/>
          <p:cNvSpPr>
            <a:spLocks noGrp="1"/>
          </p:cNvSpPr>
          <p:nvPr>
            <p:ph type="ftr" sz="quarter" idx="11"/>
          </p:nvPr>
        </p:nvSpPr>
        <p:spPr/>
        <p:txBody>
          <a:bodyPr/>
          <a:lstStyle>
            <a:lvl1pPr>
              <a:defRPr/>
            </a:lvl1pPr>
          </a:lstStyle>
          <a:p>
            <a:r>
              <a:rPr lang="en-US" altLang="ja-JP" smtClean="0">
                <a:solidFill>
                  <a:srgbClr val="000000"/>
                </a:solidFill>
              </a:rPr>
              <a:t>©2020</a:t>
            </a:r>
            <a:r>
              <a:rPr lang="ja-JP" altLang="en-US" smtClean="0">
                <a:solidFill>
                  <a:srgbClr val="000000"/>
                </a:solidFill>
              </a:rPr>
              <a:t>滋賀県消費生活センター</a:t>
            </a:r>
            <a:endParaRPr lang="en-US" altLang="ja-JP">
              <a:solidFill>
                <a:srgbClr val="000000"/>
              </a:solidFill>
            </a:endParaRPr>
          </a:p>
        </p:txBody>
      </p:sp>
      <p:sp>
        <p:nvSpPr>
          <p:cNvPr id="7" name="スライド番号プレースホルダー 6"/>
          <p:cNvSpPr>
            <a:spLocks noGrp="1"/>
          </p:cNvSpPr>
          <p:nvPr>
            <p:ph type="sldNum" sz="quarter" idx="12"/>
          </p:nvPr>
        </p:nvSpPr>
        <p:spPr/>
        <p:txBody>
          <a:bodyPr/>
          <a:lstStyle>
            <a:lvl1pPr>
              <a:defRPr/>
            </a:lvl1pPr>
          </a:lstStyle>
          <a:p>
            <a:fld id="{11562985-C70A-4139-8FF8-FB7B1329C419}" type="slidenum">
              <a:rPr lang="ja-JP" altLang="en-US">
                <a:solidFill>
                  <a:srgbClr val="000000"/>
                </a:solidFill>
              </a:rPr>
              <a:pPr/>
              <a:t>‹#›</a:t>
            </a:fld>
            <a:endParaRPr lang="en-US" altLang="ja-JP">
              <a:solidFill>
                <a:srgbClr val="000000"/>
              </a:solidFill>
            </a:endParaRPr>
          </a:p>
        </p:txBody>
      </p:sp>
    </p:spTree>
    <p:extLst>
      <p:ext uri="{BB962C8B-B14F-4D97-AF65-F5344CB8AC3E}">
        <p14:creationId xmlns:p14="http://schemas.microsoft.com/office/powerpoint/2010/main" val="1881617805"/>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9"/>
            <a:ext cx="7772400" cy="1362075"/>
          </a:xfrm>
        </p:spPr>
        <p:txBody>
          <a:bodyPr anchor="t"/>
          <a:lstStyle>
            <a:lvl1pPr algn="l">
              <a:defRPr sz="4000" b="1" cap="all"/>
            </a:lvl1pPr>
          </a:lstStyle>
          <a:p>
            <a:r>
              <a:rPr lang="ja-JP" altLang="en-US" smtClean="0"/>
              <a:t>マスタ タイトルの書式設定</a:t>
            </a:r>
            <a:endParaRPr lang="ja-JP" altLang="en-US"/>
          </a:p>
        </p:txBody>
      </p:sp>
      <p:sp>
        <p:nvSpPr>
          <p:cNvPr id="3" name="テキスト プレースホルダ 2"/>
          <p:cNvSpPr>
            <a:spLocks noGrp="1"/>
          </p:cNvSpPr>
          <p:nvPr>
            <p:ph type="body" idx="1"/>
          </p:nvPr>
        </p:nvSpPr>
        <p:spPr>
          <a:xfrm>
            <a:off x="722313" y="2906715"/>
            <a:ext cx="7772400" cy="1500187"/>
          </a:xfrm>
        </p:spPr>
        <p:txBody>
          <a:bodyPr anchor="b"/>
          <a:lstStyle>
            <a:lvl1pPr marL="0" indent="0">
              <a:buNone/>
              <a:defRPr sz="2000">
                <a:solidFill>
                  <a:schemeClr val="tx1">
                    <a:tint val="75000"/>
                  </a:schemeClr>
                </a:solidFill>
              </a:defRPr>
            </a:lvl1pPr>
            <a:lvl2pPr marL="457035" indent="0">
              <a:buNone/>
              <a:defRPr sz="1800">
                <a:solidFill>
                  <a:schemeClr val="tx1">
                    <a:tint val="75000"/>
                  </a:schemeClr>
                </a:solidFill>
              </a:defRPr>
            </a:lvl2pPr>
            <a:lvl3pPr marL="914070" indent="0">
              <a:buNone/>
              <a:defRPr sz="1600">
                <a:solidFill>
                  <a:schemeClr val="tx1">
                    <a:tint val="75000"/>
                  </a:schemeClr>
                </a:solidFill>
              </a:defRPr>
            </a:lvl3pPr>
            <a:lvl4pPr marL="1371105" indent="0">
              <a:buNone/>
              <a:defRPr sz="1400">
                <a:solidFill>
                  <a:schemeClr val="tx1">
                    <a:tint val="75000"/>
                  </a:schemeClr>
                </a:solidFill>
              </a:defRPr>
            </a:lvl4pPr>
            <a:lvl5pPr marL="1828141" indent="0">
              <a:buNone/>
              <a:defRPr sz="1400">
                <a:solidFill>
                  <a:schemeClr val="tx1">
                    <a:tint val="75000"/>
                  </a:schemeClr>
                </a:solidFill>
              </a:defRPr>
            </a:lvl5pPr>
            <a:lvl6pPr marL="2285176" indent="0">
              <a:buNone/>
              <a:defRPr sz="1400">
                <a:solidFill>
                  <a:schemeClr val="tx1">
                    <a:tint val="75000"/>
                  </a:schemeClr>
                </a:solidFill>
              </a:defRPr>
            </a:lvl6pPr>
            <a:lvl7pPr marL="2742213" indent="0">
              <a:buNone/>
              <a:defRPr sz="1400">
                <a:solidFill>
                  <a:schemeClr val="tx1">
                    <a:tint val="75000"/>
                  </a:schemeClr>
                </a:solidFill>
              </a:defRPr>
            </a:lvl7pPr>
            <a:lvl8pPr marL="3199248" indent="0">
              <a:buNone/>
              <a:defRPr sz="1400">
                <a:solidFill>
                  <a:schemeClr val="tx1">
                    <a:tint val="75000"/>
                  </a:schemeClr>
                </a:solidFill>
              </a:defRPr>
            </a:lvl8pPr>
            <a:lvl9pPr marL="3656283" indent="0">
              <a:buNone/>
              <a:defRPr sz="1400">
                <a:solidFill>
                  <a:schemeClr val="tx1">
                    <a:tint val="75000"/>
                  </a:schemeClr>
                </a:solidFill>
              </a:defRPr>
            </a:lvl9pPr>
          </a:lstStyle>
          <a:p>
            <a:pPr lvl="0"/>
            <a:r>
              <a:rPr lang="ja-JP" altLang="en-US" smtClean="0"/>
              <a:t>マスタ テキストの書式設定</a:t>
            </a:r>
          </a:p>
        </p:txBody>
      </p:sp>
      <p:sp>
        <p:nvSpPr>
          <p:cNvPr id="4" name="日付プレースホルダ 3"/>
          <p:cNvSpPr>
            <a:spLocks noGrp="1"/>
          </p:cNvSpPr>
          <p:nvPr>
            <p:ph type="dt" sz="half" idx="10"/>
          </p:nvPr>
        </p:nvSpPr>
        <p:spPr/>
        <p:txBody>
          <a:bodyPr/>
          <a:lstStyle>
            <a:lvl1pPr>
              <a:defRPr/>
            </a:lvl1pPr>
          </a:lstStyle>
          <a:p>
            <a:pPr>
              <a:defRPr/>
            </a:pPr>
            <a:fld id="{A7529307-90E4-4C54-A5A7-D8426220B518}" type="datetime1">
              <a:rPr lang="ja-JP" altLang="en-US" smtClean="0">
                <a:solidFill>
                  <a:prstClr val="black">
                    <a:tint val="75000"/>
                  </a:prstClr>
                </a:solidFill>
              </a:rPr>
              <a:t>2020/12/17</a:t>
            </a:fld>
            <a:endParaRPr lang="en-US" dirty="0">
              <a:solidFill>
                <a:prstClr val="black">
                  <a:tint val="75000"/>
                </a:prstClr>
              </a:solidFill>
            </a:endParaRPr>
          </a:p>
        </p:txBody>
      </p:sp>
      <p:sp>
        <p:nvSpPr>
          <p:cNvPr id="5" name="フッター プレースホルダ 4"/>
          <p:cNvSpPr>
            <a:spLocks noGrp="1"/>
          </p:cNvSpPr>
          <p:nvPr>
            <p:ph type="ftr" sz="quarter" idx="11"/>
          </p:nvPr>
        </p:nvSpPr>
        <p:spPr/>
        <p:txBody>
          <a:bodyPr/>
          <a:lstStyle>
            <a:lvl1pPr>
              <a:defRPr/>
            </a:lvl1pPr>
          </a:lstStyle>
          <a:p>
            <a:pPr>
              <a:defRPr/>
            </a:pPr>
            <a:r>
              <a:rPr lang="en-US" altLang="ja-JP" smtClean="0">
                <a:solidFill>
                  <a:prstClr val="black">
                    <a:tint val="75000"/>
                  </a:prstClr>
                </a:solidFill>
              </a:rPr>
              <a:t>©2020</a:t>
            </a:r>
            <a:r>
              <a:rPr lang="ja-JP" altLang="en-US" smtClean="0">
                <a:solidFill>
                  <a:prstClr val="black">
                    <a:tint val="75000"/>
                  </a:prstClr>
                </a:solidFill>
              </a:rPr>
              <a:t>滋賀県消費生活センター</a:t>
            </a:r>
            <a:endParaRPr lang="en-US">
              <a:solidFill>
                <a:prstClr val="black">
                  <a:tint val="75000"/>
                </a:prstClr>
              </a:solidFill>
            </a:endParaRPr>
          </a:p>
        </p:txBody>
      </p:sp>
      <p:sp>
        <p:nvSpPr>
          <p:cNvPr id="6" name="スライド番号プレースホルダ 5"/>
          <p:cNvSpPr>
            <a:spLocks noGrp="1"/>
          </p:cNvSpPr>
          <p:nvPr>
            <p:ph type="sldNum" sz="quarter" idx="12"/>
          </p:nvPr>
        </p:nvSpPr>
        <p:spPr/>
        <p:txBody>
          <a:bodyPr/>
          <a:lstStyle>
            <a:lvl1pPr>
              <a:defRPr/>
            </a:lvl1pPr>
          </a:lstStyle>
          <a:p>
            <a:pPr>
              <a:defRPr/>
            </a:pPr>
            <a:fld id="{23171B2D-224B-4204-BB6B-44D6C1944005}" type="slidenum">
              <a:rPr lang="en-US" altLang="ja-JP"/>
              <a:pPr>
                <a:defRPr/>
              </a:pPr>
              <a:t>‹#›</a:t>
            </a:fld>
            <a:endParaRPr lang="en-US" altLang="ja-JP"/>
          </a:p>
        </p:txBody>
      </p:sp>
    </p:spTree>
    <p:extLst>
      <p:ext uri="{BB962C8B-B14F-4D97-AF65-F5344CB8AC3E}">
        <p14:creationId xmlns:p14="http://schemas.microsoft.com/office/powerpoint/2010/main" val="3774963535"/>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コンテンツ プレースホルダ 2"/>
          <p:cNvSpPr>
            <a:spLocks noGrp="1"/>
          </p:cNvSpPr>
          <p:nvPr>
            <p:ph sz="half" idx="1"/>
          </p:nvPr>
        </p:nvSpPr>
        <p:spPr>
          <a:xfrm>
            <a:off x="457200" y="160020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half" idx="2"/>
          </p:nvPr>
        </p:nvSpPr>
        <p:spPr>
          <a:xfrm>
            <a:off x="4648200" y="160020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日付プレースホルダ 3"/>
          <p:cNvSpPr>
            <a:spLocks noGrp="1"/>
          </p:cNvSpPr>
          <p:nvPr>
            <p:ph type="dt" sz="half" idx="10"/>
          </p:nvPr>
        </p:nvSpPr>
        <p:spPr/>
        <p:txBody>
          <a:bodyPr/>
          <a:lstStyle>
            <a:lvl1pPr>
              <a:defRPr/>
            </a:lvl1pPr>
          </a:lstStyle>
          <a:p>
            <a:pPr>
              <a:defRPr/>
            </a:pPr>
            <a:fld id="{4B245C0F-9B13-404F-A744-284C071235D4}" type="datetime1">
              <a:rPr lang="ja-JP" altLang="en-US" smtClean="0">
                <a:solidFill>
                  <a:prstClr val="black">
                    <a:tint val="75000"/>
                  </a:prstClr>
                </a:solidFill>
              </a:rPr>
              <a:t>2020/12/17</a:t>
            </a:fld>
            <a:endParaRPr lang="en-US" dirty="0">
              <a:solidFill>
                <a:prstClr val="black">
                  <a:tint val="75000"/>
                </a:prstClr>
              </a:solidFill>
            </a:endParaRPr>
          </a:p>
        </p:txBody>
      </p:sp>
      <p:sp>
        <p:nvSpPr>
          <p:cNvPr id="6" name="フッター プレースホルダ 4"/>
          <p:cNvSpPr>
            <a:spLocks noGrp="1"/>
          </p:cNvSpPr>
          <p:nvPr>
            <p:ph type="ftr" sz="quarter" idx="11"/>
          </p:nvPr>
        </p:nvSpPr>
        <p:spPr/>
        <p:txBody>
          <a:bodyPr/>
          <a:lstStyle>
            <a:lvl1pPr>
              <a:defRPr/>
            </a:lvl1pPr>
          </a:lstStyle>
          <a:p>
            <a:pPr>
              <a:defRPr/>
            </a:pPr>
            <a:r>
              <a:rPr lang="en-US" altLang="ja-JP" smtClean="0">
                <a:solidFill>
                  <a:prstClr val="black">
                    <a:tint val="75000"/>
                  </a:prstClr>
                </a:solidFill>
              </a:rPr>
              <a:t>©2020</a:t>
            </a:r>
            <a:r>
              <a:rPr lang="ja-JP" altLang="en-US" smtClean="0">
                <a:solidFill>
                  <a:prstClr val="black">
                    <a:tint val="75000"/>
                  </a:prstClr>
                </a:solidFill>
              </a:rPr>
              <a:t>滋賀県消費生活センター</a:t>
            </a:r>
            <a:endParaRPr lang="en-US">
              <a:solidFill>
                <a:prstClr val="black">
                  <a:tint val="75000"/>
                </a:prstClr>
              </a:solidFill>
            </a:endParaRPr>
          </a:p>
        </p:txBody>
      </p:sp>
      <p:sp>
        <p:nvSpPr>
          <p:cNvPr id="7" name="スライド番号プレースホルダ 5"/>
          <p:cNvSpPr>
            <a:spLocks noGrp="1"/>
          </p:cNvSpPr>
          <p:nvPr>
            <p:ph type="sldNum" sz="quarter" idx="12"/>
          </p:nvPr>
        </p:nvSpPr>
        <p:spPr/>
        <p:txBody>
          <a:bodyPr/>
          <a:lstStyle>
            <a:lvl1pPr>
              <a:defRPr/>
            </a:lvl1pPr>
          </a:lstStyle>
          <a:p>
            <a:pPr>
              <a:defRPr/>
            </a:pPr>
            <a:fld id="{EF0DF236-BCA7-47FD-B920-840810BB98B2}" type="slidenum">
              <a:rPr lang="en-US" altLang="ja-JP"/>
              <a:pPr>
                <a:defRPr/>
              </a:pPr>
              <a:t>‹#›</a:t>
            </a:fld>
            <a:endParaRPr lang="en-US" altLang="ja-JP"/>
          </a:p>
        </p:txBody>
      </p:sp>
    </p:spTree>
    <p:extLst>
      <p:ext uri="{BB962C8B-B14F-4D97-AF65-F5344CB8AC3E}">
        <p14:creationId xmlns:p14="http://schemas.microsoft.com/office/powerpoint/2010/main" val="2533109555"/>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lang="ja-JP" altLang="en-US" smtClean="0"/>
              <a:t>マスタ タイトルの書式設定</a:t>
            </a:r>
            <a:endParaRPr lang="ja-JP" altLang="en-US"/>
          </a:p>
        </p:txBody>
      </p:sp>
      <p:sp>
        <p:nvSpPr>
          <p:cNvPr id="3" name="テキスト プレースホルダ 2"/>
          <p:cNvSpPr>
            <a:spLocks noGrp="1"/>
          </p:cNvSpPr>
          <p:nvPr>
            <p:ph type="body" idx="1"/>
          </p:nvPr>
        </p:nvSpPr>
        <p:spPr>
          <a:xfrm>
            <a:off x="457200" y="1535113"/>
            <a:ext cx="4040188" cy="639763"/>
          </a:xfrm>
        </p:spPr>
        <p:txBody>
          <a:bodyPr anchor="b"/>
          <a:lstStyle>
            <a:lvl1pPr marL="0" indent="0">
              <a:buNone/>
              <a:defRPr sz="2400" b="1"/>
            </a:lvl1pPr>
            <a:lvl2pPr marL="457035" indent="0">
              <a:buNone/>
              <a:defRPr sz="2000" b="1"/>
            </a:lvl2pPr>
            <a:lvl3pPr marL="914070" indent="0">
              <a:buNone/>
              <a:defRPr sz="1800" b="1"/>
            </a:lvl3pPr>
            <a:lvl4pPr marL="1371105" indent="0">
              <a:buNone/>
              <a:defRPr sz="1600" b="1"/>
            </a:lvl4pPr>
            <a:lvl5pPr marL="1828141" indent="0">
              <a:buNone/>
              <a:defRPr sz="1600" b="1"/>
            </a:lvl5pPr>
            <a:lvl6pPr marL="2285176" indent="0">
              <a:buNone/>
              <a:defRPr sz="1600" b="1"/>
            </a:lvl6pPr>
            <a:lvl7pPr marL="2742213" indent="0">
              <a:buNone/>
              <a:defRPr sz="1600" b="1"/>
            </a:lvl7pPr>
            <a:lvl8pPr marL="3199248" indent="0">
              <a:buNone/>
              <a:defRPr sz="1600" b="1"/>
            </a:lvl8pPr>
            <a:lvl9pPr marL="3656283" indent="0">
              <a:buNone/>
              <a:defRPr sz="1600" b="1"/>
            </a:lvl9pPr>
          </a:lstStyle>
          <a:p>
            <a:pPr lvl="0"/>
            <a:r>
              <a:rPr lang="ja-JP" altLang="en-US" smtClean="0"/>
              <a:t>マスタ テキストの書式設定</a:t>
            </a:r>
          </a:p>
        </p:txBody>
      </p:sp>
      <p:sp>
        <p:nvSpPr>
          <p:cNvPr id="4" name="コンテンツ プレースホル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テキスト プレースホルダ 4"/>
          <p:cNvSpPr>
            <a:spLocks noGrp="1"/>
          </p:cNvSpPr>
          <p:nvPr>
            <p:ph type="body" sz="quarter" idx="3"/>
          </p:nvPr>
        </p:nvSpPr>
        <p:spPr>
          <a:xfrm>
            <a:off x="4645033" y="1535113"/>
            <a:ext cx="4041775" cy="639763"/>
          </a:xfrm>
        </p:spPr>
        <p:txBody>
          <a:bodyPr anchor="b"/>
          <a:lstStyle>
            <a:lvl1pPr marL="0" indent="0">
              <a:buNone/>
              <a:defRPr sz="2400" b="1"/>
            </a:lvl1pPr>
            <a:lvl2pPr marL="457035" indent="0">
              <a:buNone/>
              <a:defRPr sz="2000" b="1"/>
            </a:lvl2pPr>
            <a:lvl3pPr marL="914070" indent="0">
              <a:buNone/>
              <a:defRPr sz="1800" b="1"/>
            </a:lvl3pPr>
            <a:lvl4pPr marL="1371105" indent="0">
              <a:buNone/>
              <a:defRPr sz="1600" b="1"/>
            </a:lvl4pPr>
            <a:lvl5pPr marL="1828141" indent="0">
              <a:buNone/>
              <a:defRPr sz="1600" b="1"/>
            </a:lvl5pPr>
            <a:lvl6pPr marL="2285176" indent="0">
              <a:buNone/>
              <a:defRPr sz="1600" b="1"/>
            </a:lvl6pPr>
            <a:lvl7pPr marL="2742213" indent="0">
              <a:buNone/>
              <a:defRPr sz="1600" b="1"/>
            </a:lvl7pPr>
            <a:lvl8pPr marL="3199248" indent="0">
              <a:buNone/>
              <a:defRPr sz="1600" b="1"/>
            </a:lvl8pPr>
            <a:lvl9pPr marL="3656283" indent="0">
              <a:buNone/>
              <a:defRPr sz="1600" b="1"/>
            </a:lvl9pPr>
          </a:lstStyle>
          <a:p>
            <a:pPr lvl="0"/>
            <a:r>
              <a:rPr lang="ja-JP" altLang="en-US" smtClean="0"/>
              <a:t>マスタ テキストの書式設定</a:t>
            </a:r>
          </a:p>
        </p:txBody>
      </p:sp>
      <p:sp>
        <p:nvSpPr>
          <p:cNvPr id="6" name="コンテンツ プレースホルダ 5"/>
          <p:cNvSpPr>
            <a:spLocks noGrp="1"/>
          </p:cNvSpPr>
          <p:nvPr>
            <p:ph sz="quarter" idx="4"/>
          </p:nvPr>
        </p:nvSpPr>
        <p:spPr>
          <a:xfrm>
            <a:off x="4645033"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7" name="日付プレースホルダ 3"/>
          <p:cNvSpPr>
            <a:spLocks noGrp="1"/>
          </p:cNvSpPr>
          <p:nvPr>
            <p:ph type="dt" sz="half" idx="10"/>
          </p:nvPr>
        </p:nvSpPr>
        <p:spPr/>
        <p:txBody>
          <a:bodyPr/>
          <a:lstStyle>
            <a:lvl1pPr>
              <a:defRPr/>
            </a:lvl1pPr>
          </a:lstStyle>
          <a:p>
            <a:pPr>
              <a:defRPr/>
            </a:pPr>
            <a:fld id="{4CD31988-771A-4DA0-8CE4-D3C646951E44}" type="datetime1">
              <a:rPr lang="ja-JP" altLang="en-US" smtClean="0">
                <a:solidFill>
                  <a:prstClr val="black">
                    <a:tint val="75000"/>
                  </a:prstClr>
                </a:solidFill>
              </a:rPr>
              <a:t>2020/12/17</a:t>
            </a:fld>
            <a:endParaRPr lang="en-US" dirty="0">
              <a:solidFill>
                <a:prstClr val="black">
                  <a:tint val="75000"/>
                </a:prstClr>
              </a:solidFill>
            </a:endParaRPr>
          </a:p>
        </p:txBody>
      </p:sp>
      <p:sp>
        <p:nvSpPr>
          <p:cNvPr id="8" name="フッター プレースホルダ 4"/>
          <p:cNvSpPr>
            <a:spLocks noGrp="1"/>
          </p:cNvSpPr>
          <p:nvPr>
            <p:ph type="ftr" sz="quarter" idx="11"/>
          </p:nvPr>
        </p:nvSpPr>
        <p:spPr/>
        <p:txBody>
          <a:bodyPr/>
          <a:lstStyle>
            <a:lvl1pPr>
              <a:defRPr/>
            </a:lvl1pPr>
          </a:lstStyle>
          <a:p>
            <a:pPr>
              <a:defRPr/>
            </a:pPr>
            <a:r>
              <a:rPr lang="en-US" altLang="ja-JP" smtClean="0">
                <a:solidFill>
                  <a:prstClr val="black">
                    <a:tint val="75000"/>
                  </a:prstClr>
                </a:solidFill>
              </a:rPr>
              <a:t>©2020</a:t>
            </a:r>
            <a:r>
              <a:rPr lang="ja-JP" altLang="en-US" smtClean="0">
                <a:solidFill>
                  <a:prstClr val="black">
                    <a:tint val="75000"/>
                  </a:prstClr>
                </a:solidFill>
              </a:rPr>
              <a:t>滋賀県消費生活センター</a:t>
            </a:r>
            <a:endParaRPr lang="en-US">
              <a:solidFill>
                <a:prstClr val="black">
                  <a:tint val="75000"/>
                </a:prstClr>
              </a:solidFill>
            </a:endParaRPr>
          </a:p>
        </p:txBody>
      </p:sp>
      <p:sp>
        <p:nvSpPr>
          <p:cNvPr id="9" name="スライド番号プレースホルダ 5"/>
          <p:cNvSpPr>
            <a:spLocks noGrp="1"/>
          </p:cNvSpPr>
          <p:nvPr>
            <p:ph type="sldNum" sz="quarter" idx="12"/>
          </p:nvPr>
        </p:nvSpPr>
        <p:spPr/>
        <p:txBody>
          <a:bodyPr/>
          <a:lstStyle>
            <a:lvl1pPr>
              <a:defRPr/>
            </a:lvl1pPr>
          </a:lstStyle>
          <a:p>
            <a:pPr>
              <a:defRPr/>
            </a:pPr>
            <a:fld id="{84B7E0EA-DDC9-4B4F-B975-87ADB44A5D34}" type="slidenum">
              <a:rPr lang="en-US" altLang="ja-JP"/>
              <a:pPr>
                <a:defRPr/>
              </a:pPr>
              <a:t>‹#›</a:t>
            </a:fld>
            <a:endParaRPr lang="en-US" altLang="ja-JP"/>
          </a:p>
        </p:txBody>
      </p:sp>
    </p:spTree>
    <p:extLst>
      <p:ext uri="{BB962C8B-B14F-4D97-AF65-F5344CB8AC3E}">
        <p14:creationId xmlns:p14="http://schemas.microsoft.com/office/powerpoint/2010/main" val="1568570291"/>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日付プレースホルダ 3"/>
          <p:cNvSpPr>
            <a:spLocks noGrp="1"/>
          </p:cNvSpPr>
          <p:nvPr>
            <p:ph type="dt" sz="half" idx="10"/>
          </p:nvPr>
        </p:nvSpPr>
        <p:spPr/>
        <p:txBody>
          <a:bodyPr/>
          <a:lstStyle>
            <a:lvl1pPr>
              <a:defRPr/>
            </a:lvl1pPr>
          </a:lstStyle>
          <a:p>
            <a:pPr>
              <a:defRPr/>
            </a:pPr>
            <a:fld id="{24ED3FE7-F118-4C7C-B47D-80155E5F2095}" type="datetime1">
              <a:rPr lang="ja-JP" altLang="en-US" smtClean="0">
                <a:solidFill>
                  <a:prstClr val="black">
                    <a:tint val="75000"/>
                  </a:prstClr>
                </a:solidFill>
              </a:rPr>
              <a:t>2020/12/17</a:t>
            </a:fld>
            <a:endParaRPr lang="en-US" dirty="0">
              <a:solidFill>
                <a:prstClr val="black">
                  <a:tint val="75000"/>
                </a:prstClr>
              </a:solidFill>
            </a:endParaRPr>
          </a:p>
        </p:txBody>
      </p:sp>
      <p:sp>
        <p:nvSpPr>
          <p:cNvPr id="4" name="フッター プレースホルダ 4"/>
          <p:cNvSpPr>
            <a:spLocks noGrp="1"/>
          </p:cNvSpPr>
          <p:nvPr>
            <p:ph type="ftr" sz="quarter" idx="11"/>
          </p:nvPr>
        </p:nvSpPr>
        <p:spPr/>
        <p:txBody>
          <a:bodyPr/>
          <a:lstStyle>
            <a:lvl1pPr>
              <a:defRPr/>
            </a:lvl1pPr>
          </a:lstStyle>
          <a:p>
            <a:pPr>
              <a:defRPr/>
            </a:pPr>
            <a:r>
              <a:rPr lang="en-US" altLang="ja-JP" smtClean="0">
                <a:solidFill>
                  <a:prstClr val="black">
                    <a:tint val="75000"/>
                  </a:prstClr>
                </a:solidFill>
              </a:rPr>
              <a:t>©2020</a:t>
            </a:r>
            <a:r>
              <a:rPr lang="ja-JP" altLang="en-US" smtClean="0">
                <a:solidFill>
                  <a:prstClr val="black">
                    <a:tint val="75000"/>
                  </a:prstClr>
                </a:solidFill>
              </a:rPr>
              <a:t>滋賀県消費生活センター</a:t>
            </a:r>
            <a:endParaRPr lang="en-US">
              <a:solidFill>
                <a:prstClr val="black">
                  <a:tint val="75000"/>
                </a:prstClr>
              </a:solidFill>
            </a:endParaRPr>
          </a:p>
        </p:txBody>
      </p:sp>
      <p:sp>
        <p:nvSpPr>
          <p:cNvPr id="5" name="スライド番号プレースホルダ 5"/>
          <p:cNvSpPr>
            <a:spLocks noGrp="1"/>
          </p:cNvSpPr>
          <p:nvPr>
            <p:ph type="sldNum" sz="quarter" idx="12"/>
          </p:nvPr>
        </p:nvSpPr>
        <p:spPr/>
        <p:txBody>
          <a:bodyPr/>
          <a:lstStyle>
            <a:lvl1pPr>
              <a:defRPr/>
            </a:lvl1pPr>
          </a:lstStyle>
          <a:p>
            <a:pPr>
              <a:defRPr/>
            </a:pPr>
            <a:fld id="{362EEA19-C37A-42F1-93AB-A64652CB7706}" type="slidenum">
              <a:rPr lang="en-US" altLang="ja-JP"/>
              <a:pPr>
                <a:defRPr/>
              </a:pPr>
              <a:t>‹#›</a:t>
            </a:fld>
            <a:endParaRPr lang="en-US" altLang="ja-JP"/>
          </a:p>
        </p:txBody>
      </p:sp>
    </p:spTree>
    <p:extLst>
      <p:ext uri="{BB962C8B-B14F-4D97-AF65-F5344CB8AC3E}">
        <p14:creationId xmlns:p14="http://schemas.microsoft.com/office/powerpoint/2010/main" val="2904625136"/>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 3"/>
          <p:cNvSpPr>
            <a:spLocks noGrp="1"/>
          </p:cNvSpPr>
          <p:nvPr>
            <p:ph type="dt" sz="half" idx="10"/>
          </p:nvPr>
        </p:nvSpPr>
        <p:spPr/>
        <p:txBody>
          <a:bodyPr/>
          <a:lstStyle>
            <a:lvl1pPr>
              <a:defRPr/>
            </a:lvl1pPr>
          </a:lstStyle>
          <a:p>
            <a:pPr>
              <a:defRPr/>
            </a:pPr>
            <a:fld id="{3FB7AF54-4834-4430-B39A-A6002CA7EC1B}" type="datetime1">
              <a:rPr lang="ja-JP" altLang="en-US" smtClean="0">
                <a:solidFill>
                  <a:prstClr val="black">
                    <a:tint val="75000"/>
                  </a:prstClr>
                </a:solidFill>
              </a:rPr>
              <a:t>2020/12/17</a:t>
            </a:fld>
            <a:endParaRPr lang="en-US" dirty="0">
              <a:solidFill>
                <a:prstClr val="black">
                  <a:tint val="75000"/>
                </a:prstClr>
              </a:solidFill>
            </a:endParaRPr>
          </a:p>
        </p:txBody>
      </p:sp>
      <p:sp>
        <p:nvSpPr>
          <p:cNvPr id="3" name="フッター プレースホルダ 4"/>
          <p:cNvSpPr>
            <a:spLocks noGrp="1"/>
          </p:cNvSpPr>
          <p:nvPr>
            <p:ph type="ftr" sz="quarter" idx="11"/>
          </p:nvPr>
        </p:nvSpPr>
        <p:spPr/>
        <p:txBody>
          <a:bodyPr/>
          <a:lstStyle>
            <a:lvl1pPr>
              <a:defRPr/>
            </a:lvl1pPr>
          </a:lstStyle>
          <a:p>
            <a:pPr>
              <a:defRPr/>
            </a:pPr>
            <a:r>
              <a:rPr lang="en-US" altLang="ja-JP" smtClean="0">
                <a:solidFill>
                  <a:prstClr val="black">
                    <a:tint val="75000"/>
                  </a:prstClr>
                </a:solidFill>
              </a:rPr>
              <a:t>©2020</a:t>
            </a:r>
            <a:r>
              <a:rPr lang="ja-JP" altLang="en-US" smtClean="0">
                <a:solidFill>
                  <a:prstClr val="black">
                    <a:tint val="75000"/>
                  </a:prstClr>
                </a:solidFill>
              </a:rPr>
              <a:t>滋賀県消費生活センター</a:t>
            </a:r>
            <a:endParaRPr lang="en-US">
              <a:solidFill>
                <a:prstClr val="black">
                  <a:tint val="75000"/>
                </a:prstClr>
              </a:solidFill>
            </a:endParaRPr>
          </a:p>
        </p:txBody>
      </p:sp>
      <p:sp>
        <p:nvSpPr>
          <p:cNvPr id="4" name="スライド番号プレースホルダ 5"/>
          <p:cNvSpPr>
            <a:spLocks noGrp="1"/>
          </p:cNvSpPr>
          <p:nvPr>
            <p:ph type="sldNum" sz="quarter" idx="12"/>
          </p:nvPr>
        </p:nvSpPr>
        <p:spPr/>
        <p:txBody>
          <a:bodyPr/>
          <a:lstStyle>
            <a:lvl1pPr>
              <a:defRPr/>
            </a:lvl1pPr>
          </a:lstStyle>
          <a:p>
            <a:pPr>
              <a:defRPr/>
            </a:pPr>
            <a:fld id="{1C7D59D3-9C6E-4501-8BBD-A6E1F8783913}" type="slidenum">
              <a:rPr lang="en-US" altLang="ja-JP"/>
              <a:pPr>
                <a:defRPr/>
              </a:pPr>
              <a:t>‹#›</a:t>
            </a:fld>
            <a:endParaRPr lang="en-US" altLang="ja-JP"/>
          </a:p>
        </p:txBody>
      </p:sp>
    </p:spTree>
    <p:extLst>
      <p:ext uri="{BB962C8B-B14F-4D97-AF65-F5344CB8AC3E}">
        <p14:creationId xmlns:p14="http://schemas.microsoft.com/office/powerpoint/2010/main" val="1975229970"/>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6" y="273049"/>
            <a:ext cx="3008313" cy="1162051"/>
          </a:xfrm>
        </p:spPr>
        <p:txBody>
          <a:bodyPr anchor="b"/>
          <a:lstStyle>
            <a:lvl1pPr algn="l">
              <a:defRPr sz="2000" b="1"/>
            </a:lvl1pPr>
          </a:lstStyle>
          <a:p>
            <a:r>
              <a:rPr lang="ja-JP" altLang="en-US" smtClean="0"/>
              <a:t>マスタ タイトルの書式設定</a:t>
            </a:r>
            <a:endParaRPr lang="ja-JP" altLang="en-US"/>
          </a:p>
        </p:txBody>
      </p:sp>
      <p:sp>
        <p:nvSpPr>
          <p:cNvPr id="3" name="コンテンツ プレースホルダ 2"/>
          <p:cNvSpPr>
            <a:spLocks noGrp="1"/>
          </p:cNvSpPr>
          <p:nvPr>
            <p:ph idx="1"/>
          </p:nvPr>
        </p:nvSpPr>
        <p:spPr>
          <a:xfrm>
            <a:off x="3575050" y="273057"/>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テキスト プレースホルダ 3"/>
          <p:cNvSpPr>
            <a:spLocks noGrp="1"/>
          </p:cNvSpPr>
          <p:nvPr>
            <p:ph type="body" sz="half" idx="2"/>
          </p:nvPr>
        </p:nvSpPr>
        <p:spPr>
          <a:xfrm>
            <a:off x="457206" y="1435104"/>
            <a:ext cx="3008313" cy="4691063"/>
          </a:xfrm>
        </p:spPr>
        <p:txBody>
          <a:bodyPr/>
          <a:lstStyle>
            <a:lvl1pPr marL="0" indent="0">
              <a:buNone/>
              <a:defRPr sz="1400"/>
            </a:lvl1pPr>
            <a:lvl2pPr marL="457035" indent="0">
              <a:buNone/>
              <a:defRPr sz="1200"/>
            </a:lvl2pPr>
            <a:lvl3pPr marL="914070" indent="0">
              <a:buNone/>
              <a:defRPr sz="1000"/>
            </a:lvl3pPr>
            <a:lvl4pPr marL="1371105" indent="0">
              <a:buNone/>
              <a:defRPr sz="900"/>
            </a:lvl4pPr>
            <a:lvl5pPr marL="1828141" indent="0">
              <a:buNone/>
              <a:defRPr sz="900"/>
            </a:lvl5pPr>
            <a:lvl6pPr marL="2285176" indent="0">
              <a:buNone/>
              <a:defRPr sz="900"/>
            </a:lvl6pPr>
            <a:lvl7pPr marL="2742213" indent="0">
              <a:buNone/>
              <a:defRPr sz="900"/>
            </a:lvl7pPr>
            <a:lvl8pPr marL="3199248" indent="0">
              <a:buNone/>
              <a:defRPr sz="900"/>
            </a:lvl8pPr>
            <a:lvl9pPr marL="3656283" indent="0">
              <a:buNone/>
              <a:defRPr sz="900"/>
            </a:lvl9pPr>
          </a:lstStyle>
          <a:p>
            <a:pPr lvl="0"/>
            <a:r>
              <a:rPr lang="ja-JP" altLang="en-US" smtClean="0"/>
              <a:t>マスタ テキストの書式設定</a:t>
            </a:r>
          </a:p>
        </p:txBody>
      </p:sp>
      <p:sp>
        <p:nvSpPr>
          <p:cNvPr id="5" name="日付プレースホルダ 3"/>
          <p:cNvSpPr>
            <a:spLocks noGrp="1"/>
          </p:cNvSpPr>
          <p:nvPr>
            <p:ph type="dt" sz="half" idx="10"/>
          </p:nvPr>
        </p:nvSpPr>
        <p:spPr/>
        <p:txBody>
          <a:bodyPr/>
          <a:lstStyle>
            <a:lvl1pPr>
              <a:defRPr/>
            </a:lvl1pPr>
          </a:lstStyle>
          <a:p>
            <a:pPr>
              <a:defRPr/>
            </a:pPr>
            <a:fld id="{2F5974F1-03C4-48B8-9338-81D63B140D52}" type="datetime1">
              <a:rPr lang="ja-JP" altLang="en-US" smtClean="0">
                <a:solidFill>
                  <a:prstClr val="black">
                    <a:tint val="75000"/>
                  </a:prstClr>
                </a:solidFill>
              </a:rPr>
              <a:t>2020/12/17</a:t>
            </a:fld>
            <a:endParaRPr lang="en-US" dirty="0">
              <a:solidFill>
                <a:prstClr val="black">
                  <a:tint val="75000"/>
                </a:prstClr>
              </a:solidFill>
            </a:endParaRPr>
          </a:p>
        </p:txBody>
      </p:sp>
      <p:sp>
        <p:nvSpPr>
          <p:cNvPr id="6" name="フッター プレースホルダ 4"/>
          <p:cNvSpPr>
            <a:spLocks noGrp="1"/>
          </p:cNvSpPr>
          <p:nvPr>
            <p:ph type="ftr" sz="quarter" idx="11"/>
          </p:nvPr>
        </p:nvSpPr>
        <p:spPr/>
        <p:txBody>
          <a:bodyPr/>
          <a:lstStyle>
            <a:lvl1pPr>
              <a:defRPr/>
            </a:lvl1pPr>
          </a:lstStyle>
          <a:p>
            <a:pPr>
              <a:defRPr/>
            </a:pPr>
            <a:r>
              <a:rPr lang="en-US" altLang="ja-JP" smtClean="0">
                <a:solidFill>
                  <a:prstClr val="black">
                    <a:tint val="75000"/>
                  </a:prstClr>
                </a:solidFill>
              </a:rPr>
              <a:t>©2020</a:t>
            </a:r>
            <a:r>
              <a:rPr lang="ja-JP" altLang="en-US" smtClean="0">
                <a:solidFill>
                  <a:prstClr val="black">
                    <a:tint val="75000"/>
                  </a:prstClr>
                </a:solidFill>
              </a:rPr>
              <a:t>滋賀県消費生活センター</a:t>
            </a:r>
            <a:endParaRPr lang="en-US">
              <a:solidFill>
                <a:prstClr val="black">
                  <a:tint val="75000"/>
                </a:prstClr>
              </a:solidFill>
            </a:endParaRPr>
          </a:p>
        </p:txBody>
      </p:sp>
      <p:sp>
        <p:nvSpPr>
          <p:cNvPr id="7" name="スライド番号プレースホルダ 5"/>
          <p:cNvSpPr>
            <a:spLocks noGrp="1"/>
          </p:cNvSpPr>
          <p:nvPr>
            <p:ph type="sldNum" sz="quarter" idx="12"/>
          </p:nvPr>
        </p:nvSpPr>
        <p:spPr/>
        <p:txBody>
          <a:bodyPr/>
          <a:lstStyle>
            <a:lvl1pPr>
              <a:defRPr/>
            </a:lvl1pPr>
          </a:lstStyle>
          <a:p>
            <a:pPr>
              <a:defRPr/>
            </a:pPr>
            <a:fld id="{A950B8BC-72E6-4647-8218-7E46D3C41510}" type="slidenum">
              <a:rPr lang="en-US" altLang="ja-JP"/>
              <a:pPr>
                <a:defRPr/>
              </a:pPr>
              <a:t>‹#›</a:t>
            </a:fld>
            <a:endParaRPr lang="en-US" altLang="ja-JP"/>
          </a:p>
        </p:txBody>
      </p:sp>
    </p:spTree>
    <p:extLst>
      <p:ext uri="{BB962C8B-B14F-4D97-AF65-F5344CB8AC3E}">
        <p14:creationId xmlns:p14="http://schemas.microsoft.com/office/powerpoint/2010/main" val="1854520513"/>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9"/>
          </a:xfrm>
        </p:spPr>
        <p:txBody>
          <a:bodyPr anchor="b"/>
          <a:lstStyle>
            <a:lvl1pPr algn="l">
              <a:defRPr sz="2000" b="1"/>
            </a:lvl1pPr>
          </a:lstStyle>
          <a:p>
            <a:r>
              <a:rPr lang="ja-JP" altLang="en-US" smtClean="0"/>
              <a:t>マスタ タイトルの書式設定</a:t>
            </a:r>
            <a:endParaRPr lang="ja-JP" altLang="en-US"/>
          </a:p>
        </p:txBody>
      </p:sp>
      <p:sp>
        <p:nvSpPr>
          <p:cNvPr id="3" name="図プレースホルダ 2"/>
          <p:cNvSpPr>
            <a:spLocks noGrp="1"/>
          </p:cNvSpPr>
          <p:nvPr>
            <p:ph type="pic" idx="1"/>
          </p:nvPr>
        </p:nvSpPr>
        <p:spPr>
          <a:xfrm>
            <a:off x="1792288" y="612775"/>
            <a:ext cx="5486400" cy="4114800"/>
          </a:xfrm>
        </p:spPr>
        <p:txBody>
          <a:bodyPr rtlCol="0">
            <a:normAutofit/>
          </a:bodyPr>
          <a:lstStyle>
            <a:lvl1pPr marL="0" indent="0">
              <a:buNone/>
              <a:defRPr sz="3200"/>
            </a:lvl1pPr>
            <a:lvl2pPr marL="457035" indent="0">
              <a:buNone/>
              <a:defRPr sz="2800"/>
            </a:lvl2pPr>
            <a:lvl3pPr marL="914070" indent="0">
              <a:buNone/>
              <a:defRPr sz="2400"/>
            </a:lvl3pPr>
            <a:lvl4pPr marL="1371105" indent="0">
              <a:buNone/>
              <a:defRPr sz="2000"/>
            </a:lvl4pPr>
            <a:lvl5pPr marL="1828141" indent="0">
              <a:buNone/>
              <a:defRPr sz="2000"/>
            </a:lvl5pPr>
            <a:lvl6pPr marL="2285176" indent="0">
              <a:buNone/>
              <a:defRPr sz="2000"/>
            </a:lvl6pPr>
            <a:lvl7pPr marL="2742213" indent="0">
              <a:buNone/>
              <a:defRPr sz="2000"/>
            </a:lvl7pPr>
            <a:lvl8pPr marL="3199248" indent="0">
              <a:buNone/>
              <a:defRPr sz="2000"/>
            </a:lvl8pPr>
            <a:lvl9pPr marL="3656283" indent="0">
              <a:buNone/>
              <a:defRPr sz="2000"/>
            </a:lvl9pPr>
          </a:lstStyle>
          <a:p>
            <a:pPr lvl="0"/>
            <a:endParaRPr lang="ja-JP" altLang="en-US" noProof="0" smtClean="0"/>
          </a:p>
        </p:txBody>
      </p:sp>
      <p:sp>
        <p:nvSpPr>
          <p:cNvPr id="4" name="テキスト プレースホルダ 3"/>
          <p:cNvSpPr>
            <a:spLocks noGrp="1"/>
          </p:cNvSpPr>
          <p:nvPr>
            <p:ph type="body" sz="half" idx="2"/>
          </p:nvPr>
        </p:nvSpPr>
        <p:spPr>
          <a:xfrm>
            <a:off x="1792288" y="5367338"/>
            <a:ext cx="5486400" cy="804863"/>
          </a:xfrm>
        </p:spPr>
        <p:txBody>
          <a:bodyPr/>
          <a:lstStyle>
            <a:lvl1pPr marL="0" indent="0">
              <a:buNone/>
              <a:defRPr sz="1400"/>
            </a:lvl1pPr>
            <a:lvl2pPr marL="457035" indent="0">
              <a:buNone/>
              <a:defRPr sz="1200"/>
            </a:lvl2pPr>
            <a:lvl3pPr marL="914070" indent="0">
              <a:buNone/>
              <a:defRPr sz="1000"/>
            </a:lvl3pPr>
            <a:lvl4pPr marL="1371105" indent="0">
              <a:buNone/>
              <a:defRPr sz="900"/>
            </a:lvl4pPr>
            <a:lvl5pPr marL="1828141" indent="0">
              <a:buNone/>
              <a:defRPr sz="900"/>
            </a:lvl5pPr>
            <a:lvl6pPr marL="2285176" indent="0">
              <a:buNone/>
              <a:defRPr sz="900"/>
            </a:lvl6pPr>
            <a:lvl7pPr marL="2742213" indent="0">
              <a:buNone/>
              <a:defRPr sz="900"/>
            </a:lvl7pPr>
            <a:lvl8pPr marL="3199248" indent="0">
              <a:buNone/>
              <a:defRPr sz="900"/>
            </a:lvl8pPr>
            <a:lvl9pPr marL="3656283" indent="0">
              <a:buNone/>
              <a:defRPr sz="900"/>
            </a:lvl9pPr>
          </a:lstStyle>
          <a:p>
            <a:pPr lvl="0"/>
            <a:r>
              <a:rPr lang="ja-JP" altLang="en-US" smtClean="0"/>
              <a:t>マスタ テキストの書式設定</a:t>
            </a:r>
          </a:p>
        </p:txBody>
      </p:sp>
      <p:sp>
        <p:nvSpPr>
          <p:cNvPr id="5" name="日付プレースホルダ 3"/>
          <p:cNvSpPr>
            <a:spLocks noGrp="1"/>
          </p:cNvSpPr>
          <p:nvPr>
            <p:ph type="dt" sz="half" idx="10"/>
          </p:nvPr>
        </p:nvSpPr>
        <p:spPr/>
        <p:txBody>
          <a:bodyPr/>
          <a:lstStyle>
            <a:lvl1pPr>
              <a:defRPr/>
            </a:lvl1pPr>
          </a:lstStyle>
          <a:p>
            <a:pPr>
              <a:defRPr/>
            </a:pPr>
            <a:fld id="{9DFF8E97-2864-486A-833C-3C1AC08BB621}" type="datetime1">
              <a:rPr lang="ja-JP" altLang="en-US" smtClean="0">
                <a:solidFill>
                  <a:prstClr val="black">
                    <a:tint val="75000"/>
                  </a:prstClr>
                </a:solidFill>
              </a:rPr>
              <a:t>2020/12/17</a:t>
            </a:fld>
            <a:endParaRPr lang="en-US" dirty="0">
              <a:solidFill>
                <a:prstClr val="black">
                  <a:tint val="75000"/>
                </a:prstClr>
              </a:solidFill>
            </a:endParaRPr>
          </a:p>
        </p:txBody>
      </p:sp>
      <p:sp>
        <p:nvSpPr>
          <p:cNvPr id="6" name="フッター プレースホルダ 4"/>
          <p:cNvSpPr>
            <a:spLocks noGrp="1"/>
          </p:cNvSpPr>
          <p:nvPr>
            <p:ph type="ftr" sz="quarter" idx="11"/>
          </p:nvPr>
        </p:nvSpPr>
        <p:spPr/>
        <p:txBody>
          <a:bodyPr/>
          <a:lstStyle>
            <a:lvl1pPr>
              <a:defRPr/>
            </a:lvl1pPr>
          </a:lstStyle>
          <a:p>
            <a:pPr>
              <a:defRPr/>
            </a:pPr>
            <a:r>
              <a:rPr lang="en-US" altLang="ja-JP" smtClean="0">
                <a:solidFill>
                  <a:prstClr val="black">
                    <a:tint val="75000"/>
                  </a:prstClr>
                </a:solidFill>
              </a:rPr>
              <a:t>©2020</a:t>
            </a:r>
            <a:r>
              <a:rPr lang="ja-JP" altLang="en-US" smtClean="0">
                <a:solidFill>
                  <a:prstClr val="black">
                    <a:tint val="75000"/>
                  </a:prstClr>
                </a:solidFill>
              </a:rPr>
              <a:t>滋賀県消費生活センター</a:t>
            </a:r>
            <a:endParaRPr lang="en-US">
              <a:solidFill>
                <a:prstClr val="black">
                  <a:tint val="75000"/>
                </a:prstClr>
              </a:solidFill>
            </a:endParaRPr>
          </a:p>
        </p:txBody>
      </p:sp>
      <p:sp>
        <p:nvSpPr>
          <p:cNvPr id="7" name="スライド番号プレースホルダ 5"/>
          <p:cNvSpPr>
            <a:spLocks noGrp="1"/>
          </p:cNvSpPr>
          <p:nvPr>
            <p:ph type="sldNum" sz="quarter" idx="12"/>
          </p:nvPr>
        </p:nvSpPr>
        <p:spPr/>
        <p:txBody>
          <a:bodyPr/>
          <a:lstStyle>
            <a:lvl1pPr>
              <a:defRPr/>
            </a:lvl1pPr>
          </a:lstStyle>
          <a:p>
            <a:pPr>
              <a:defRPr/>
            </a:pPr>
            <a:fld id="{E6B7BE83-3BD2-495B-9B67-B1FCD46D810E}" type="slidenum">
              <a:rPr lang="en-US" altLang="ja-JP"/>
              <a:pPr>
                <a:defRPr/>
              </a:pPr>
              <a:t>‹#›</a:t>
            </a:fld>
            <a:endParaRPr lang="en-US" altLang="ja-JP"/>
          </a:p>
        </p:txBody>
      </p:sp>
    </p:spTree>
    <p:extLst>
      <p:ext uri="{BB962C8B-B14F-4D97-AF65-F5344CB8AC3E}">
        <p14:creationId xmlns:p14="http://schemas.microsoft.com/office/powerpoint/2010/main" val="4275134302"/>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縦書きテキスト プレースホルダ 2"/>
          <p:cNvSpPr>
            <a:spLocks noGrp="1"/>
          </p:cNvSpPr>
          <p:nvPr>
            <p:ph type="body" orient="vert" idx="1"/>
          </p:nvPr>
        </p:nvSpPr>
        <p:spPr/>
        <p:txBody>
          <a:bodyPr vert="eaVert"/>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日付プレースホルダ 3"/>
          <p:cNvSpPr>
            <a:spLocks noGrp="1"/>
          </p:cNvSpPr>
          <p:nvPr>
            <p:ph type="dt" sz="half" idx="10"/>
          </p:nvPr>
        </p:nvSpPr>
        <p:spPr/>
        <p:txBody>
          <a:bodyPr/>
          <a:lstStyle>
            <a:lvl1pPr>
              <a:defRPr/>
            </a:lvl1pPr>
          </a:lstStyle>
          <a:p>
            <a:pPr>
              <a:defRPr/>
            </a:pPr>
            <a:fld id="{194DEC2B-987B-4550-8777-7F9196C404A0}" type="datetime1">
              <a:rPr lang="ja-JP" altLang="en-US" smtClean="0">
                <a:solidFill>
                  <a:prstClr val="black">
                    <a:tint val="75000"/>
                  </a:prstClr>
                </a:solidFill>
              </a:rPr>
              <a:t>2020/12/17</a:t>
            </a:fld>
            <a:endParaRPr lang="en-US" dirty="0">
              <a:solidFill>
                <a:prstClr val="black">
                  <a:tint val="75000"/>
                </a:prstClr>
              </a:solidFill>
            </a:endParaRPr>
          </a:p>
        </p:txBody>
      </p:sp>
      <p:sp>
        <p:nvSpPr>
          <p:cNvPr id="5" name="フッター プレースホルダ 4"/>
          <p:cNvSpPr>
            <a:spLocks noGrp="1"/>
          </p:cNvSpPr>
          <p:nvPr>
            <p:ph type="ftr" sz="quarter" idx="11"/>
          </p:nvPr>
        </p:nvSpPr>
        <p:spPr/>
        <p:txBody>
          <a:bodyPr/>
          <a:lstStyle>
            <a:lvl1pPr>
              <a:defRPr/>
            </a:lvl1pPr>
          </a:lstStyle>
          <a:p>
            <a:pPr>
              <a:defRPr/>
            </a:pPr>
            <a:r>
              <a:rPr lang="en-US" altLang="ja-JP" smtClean="0">
                <a:solidFill>
                  <a:prstClr val="black">
                    <a:tint val="75000"/>
                  </a:prstClr>
                </a:solidFill>
              </a:rPr>
              <a:t>©2020</a:t>
            </a:r>
            <a:r>
              <a:rPr lang="ja-JP" altLang="en-US" smtClean="0">
                <a:solidFill>
                  <a:prstClr val="black">
                    <a:tint val="75000"/>
                  </a:prstClr>
                </a:solidFill>
              </a:rPr>
              <a:t>滋賀県消費生活センター</a:t>
            </a:r>
            <a:endParaRPr lang="en-US">
              <a:solidFill>
                <a:prstClr val="black">
                  <a:tint val="75000"/>
                </a:prstClr>
              </a:solidFill>
            </a:endParaRPr>
          </a:p>
        </p:txBody>
      </p:sp>
      <p:sp>
        <p:nvSpPr>
          <p:cNvPr id="6" name="スライド番号プレースホルダ 5"/>
          <p:cNvSpPr>
            <a:spLocks noGrp="1"/>
          </p:cNvSpPr>
          <p:nvPr>
            <p:ph type="sldNum" sz="quarter" idx="12"/>
          </p:nvPr>
        </p:nvSpPr>
        <p:spPr/>
        <p:txBody>
          <a:bodyPr/>
          <a:lstStyle>
            <a:lvl1pPr>
              <a:defRPr/>
            </a:lvl1pPr>
          </a:lstStyle>
          <a:p>
            <a:pPr>
              <a:defRPr/>
            </a:pPr>
            <a:fld id="{953F6058-5B81-479A-89F1-B2770444B347}" type="slidenum">
              <a:rPr lang="en-US" altLang="ja-JP"/>
              <a:pPr>
                <a:defRPr/>
              </a:pPr>
              <a:t>‹#›</a:t>
            </a:fld>
            <a:endParaRPr lang="en-US" altLang="ja-JP"/>
          </a:p>
        </p:txBody>
      </p:sp>
    </p:spTree>
    <p:extLst>
      <p:ext uri="{BB962C8B-B14F-4D97-AF65-F5344CB8AC3E}">
        <p14:creationId xmlns:p14="http://schemas.microsoft.com/office/powerpoint/2010/main" val="2272222152"/>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48"/>
            <a:ext cx="2057400" cy="5851525"/>
          </a:xfrm>
        </p:spPr>
        <p:txBody>
          <a:bodyPr vert="eaVert"/>
          <a:lstStyle/>
          <a:p>
            <a:r>
              <a:rPr lang="ja-JP" altLang="en-US" smtClean="0"/>
              <a:t>マスタ タイトルの書式設定</a:t>
            </a:r>
            <a:endParaRPr lang="ja-JP" altLang="en-US"/>
          </a:p>
        </p:txBody>
      </p:sp>
      <p:sp>
        <p:nvSpPr>
          <p:cNvPr id="3" name="縦書きテキスト プレースホルダ 2"/>
          <p:cNvSpPr>
            <a:spLocks noGrp="1"/>
          </p:cNvSpPr>
          <p:nvPr>
            <p:ph type="body" orient="vert" idx="1"/>
          </p:nvPr>
        </p:nvSpPr>
        <p:spPr>
          <a:xfrm>
            <a:off x="457200" y="274648"/>
            <a:ext cx="6019800" cy="5851525"/>
          </a:xfrm>
        </p:spPr>
        <p:txBody>
          <a:bodyPr vert="eaVert"/>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日付プレースホルダ 3"/>
          <p:cNvSpPr>
            <a:spLocks noGrp="1"/>
          </p:cNvSpPr>
          <p:nvPr>
            <p:ph type="dt" sz="half" idx="10"/>
          </p:nvPr>
        </p:nvSpPr>
        <p:spPr/>
        <p:txBody>
          <a:bodyPr/>
          <a:lstStyle>
            <a:lvl1pPr>
              <a:defRPr/>
            </a:lvl1pPr>
          </a:lstStyle>
          <a:p>
            <a:pPr>
              <a:defRPr/>
            </a:pPr>
            <a:fld id="{DC00E95C-9FEF-430B-9BD5-8683FDDF80A8}" type="datetime1">
              <a:rPr lang="ja-JP" altLang="en-US" smtClean="0">
                <a:solidFill>
                  <a:prstClr val="black">
                    <a:tint val="75000"/>
                  </a:prstClr>
                </a:solidFill>
              </a:rPr>
              <a:t>2020/12/17</a:t>
            </a:fld>
            <a:endParaRPr lang="en-US" dirty="0">
              <a:solidFill>
                <a:prstClr val="black">
                  <a:tint val="75000"/>
                </a:prstClr>
              </a:solidFill>
            </a:endParaRPr>
          </a:p>
        </p:txBody>
      </p:sp>
      <p:sp>
        <p:nvSpPr>
          <p:cNvPr id="5" name="フッター プレースホルダ 4"/>
          <p:cNvSpPr>
            <a:spLocks noGrp="1"/>
          </p:cNvSpPr>
          <p:nvPr>
            <p:ph type="ftr" sz="quarter" idx="11"/>
          </p:nvPr>
        </p:nvSpPr>
        <p:spPr/>
        <p:txBody>
          <a:bodyPr/>
          <a:lstStyle>
            <a:lvl1pPr>
              <a:defRPr/>
            </a:lvl1pPr>
          </a:lstStyle>
          <a:p>
            <a:pPr>
              <a:defRPr/>
            </a:pPr>
            <a:r>
              <a:rPr lang="en-US" altLang="ja-JP" smtClean="0">
                <a:solidFill>
                  <a:prstClr val="black">
                    <a:tint val="75000"/>
                  </a:prstClr>
                </a:solidFill>
              </a:rPr>
              <a:t>©2020</a:t>
            </a:r>
            <a:r>
              <a:rPr lang="ja-JP" altLang="en-US" smtClean="0">
                <a:solidFill>
                  <a:prstClr val="black">
                    <a:tint val="75000"/>
                  </a:prstClr>
                </a:solidFill>
              </a:rPr>
              <a:t>滋賀県消費生活センター</a:t>
            </a:r>
            <a:endParaRPr lang="en-US">
              <a:solidFill>
                <a:prstClr val="black">
                  <a:tint val="75000"/>
                </a:prstClr>
              </a:solidFill>
            </a:endParaRPr>
          </a:p>
        </p:txBody>
      </p:sp>
      <p:sp>
        <p:nvSpPr>
          <p:cNvPr id="6" name="スライド番号プレースホルダ 5"/>
          <p:cNvSpPr>
            <a:spLocks noGrp="1"/>
          </p:cNvSpPr>
          <p:nvPr>
            <p:ph type="sldNum" sz="quarter" idx="12"/>
          </p:nvPr>
        </p:nvSpPr>
        <p:spPr/>
        <p:txBody>
          <a:bodyPr/>
          <a:lstStyle>
            <a:lvl1pPr>
              <a:defRPr/>
            </a:lvl1pPr>
          </a:lstStyle>
          <a:p>
            <a:pPr>
              <a:defRPr/>
            </a:pPr>
            <a:fld id="{F11FA746-95E2-4053-B7A5-42E153FA98F8}" type="slidenum">
              <a:rPr lang="en-US" altLang="ja-JP"/>
              <a:pPr>
                <a:defRPr/>
              </a:pPr>
              <a:t>‹#›</a:t>
            </a:fld>
            <a:endParaRPr lang="en-US" altLang="ja-JP"/>
          </a:p>
        </p:txBody>
      </p:sp>
    </p:spTree>
    <p:extLst>
      <p:ext uri="{BB962C8B-B14F-4D97-AF65-F5344CB8AC3E}">
        <p14:creationId xmlns:p14="http://schemas.microsoft.com/office/powerpoint/2010/main" val="1141576498"/>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6"/>
            <a:ext cx="7772400" cy="1470025"/>
          </a:xfrm>
        </p:spPr>
        <p:txBody>
          <a:bodyPr/>
          <a:lstStyle/>
          <a:p>
            <a:r>
              <a:rPr lang="ja-JP" altLang="en-US" smtClean="0"/>
              <a:t>マスタ タイトルの書式設定</a:t>
            </a:r>
            <a:endParaRPr lang="ja-JP" altLang="en-US"/>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ja-JP" altLang="en-US" smtClean="0"/>
              <a:t>マスタ サブタイトルの書式設定</a:t>
            </a:r>
            <a:endParaRPr lang="ja-JP" altLang="en-US"/>
          </a:p>
        </p:txBody>
      </p:sp>
      <p:sp>
        <p:nvSpPr>
          <p:cNvPr id="4" name="日付プレースホルダ 3"/>
          <p:cNvSpPr>
            <a:spLocks noGrp="1"/>
          </p:cNvSpPr>
          <p:nvPr>
            <p:ph type="dt" sz="half" idx="10"/>
          </p:nvPr>
        </p:nvSpPr>
        <p:spPr/>
        <p:txBody>
          <a:bodyPr/>
          <a:lstStyle>
            <a:lvl1pPr>
              <a:defRPr/>
            </a:lvl1pPr>
          </a:lstStyle>
          <a:p>
            <a:pPr>
              <a:defRPr/>
            </a:pPr>
            <a:fld id="{70EBB1C6-A68F-49FB-B81A-1E44F7F7B91A}" type="datetime1">
              <a:rPr lang="ja-JP" altLang="en-US" smtClean="0"/>
              <a:t>2020/12/17</a:t>
            </a:fld>
            <a:endParaRPr lang="ja-JP" altLang="en-US"/>
          </a:p>
        </p:txBody>
      </p:sp>
      <p:sp>
        <p:nvSpPr>
          <p:cNvPr id="5" name="フッター プレースホルダ 4"/>
          <p:cNvSpPr>
            <a:spLocks noGrp="1"/>
          </p:cNvSpPr>
          <p:nvPr>
            <p:ph type="ftr" sz="quarter" idx="11"/>
          </p:nvPr>
        </p:nvSpPr>
        <p:spPr/>
        <p:txBody>
          <a:bodyPr/>
          <a:lstStyle>
            <a:lvl1pPr>
              <a:defRPr/>
            </a:lvl1pPr>
          </a:lstStyle>
          <a:p>
            <a:pPr>
              <a:defRPr/>
            </a:pPr>
            <a:r>
              <a:rPr lang="en-US" altLang="ja-JP" smtClean="0">
                <a:solidFill>
                  <a:prstClr val="black">
                    <a:tint val="75000"/>
                  </a:prstClr>
                </a:solidFill>
              </a:rPr>
              <a:t>©2020</a:t>
            </a:r>
            <a:r>
              <a:rPr lang="ja-JP" altLang="en-US" smtClean="0">
                <a:solidFill>
                  <a:prstClr val="black">
                    <a:tint val="75000"/>
                  </a:prstClr>
                </a:solidFill>
              </a:rPr>
              <a:t>滋賀県消費生活センター</a:t>
            </a:r>
            <a:endParaRPr lang="ja-JP" altLang="en-US">
              <a:solidFill>
                <a:prstClr val="black">
                  <a:tint val="75000"/>
                </a:prstClr>
              </a:solidFill>
            </a:endParaRPr>
          </a:p>
        </p:txBody>
      </p:sp>
      <p:sp>
        <p:nvSpPr>
          <p:cNvPr id="6" name="スライド番号プレースホルダ 5"/>
          <p:cNvSpPr>
            <a:spLocks noGrp="1"/>
          </p:cNvSpPr>
          <p:nvPr>
            <p:ph type="sldNum" sz="quarter" idx="12"/>
          </p:nvPr>
        </p:nvSpPr>
        <p:spPr/>
        <p:txBody>
          <a:bodyPr/>
          <a:lstStyle>
            <a:lvl1pPr>
              <a:defRPr/>
            </a:lvl1pPr>
          </a:lstStyle>
          <a:p>
            <a:pPr>
              <a:defRPr/>
            </a:pPr>
            <a:fld id="{01C3C89F-E922-411E-8F6F-68A1B8CD8BD1}" type="slidenum">
              <a:rPr lang="ja-JP" altLang="en-US"/>
              <a:pPr>
                <a:defRPr/>
              </a:pPr>
              <a:t>‹#›</a:t>
            </a:fld>
            <a:endParaRPr lang="ja-JP" altLang="en-US"/>
          </a:p>
        </p:txBody>
      </p:sp>
    </p:spTree>
    <p:extLst>
      <p:ext uri="{BB962C8B-B14F-4D97-AF65-F5344CB8AC3E}">
        <p14:creationId xmlns:p14="http://schemas.microsoft.com/office/powerpoint/2010/main" val="327849804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9"/>
          </a:xfrm>
        </p:spPr>
        <p:txBody>
          <a:bodyPr anchor="b"/>
          <a:lstStyle>
            <a:lvl1pPr algn="l">
              <a:defRPr sz="2000" b="1"/>
            </a:lvl1pPr>
          </a:lstStyle>
          <a:p>
            <a:r>
              <a:rPr lang="ja-JP" altLang="en-US" smtClean="0"/>
              <a:t>マスター タイトルの書式設定</a:t>
            </a:r>
            <a:endParaRPr lang="ja-JP" altLang="en-US"/>
          </a:p>
        </p:txBody>
      </p:sp>
      <p:sp>
        <p:nvSpPr>
          <p:cNvPr id="3" name="図プレースホルダー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smtClean="0"/>
              <a:t>アイコンをクリックして図を追加</a:t>
            </a:r>
            <a:endParaRPr lang="ja-JP" altLang="en-US"/>
          </a:p>
        </p:txBody>
      </p:sp>
      <p:sp>
        <p:nvSpPr>
          <p:cNvPr id="4" name="テキスト プレースホルダー 3"/>
          <p:cNvSpPr>
            <a:spLocks noGrp="1"/>
          </p:cNvSpPr>
          <p:nvPr>
            <p:ph type="body" sz="half" idx="2"/>
          </p:nvPr>
        </p:nvSpPr>
        <p:spPr>
          <a:xfrm>
            <a:off x="1792288" y="5367338"/>
            <a:ext cx="5486400" cy="8048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マスター テキストの書式設定</a:t>
            </a:r>
          </a:p>
        </p:txBody>
      </p:sp>
      <p:sp>
        <p:nvSpPr>
          <p:cNvPr id="5" name="日付プレースホルダー 4"/>
          <p:cNvSpPr>
            <a:spLocks noGrp="1"/>
          </p:cNvSpPr>
          <p:nvPr>
            <p:ph type="dt" sz="half" idx="10"/>
          </p:nvPr>
        </p:nvSpPr>
        <p:spPr/>
        <p:txBody>
          <a:bodyPr/>
          <a:lstStyle>
            <a:lvl1pPr>
              <a:defRPr/>
            </a:lvl1pPr>
          </a:lstStyle>
          <a:p>
            <a:fld id="{084A1A18-AD0C-45AF-9B3A-7AF7873601AE}" type="datetime1">
              <a:rPr lang="ja-JP" altLang="en-US" smtClean="0">
                <a:solidFill>
                  <a:srgbClr val="000000"/>
                </a:solidFill>
              </a:rPr>
              <a:t>2020/12/17</a:t>
            </a:fld>
            <a:endParaRPr lang="en-US" altLang="ja-JP">
              <a:solidFill>
                <a:srgbClr val="000000"/>
              </a:solidFill>
            </a:endParaRPr>
          </a:p>
        </p:txBody>
      </p:sp>
      <p:sp>
        <p:nvSpPr>
          <p:cNvPr id="6" name="フッター プレースホルダー 5"/>
          <p:cNvSpPr>
            <a:spLocks noGrp="1"/>
          </p:cNvSpPr>
          <p:nvPr>
            <p:ph type="ftr" sz="quarter" idx="11"/>
          </p:nvPr>
        </p:nvSpPr>
        <p:spPr/>
        <p:txBody>
          <a:bodyPr/>
          <a:lstStyle>
            <a:lvl1pPr>
              <a:defRPr/>
            </a:lvl1pPr>
          </a:lstStyle>
          <a:p>
            <a:r>
              <a:rPr lang="en-US" altLang="ja-JP" smtClean="0">
                <a:solidFill>
                  <a:srgbClr val="000000"/>
                </a:solidFill>
              </a:rPr>
              <a:t>©2020</a:t>
            </a:r>
            <a:r>
              <a:rPr lang="ja-JP" altLang="en-US" smtClean="0">
                <a:solidFill>
                  <a:srgbClr val="000000"/>
                </a:solidFill>
              </a:rPr>
              <a:t>滋賀県消費生活センター</a:t>
            </a:r>
            <a:endParaRPr lang="en-US" altLang="ja-JP">
              <a:solidFill>
                <a:srgbClr val="000000"/>
              </a:solidFill>
            </a:endParaRPr>
          </a:p>
        </p:txBody>
      </p:sp>
      <p:sp>
        <p:nvSpPr>
          <p:cNvPr id="7" name="スライド番号プレースホルダー 6"/>
          <p:cNvSpPr>
            <a:spLocks noGrp="1"/>
          </p:cNvSpPr>
          <p:nvPr>
            <p:ph type="sldNum" sz="quarter" idx="12"/>
          </p:nvPr>
        </p:nvSpPr>
        <p:spPr/>
        <p:txBody>
          <a:bodyPr/>
          <a:lstStyle>
            <a:lvl1pPr>
              <a:defRPr/>
            </a:lvl1pPr>
          </a:lstStyle>
          <a:p>
            <a:fld id="{42B37F47-6343-4824-AFE0-D393045058FA}" type="slidenum">
              <a:rPr lang="ja-JP" altLang="en-US">
                <a:solidFill>
                  <a:srgbClr val="000000"/>
                </a:solidFill>
              </a:rPr>
              <a:pPr/>
              <a:t>‹#›</a:t>
            </a:fld>
            <a:endParaRPr lang="en-US" altLang="ja-JP">
              <a:solidFill>
                <a:srgbClr val="000000"/>
              </a:solidFill>
            </a:endParaRPr>
          </a:p>
        </p:txBody>
      </p:sp>
    </p:spTree>
    <p:extLst>
      <p:ext uri="{BB962C8B-B14F-4D97-AF65-F5344CB8AC3E}">
        <p14:creationId xmlns:p14="http://schemas.microsoft.com/office/powerpoint/2010/main" val="1625589951"/>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コンテンツ プレースホルダ 2"/>
          <p:cNvSpPr>
            <a:spLocks noGrp="1"/>
          </p:cNvSpPr>
          <p:nvPr>
            <p:ph idx="1"/>
          </p:nvPr>
        </p:nvSpPr>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日付プレースホルダ 3"/>
          <p:cNvSpPr>
            <a:spLocks noGrp="1"/>
          </p:cNvSpPr>
          <p:nvPr>
            <p:ph type="dt" sz="half" idx="10"/>
          </p:nvPr>
        </p:nvSpPr>
        <p:spPr/>
        <p:txBody>
          <a:bodyPr/>
          <a:lstStyle>
            <a:lvl1pPr>
              <a:defRPr/>
            </a:lvl1pPr>
          </a:lstStyle>
          <a:p>
            <a:pPr>
              <a:defRPr/>
            </a:pPr>
            <a:fld id="{641AC947-3DE3-45C0-8113-52EE4F74E07C}" type="datetime1">
              <a:rPr lang="ja-JP" altLang="en-US" smtClean="0"/>
              <a:t>2020/12/17</a:t>
            </a:fld>
            <a:endParaRPr lang="ja-JP" altLang="en-US"/>
          </a:p>
        </p:txBody>
      </p:sp>
      <p:sp>
        <p:nvSpPr>
          <p:cNvPr id="5" name="フッター プレースホルダ 4"/>
          <p:cNvSpPr>
            <a:spLocks noGrp="1"/>
          </p:cNvSpPr>
          <p:nvPr>
            <p:ph type="ftr" sz="quarter" idx="11"/>
          </p:nvPr>
        </p:nvSpPr>
        <p:spPr/>
        <p:txBody>
          <a:bodyPr/>
          <a:lstStyle>
            <a:lvl1pPr>
              <a:defRPr/>
            </a:lvl1pPr>
          </a:lstStyle>
          <a:p>
            <a:pPr>
              <a:defRPr/>
            </a:pPr>
            <a:r>
              <a:rPr lang="en-US" altLang="ja-JP" smtClean="0">
                <a:solidFill>
                  <a:prstClr val="black">
                    <a:tint val="75000"/>
                  </a:prstClr>
                </a:solidFill>
              </a:rPr>
              <a:t>©2020</a:t>
            </a:r>
            <a:r>
              <a:rPr lang="ja-JP" altLang="en-US" smtClean="0">
                <a:solidFill>
                  <a:prstClr val="black">
                    <a:tint val="75000"/>
                  </a:prstClr>
                </a:solidFill>
              </a:rPr>
              <a:t>滋賀県消費生活センター</a:t>
            </a:r>
            <a:endParaRPr lang="ja-JP" altLang="en-US">
              <a:solidFill>
                <a:prstClr val="black">
                  <a:tint val="75000"/>
                </a:prstClr>
              </a:solidFill>
            </a:endParaRPr>
          </a:p>
        </p:txBody>
      </p:sp>
      <p:sp>
        <p:nvSpPr>
          <p:cNvPr id="6" name="スライド番号プレースホルダ 5"/>
          <p:cNvSpPr>
            <a:spLocks noGrp="1"/>
          </p:cNvSpPr>
          <p:nvPr>
            <p:ph type="sldNum" sz="quarter" idx="12"/>
          </p:nvPr>
        </p:nvSpPr>
        <p:spPr/>
        <p:txBody>
          <a:bodyPr/>
          <a:lstStyle>
            <a:lvl1pPr>
              <a:defRPr/>
            </a:lvl1pPr>
          </a:lstStyle>
          <a:p>
            <a:pPr>
              <a:defRPr/>
            </a:pPr>
            <a:fld id="{EB29869A-9CF3-472A-92C0-4D97D1416F97}" type="slidenum">
              <a:rPr lang="ja-JP" altLang="en-US"/>
              <a:pPr>
                <a:defRPr/>
              </a:pPr>
              <a:t>‹#›</a:t>
            </a:fld>
            <a:endParaRPr lang="ja-JP" altLang="en-US"/>
          </a:p>
        </p:txBody>
      </p:sp>
    </p:spTree>
    <p:extLst>
      <p:ext uri="{BB962C8B-B14F-4D97-AF65-F5344CB8AC3E}">
        <p14:creationId xmlns:p14="http://schemas.microsoft.com/office/powerpoint/2010/main" val="3920495632"/>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secHead" preserve="1">
  <p:cSld name="セクション ヘッダー">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1"/>
            <a:ext cx="7772400" cy="1362075"/>
          </a:xfrm>
        </p:spPr>
        <p:txBody>
          <a:bodyPr anchor="t"/>
          <a:lstStyle>
            <a:lvl1pPr algn="l">
              <a:defRPr sz="4000" b="1" cap="all"/>
            </a:lvl1pPr>
          </a:lstStyle>
          <a:p>
            <a:r>
              <a:rPr lang="ja-JP" altLang="en-US" smtClean="0"/>
              <a:t>マスタ タイトルの書式設定</a:t>
            </a:r>
            <a:endParaRPr lang="ja-JP" altLang="en-US"/>
          </a:p>
        </p:txBody>
      </p:sp>
      <p:sp>
        <p:nvSpPr>
          <p:cNvPr id="3" name="テキスト プレースホルダ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smtClean="0"/>
              <a:t>マスタ テキストの書式設定</a:t>
            </a:r>
          </a:p>
        </p:txBody>
      </p:sp>
      <p:sp>
        <p:nvSpPr>
          <p:cNvPr id="4" name="日付プレースホルダ 3"/>
          <p:cNvSpPr>
            <a:spLocks noGrp="1"/>
          </p:cNvSpPr>
          <p:nvPr>
            <p:ph type="dt" sz="half" idx="10"/>
          </p:nvPr>
        </p:nvSpPr>
        <p:spPr/>
        <p:txBody>
          <a:bodyPr/>
          <a:lstStyle>
            <a:lvl1pPr>
              <a:defRPr/>
            </a:lvl1pPr>
          </a:lstStyle>
          <a:p>
            <a:pPr>
              <a:defRPr/>
            </a:pPr>
            <a:fld id="{DCB73EC5-7E21-4150-945D-51C3BC9CE902}" type="datetime1">
              <a:rPr lang="ja-JP" altLang="en-US" smtClean="0"/>
              <a:t>2020/12/17</a:t>
            </a:fld>
            <a:endParaRPr lang="ja-JP" altLang="en-US"/>
          </a:p>
        </p:txBody>
      </p:sp>
      <p:sp>
        <p:nvSpPr>
          <p:cNvPr id="5" name="フッター プレースホルダ 4"/>
          <p:cNvSpPr>
            <a:spLocks noGrp="1"/>
          </p:cNvSpPr>
          <p:nvPr>
            <p:ph type="ftr" sz="quarter" idx="11"/>
          </p:nvPr>
        </p:nvSpPr>
        <p:spPr/>
        <p:txBody>
          <a:bodyPr/>
          <a:lstStyle>
            <a:lvl1pPr>
              <a:defRPr/>
            </a:lvl1pPr>
          </a:lstStyle>
          <a:p>
            <a:pPr>
              <a:defRPr/>
            </a:pPr>
            <a:r>
              <a:rPr lang="en-US" altLang="ja-JP" smtClean="0">
                <a:solidFill>
                  <a:prstClr val="black">
                    <a:tint val="75000"/>
                  </a:prstClr>
                </a:solidFill>
              </a:rPr>
              <a:t>©2020</a:t>
            </a:r>
            <a:r>
              <a:rPr lang="ja-JP" altLang="en-US" smtClean="0">
                <a:solidFill>
                  <a:prstClr val="black">
                    <a:tint val="75000"/>
                  </a:prstClr>
                </a:solidFill>
              </a:rPr>
              <a:t>滋賀県消費生活センター</a:t>
            </a:r>
            <a:endParaRPr lang="ja-JP" altLang="en-US">
              <a:solidFill>
                <a:prstClr val="black">
                  <a:tint val="75000"/>
                </a:prstClr>
              </a:solidFill>
            </a:endParaRPr>
          </a:p>
        </p:txBody>
      </p:sp>
      <p:sp>
        <p:nvSpPr>
          <p:cNvPr id="6" name="スライド番号プレースホルダ 5"/>
          <p:cNvSpPr>
            <a:spLocks noGrp="1"/>
          </p:cNvSpPr>
          <p:nvPr>
            <p:ph type="sldNum" sz="quarter" idx="12"/>
          </p:nvPr>
        </p:nvSpPr>
        <p:spPr/>
        <p:txBody>
          <a:bodyPr/>
          <a:lstStyle>
            <a:lvl1pPr>
              <a:defRPr/>
            </a:lvl1pPr>
          </a:lstStyle>
          <a:p>
            <a:pPr>
              <a:defRPr/>
            </a:pPr>
            <a:fld id="{21B55820-BA71-4BAB-92B2-2CFBB84091B6}" type="slidenum">
              <a:rPr lang="ja-JP" altLang="en-US"/>
              <a:pPr>
                <a:defRPr/>
              </a:pPr>
              <a:t>‹#›</a:t>
            </a:fld>
            <a:endParaRPr lang="ja-JP" altLang="en-US"/>
          </a:p>
        </p:txBody>
      </p:sp>
    </p:spTree>
    <p:extLst>
      <p:ext uri="{BB962C8B-B14F-4D97-AF65-F5344CB8AC3E}">
        <p14:creationId xmlns:p14="http://schemas.microsoft.com/office/powerpoint/2010/main" val="4092164795"/>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コンテンツ プレースホルダ 2"/>
          <p:cNvSpPr>
            <a:spLocks noGrp="1"/>
          </p:cNvSpPr>
          <p:nvPr>
            <p:ph sz="half" idx="1"/>
          </p:nvPr>
        </p:nvSpPr>
        <p:spPr>
          <a:xfrm>
            <a:off x="457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half" idx="2"/>
          </p:nvPr>
        </p:nvSpPr>
        <p:spPr>
          <a:xfrm>
            <a:off x="4648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日付プレースホルダ 3"/>
          <p:cNvSpPr>
            <a:spLocks noGrp="1"/>
          </p:cNvSpPr>
          <p:nvPr>
            <p:ph type="dt" sz="half" idx="10"/>
          </p:nvPr>
        </p:nvSpPr>
        <p:spPr/>
        <p:txBody>
          <a:bodyPr/>
          <a:lstStyle>
            <a:lvl1pPr>
              <a:defRPr/>
            </a:lvl1pPr>
          </a:lstStyle>
          <a:p>
            <a:pPr>
              <a:defRPr/>
            </a:pPr>
            <a:fld id="{3C7ED861-268D-471D-880F-2FF5B13DABB6}" type="datetime1">
              <a:rPr lang="ja-JP" altLang="en-US" smtClean="0"/>
              <a:t>2020/12/17</a:t>
            </a:fld>
            <a:endParaRPr lang="ja-JP" altLang="en-US"/>
          </a:p>
        </p:txBody>
      </p:sp>
      <p:sp>
        <p:nvSpPr>
          <p:cNvPr id="6" name="フッター プレースホルダ 4"/>
          <p:cNvSpPr>
            <a:spLocks noGrp="1"/>
          </p:cNvSpPr>
          <p:nvPr>
            <p:ph type="ftr" sz="quarter" idx="11"/>
          </p:nvPr>
        </p:nvSpPr>
        <p:spPr/>
        <p:txBody>
          <a:bodyPr/>
          <a:lstStyle>
            <a:lvl1pPr>
              <a:defRPr/>
            </a:lvl1pPr>
          </a:lstStyle>
          <a:p>
            <a:pPr>
              <a:defRPr/>
            </a:pPr>
            <a:r>
              <a:rPr lang="en-US" altLang="ja-JP" smtClean="0">
                <a:solidFill>
                  <a:prstClr val="black">
                    <a:tint val="75000"/>
                  </a:prstClr>
                </a:solidFill>
              </a:rPr>
              <a:t>©2020</a:t>
            </a:r>
            <a:r>
              <a:rPr lang="ja-JP" altLang="en-US" smtClean="0">
                <a:solidFill>
                  <a:prstClr val="black">
                    <a:tint val="75000"/>
                  </a:prstClr>
                </a:solidFill>
              </a:rPr>
              <a:t>滋賀県消費生活センター</a:t>
            </a:r>
            <a:endParaRPr lang="ja-JP" altLang="en-US">
              <a:solidFill>
                <a:prstClr val="black">
                  <a:tint val="75000"/>
                </a:prstClr>
              </a:solidFill>
            </a:endParaRPr>
          </a:p>
        </p:txBody>
      </p:sp>
      <p:sp>
        <p:nvSpPr>
          <p:cNvPr id="7" name="スライド番号プレースホルダ 5"/>
          <p:cNvSpPr>
            <a:spLocks noGrp="1"/>
          </p:cNvSpPr>
          <p:nvPr>
            <p:ph type="sldNum" sz="quarter" idx="12"/>
          </p:nvPr>
        </p:nvSpPr>
        <p:spPr/>
        <p:txBody>
          <a:bodyPr/>
          <a:lstStyle>
            <a:lvl1pPr>
              <a:defRPr/>
            </a:lvl1pPr>
          </a:lstStyle>
          <a:p>
            <a:pPr>
              <a:defRPr/>
            </a:pPr>
            <a:fld id="{1D90C579-89CF-40FC-A24C-8B96C15B9ED1}" type="slidenum">
              <a:rPr lang="ja-JP" altLang="en-US"/>
              <a:pPr>
                <a:defRPr/>
              </a:pPr>
              <a:t>‹#›</a:t>
            </a:fld>
            <a:endParaRPr lang="ja-JP" altLang="en-US"/>
          </a:p>
        </p:txBody>
      </p:sp>
    </p:spTree>
    <p:extLst>
      <p:ext uri="{BB962C8B-B14F-4D97-AF65-F5344CB8AC3E}">
        <p14:creationId xmlns:p14="http://schemas.microsoft.com/office/powerpoint/2010/main" val="1671371167"/>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lang="ja-JP" altLang="en-US" smtClean="0"/>
              <a:t>マスタ タイトルの書式設定</a:t>
            </a:r>
            <a:endParaRPr lang="ja-JP" altLang="en-US"/>
          </a:p>
        </p:txBody>
      </p:sp>
      <p:sp>
        <p:nvSpPr>
          <p:cNvPr id="3" name="テキスト プレースホルダ 2"/>
          <p:cNvSpPr>
            <a:spLocks noGrp="1"/>
          </p:cNvSpPr>
          <p:nvPr>
            <p:ph type="body" idx="1"/>
          </p:nvPr>
        </p:nvSpPr>
        <p:spPr>
          <a:xfrm>
            <a:off x="457200" y="1535113"/>
            <a:ext cx="4040188"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 テキストの書式設定</a:t>
            </a:r>
          </a:p>
        </p:txBody>
      </p:sp>
      <p:sp>
        <p:nvSpPr>
          <p:cNvPr id="4" name="コンテンツ プレースホル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テキスト プレースホルダ 4"/>
          <p:cNvSpPr>
            <a:spLocks noGrp="1"/>
          </p:cNvSpPr>
          <p:nvPr>
            <p:ph type="body" sz="quarter" idx="3"/>
          </p:nvPr>
        </p:nvSpPr>
        <p:spPr>
          <a:xfrm>
            <a:off x="4645027" y="1535113"/>
            <a:ext cx="4041775"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 テキストの書式設定</a:t>
            </a:r>
          </a:p>
        </p:txBody>
      </p:sp>
      <p:sp>
        <p:nvSpPr>
          <p:cNvPr id="6" name="コンテンツ プレースホルダ 5"/>
          <p:cNvSpPr>
            <a:spLocks noGrp="1"/>
          </p:cNvSpPr>
          <p:nvPr>
            <p:ph sz="quarter" idx="4"/>
          </p:nvPr>
        </p:nvSpPr>
        <p:spPr>
          <a:xfrm>
            <a:off x="4645027"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7" name="日付プレースホルダ 3"/>
          <p:cNvSpPr>
            <a:spLocks noGrp="1"/>
          </p:cNvSpPr>
          <p:nvPr>
            <p:ph type="dt" sz="half" idx="10"/>
          </p:nvPr>
        </p:nvSpPr>
        <p:spPr/>
        <p:txBody>
          <a:bodyPr/>
          <a:lstStyle>
            <a:lvl1pPr>
              <a:defRPr/>
            </a:lvl1pPr>
          </a:lstStyle>
          <a:p>
            <a:pPr>
              <a:defRPr/>
            </a:pPr>
            <a:fld id="{3B45D6A2-1253-45ED-95E3-142A15388F29}" type="datetime1">
              <a:rPr lang="ja-JP" altLang="en-US" smtClean="0"/>
              <a:t>2020/12/17</a:t>
            </a:fld>
            <a:endParaRPr lang="ja-JP" altLang="en-US"/>
          </a:p>
        </p:txBody>
      </p:sp>
      <p:sp>
        <p:nvSpPr>
          <p:cNvPr id="8" name="フッター プレースホルダ 4"/>
          <p:cNvSpPr>
            <a:spLocks noGrp="1"/>
          </p:cNvSpPr>
          <p:nvPr>
            <p:ph type="ftr" sz="quarter" idx="11"/>
          </p:nvPr>
        </p:nvSpPr>
        <p:spPr/>
        <p:txBody>
          <a:bodyPr/>
          <a:lstStyle>
            <a:lvl1pPr>
              <a:defRPr/>
            </a:lvl1pPr>
          </a:lstStyle>
          <a:p>
            <a:pPr>
              <a:defRPr/>
            </a:pPr>
            <a:r>
              <a:rPr lang="en-US" altLang="ja-JP" smtClean="0">
                <a:solidFill>
                  <a:prstClr val="black">
                    <a:tint val="75000"/>
                  </a:prstClr>
                </a:solidFill>
              </a:rPr>
              <a:t>©2020</a:t>
            </a:r>
            <a:r>
              <a:rPr lang="ja-JP" altLang="en-US" smtClean="0">
                <a:solidFill>
                  <a:prstClr val="black">
                    <a:tint val="75000"/>
                  </a:prstClr>
                </a:solidFill>
              </a:rPr>
              <a:t>滋賀県消費生活センター</a:t>
            </a:r>
            <a:endParaRPr lang="ja-JP" altLang="en-US">
              <a:solidFill>
                <a:prstClr val="black">
                  <a:tint val="75000"/>
                </a:prstClr>
              </a:solidFill>
            </a:endParaRPr>
          </a:p>
        </p:txBody>
      </p:sp>
      <p:sp>
        <p:nvSpPr>
          <p:cNvPr id="9" name="スライド番号プレースホルダ 5"/>
          <p:cNvSpPr>
            <a:spLocks noGrp="1"/>
          </p:cNvSpPr>
          <p:nvPr>
            <p:ph type="sldNum" sz="quarter" idx="12"/>
          </p:nvPr>
        </p:nvSpPr>
        <p:spPr/>
        <p:txBody>
          <a:bodyPr/>
          <a:lstStyle>
            <a:lvl1pPr>
              <a:defRPr/>
            </a:lvl1pPr>
          </a:lstStyle>
          <a:p>
            <a:pPr>
              <a:defRPr/>
            </a:pPr>
            <a:fld id="{C9156D06-55C2-4283-9193-C706FBB4F7B6}" type="slidenum">
              <a:rPr lang="ja-JP" altLang="en-US"/>
              <a:pPr>
                <a:defRPr/>
              </a:pPr>
              <a:t>‹#›</a:t>
            </a:fld>
            <a:endParaRPr lang="ja-JP" altLang="en-US"/>
          </a:p>
        </p:txBody>
      </p:sp>
    </p:spTree>
    <p:extLst>
      <p:ext uri="{BB962C8B-B14F-4D97-AF65-F5344CB8AC3E}">
        <p14:creationId xmlns:p14="http://schemas.microsoft.com/office/powerpoint/2010/main" val="1233660074"/>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日付プレースホルダ 3"/>
          <p:cNvSpPr>
            <a:spLocks noGrp="1"/>
          </p:cNvSpPr>
          <p:nvPr>
            <p:ph type="dt" sz="half" idx="10"/>
          </p:nvPr>
        </p:nvSpPr>
        <p:spPr/>
        <p:txBody>
          <a:bodyPr/>
          <a:lstStyle>
            <a:lvl1pPr>
              <a:defRPr/>
            </a:lvl1pPr>
          </a:lstStyle>
          <a:p>
            <a:pPr>
              <a:defRPr/>
            </a:pPr>
            <a:fld id="{179D943D-CC36-49D4-BAE0-48F422C3626E}" type="datetime1">
              <a:rPr lang="ja-JP" altLang="en-US" smtClean="0"/>
              <a:t>2020/12/17</a:t>
            </a:fld>
            <a:endParaRPr lang="ja-JP" altLang="en-US"/>
          </a:p>
        </p:txBody>
      </p:sp>
      <p:sp>
        <p:nvSpPr>
          <p:cNvPr id="4" name="フッター プレースホルダ 4"/>
          <p:cNvSpPr>
            <a:spLocks noGrp="1"/>
          </p:cNvSpPr>
          <p:nvPr>
            <p:ph type="ftr" sz="quarter" idx="11"/>
          </p:nvPr>
        </p:nvSpPr>
        <p:spPr/>
        <p:txBody>
          <a:bodyPr/>
          <a:lstStyle>
            <a:lvl1pPr>
              <a:defRPr/>
            </a:lvl1pPr>
          </a:lstStyle>
          <a:p>
            <a:pPr>
              <a:defRPr/>
            </a:pPr>
            <a:r>
              <a:rPr lang="en-US" altLang="ja-JP" smtClean="0">
                <a:solidFill>
                  <a:prstClr val="black">
                    <a:tint val="75000"/>
                  </a:prstClr>
                </a:solidFill>
              </a:rPr>
              <a:t>©2020</a:t>
            </a:r>
            <a:r>
              <a:rPr lang="ja-JP" altLang="en-US" smtClean="0">
                <a:solidFill>
                  <a:prstClr val="black">
                    <a:tint val="75000"/>
                  </a:prstClr>
                </a:solidFill>
              </a:rPr>
              <a:t>滋賀県消費生活センター</a:t>
            </a:r>
            <a:endParaRPr lang="ja-JP" altLang="en-US">
              <a:solidFill>
                <a:prstClr val="black">
                  <a:tint val="75000"/>
                </a:prstClr>
              </a:solidFill>
            </a:endParaRPr>
          </a:p>
        </p:txBody>
      </p:sp>
      <p:sp>
        <p:nvSpPr>
          <p:cNvPr id="5" name="スライド番号プレースホルダ 5"/>
          <p:cNvSpPr>
            <a:spLocks noGrp="1"/>
          </p:cNvSpPr>
          <p:nvPr>
            <p:ph type="sldNum" sz="quarter" idx="12"/>
          </p:nvPr>
        </p:nvSpPr>
        <p:spPr/>
        <p:txBody>
          <a:bodyPr/>
          <a:lstStyle>
            <a:lvl1pPr>
              <a:defRPr/>
            </a:lvl1pPr>
          </a:lstStyle>
          <a:p>
            <a:pPr>
              <a:defRPr/>
            </a:pPr>
            <a:fld id="{0BE9AFED-9052-4CB2-A10D-4F38DC69D239}" type="slidenum">
              <a:rPr lang="ja-JP" altLang="en-US"/>
              <a:pPr>
                <a:defRPr/>
              </a:pPr>
              <a:t>‹#›</a:t>
            </a:fld>
            <a:endParaRPr lang="ja-JP" altLang="en-US"/>
          </a:p>
        </p:txBody>
      </p:sp>
    </p:spTree>
    <p:extLst>
      <p:ext uri="{BB962C8B-B14F-4D97-AF65-F5344CB8AC3E}">
        <p14:creationId xmlns:p14="http://schemas.microsoft.com/office/powerpoint/2010/main" val="2667829425"/>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 3"/>
          <p:cNvSpPr>
            <a:spLocks noGrp="1"/>
          </p:cNvSpPr>
          <p:nvPr>
            <p:ph type="dt" sz="half" idx="10"/>
          </p:nvPr>
        </p:nvSpPr>
        <p:spPr/>
        <p:txBody>
          <a:bodyPr/>
          <a:lstStyle>
            <a:lvl1pPr>
              <a:defRPr/>
            </a:lvl1pPr>
          </a:lstStyle>
          <a:p>
            <a:pPr>
              <a:defRPr/>
            </a:pPr>
            <a:fld id="{5FBDA97F-F77E-4BEB-836C-3C510AC28470}" type="datetime1">
              <a:rPr lang="ja-JP" altLang="en-US" smtClean="0"/>
              <a:t>2020/12/17</a:t>
            </a:fld>
            <a:endParaRPr lang="ja-JP" altLang="en-US"/>
          </a:p>
        </p:txBody>
      </p:sp>
      <p:sp>
        <p:nvSpPr>
          <p:cNvPr id="3" name="フッター プレースホルダ 4"/>
          <p:cNvSpPr>
            <a:spLocks noGrp="1"/>
          </p:cNvSpPr>
          <p:nvPr>
            <p:ph type="ftr" sz="quarter" idx="11"/>
          </p:nvPr>
        </p:nvSpPr>
        <p:spPr/>
        <p:txBody>
          <a:bodyPr/>
          <a:lstStyle>
            <a:lvl1pPr>
              <a:defRPr/>
            </a:lvl1pPr>
          </a:lstStyle>
          <a:p>
            <a:pPr>
              <a:defRPr/>
            </a:pPr>
            <a:r>
              <a:rPr lang="en-US" altLang="ja-JP" smtClean="0">
                <a:solidFill>
                  <a:prstClr val="black">
                    <a:tint val="75000"/>
                  </a:prstClr>
                </a:solidFill>
              </a:rPr>
              <a:t>©2020</a:t>
            </a:r>
            <a:r>
              <a:rPr lang="ja-JP" altLang="en-US" smtClean="0">
                <a:solidFill>
                  <a:prstClr val="black">
                    <a:tint val="75000"/>
                  </a:prstClr>
                </a:solidFill>
              </a:rPr>
              <a:t>滋賀県消費生活センター</a:t>
            </a:r>
            <a:endParaRPr lang="ja-JP" altLang="en-US">
              <a:solidFill>
                <a:prstClr val="black">
                  <a:tint val="75000"/>
                </a:prstClr>
              </a:solidFill>
            </a:endParaRPr>
          </a:p>
        </p:txBody>
      </p:sp>
      <p:sp>
        <p:nvSpPr>
          <p:cNvPr id="4" name="スライド番号プレースホルダ 5"/>
          <p:cNvSpPr>
            <a:spLocks noGrp="1"/>
          </p:cNvSpPr>
          <p:nvPr>
            <p:ph type="sldNum" sz="quarter" idx="12"/>
          </p:nvPr>
        </p:nvSpPr>
        <p:spPr/>
        <p:txBody>
          <a:bodyPr/>
          <a:lstStyle>
            <a:lvl1pPr>
              <a:defRPr/>
            </a:lvl1pPr>
          </a:lstStyle>
          <a:p>
            <a:pPr>
              <a:defRPr/>
            </a:pPr>
            <a:fld id="{E3981E23-8754-4539-A4E4-C873E57B4287}" type="slidenum">
              <a:rPr lang="ja-JP" altLang="en-US"/>
              <a:pPr>
                <a:defRPr/>
              </a:pPr>
              <a:t>‹#›</a:t>
            </a:fld>
            <a:endParaRPr lang="ja-JP" altLang="en-US"/>
          </a:p>
        </p:txBody>
      </p:sp>
    </p:spTree>
    <p:extLst>
      <p:ext uri="{BB962C8B-B14F-4D97-AF65-F5344CB8AC3E}">
        <p14:creationId xmlns:p14="http://schemas.microsoft.com/office/powerpoint/2010/main" val="1786892349"/>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2" y="273049"/>
            <a:ext cx="3008313" cy="1162051"/>
          </a:xfrm>
        </p:spPr>
        <p:txBody>
          <a:bodyPr anchor="b"/>
          <a:lstStyle>
            <a:lvl1pPr algn="l">
              <a:defRPr sz="2000" b="1"/>
            </a:lvl1pPr>
          </a:lstStyle>
          <a:p>
            <a:r>
              <a:rPr lang="ja-JP" altLang="en-US" smtClean="0"/>
              <a:t>マスタ タイトルの書式設定</a:t>
            </a:r>
            <a:endParaRPr lang="ja-JP" altLang="en-US"/>
          </a:p>
        </p:txBody>
      </p:sp>
      <p:sp>
        <p:nvSpPr>
          <p:cNvPr id="3" name="コンテンツ プレースホルダ 2"/>
          <p:cNvSpPr>
            <a:spLocks noGrp="1"/>
          </p:cNvSpPr>
          <p:nvPr>
            <p:ph idx="1"/>
          </p:nvPr>
        </p:nvSpPr>
        <p:spPr>
          <a:xfrm>
            <a:off x="3575050" y="27305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テキスト プレースホルダ 3"/>
          <p:cNvSpPr>
            <a:spLocks noGrp="1"/>
          </p:cNvSpPr>
          <p:nvPr>
            <p:ph type="body" sz="half" idx="2"/>
          </p:nvPr>
        </p:nvSpPr>
        <p:spPr>
          <a:xfrm>
            <a:off x="457202" y="1435102"/>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 テキストの書式設定</a:t>
            </a:r>
          </a:p>
        </p:txBody>
      </p:sp>
      <p:sp>
        <p:nvSpPr>
          <p:cNvPr id="5" name="日付プレースホルダ 3"/>
          <p:cNvSpPr>
            <a:spLocks noGrp="1"/>
          </p:cNvSpPr>
          <p:nvPr>
            <p:ph type="dt" sz="half" idx="10"/>
          </p:nvPr>
        </p:nvSpPr>
        <p:spPr/>
        <p:txBody>
          <a:bodyPr/>
          <a:lstStyle>
            <a:lvl1pPr>
              <a:defRPr/>
            </a:lvl1pPr>
          </a:lstStyle>
          <a:p>
            <a:pPr>
              <a:defRPr/>
            </a:pPr>
            <a:fld id="{43ECDE9D-34B5-4A39-B63C-E653A4091380}" type="datetime1">
              <a:rPr lang="ja-JP" altLang="en-US" smtClean="0"/>
              <a:t>2020/12/17</a:t>
            </a:fld>
            <a:endParaRPr lang="ja-JP" altLang="en-US"/>
          </a:p>
        </p:txBody>
      </p:sp>
      <p:sp>
        <p:nvSpPr>
          <p:cNvPr id="6" name="フッター プレースホルダ 4"/>
          <p:cNvSpPr>
            <a:spLocks noGrp="1"/>
          </p:cNvSpPr>
          <p:nvPr>
            <p:ph type="ftr" sz="quarter" idx="11"/>
          </p:nvPr>
        </p:nvSpPr>
        <p:spPr/>
        <p:txBody>
          <a:bodyPr/>
          <a:lstStyle>
            <a:lvl1pPr>
              <a:defRPr/>
            </a:lvl1pPr>
          </a:lstStyle>
          <a:p>
            <a:pPr>
              <a:defRPr/>
            </a:pPr>
            <a:r>
              <a:rPr lang="en-US" altLang="ja-JP" smtClean="0">
                <a:solidFill>
                  <a:prstClr val="black">
                    <a:tint val="75000"/>
                  </a:prstClr>
                </a:solidFill>
              </a:rPr>
              <a:t>©2020</a:t>
            </a:r>
            <a:r>
              <a:rPr lang="ja-JP" altLang="en-US" smtClean="0">
                <a:solidFill>
                  <a:prstClr val="black">
                    <a:tint val="75000"/>
                  </a:prstClr>
                </a:solidFill>
              </a:rPr>
              <a:t>滋賀県消費生活センター</a:t>
            </a:r>
            <a:endParaRPr lang="ja-JP" altLang="en-US">
              <a:solidFill>
                <a:prstClr val="black">
                  <a:tint val="75000"/>
                </a:prstClr>
              </a:solidFill>
            </a:endParaRPr>
          </a:p>
        </p:txBody>
      </p:sp>
      <p:sp>
        <p:nvSpPr>
          <p:cNvPr id="7" name="スライド番号プレースホルダ 5"/>
          <p:cNvSpPr>
            <a:spLocks noGrp="1"/>
          </p:cNvSpPr>
          <p:nvPr>
            <p:ph type="sldNum" sz="quarter" idx="12"/>
          </p:nvPr>
        </p:nvSpPr>
        <p:spPr/>
        <p:txBody>
          <a:bodyPr/>
          <a:lstStyle>
            <a:lvl1pPr>
              <a:defRPr/>
            </a:lvl1pPr>
          </a:lstStyle>
          <a:p>
            <a:pPr>
              <a:defRPr/>
            </a:pPr>
            <a:fld id="{AE0F740E-8BFA-4E75-8CEC-9E4A9E5CF833}" type="slidenum">
              <a:rPr lang="ja-JP" altLang="en-US"/>
              <a:pPr>
                <a:defRPr/>
              </a:pPr>
              <a:t>‹#›</a:t>
            </a:fld>
            <a:endParaRPr lang="ja-JP" altLang="en-US"/>
          </a:p>
        </p:txBody>
      </p:sp>
    </p:spTree>
    <p:extLst>
      <p:ext uri="{BB962C8B-B14F-4D97-AF65-F5344CB8AC3E}">
        <p14:creationId xmlns:p14="http://schemas.microsoft.com/office/powerpoint/2010/main" val="999579762"/>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picTx" preserve="1">
  <p:cSld name="タイトルと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9"/>
          </a:xfrm>
        </p:spPr>
        <p:txBody>
          <a:bodyPr anchor="b"/>
          <a:lstStyle>
            <a:lvl1pPr algn="l">
              <a:defRPr sz="2000" b="1"/>
            </a:lvl1pPr>
          </a:lstStyle>
          <a:p>
            <a:r>
              <a:rPr lang="ja-JP" altLang="en-US" smtClean="0"/>
              <a:t>マスタ タイトルの書式設定</a:t>
            </a:r>
            <a:endParaRPr lang="ja-JP" altLang="en-US"/>
          </a:p>
        </p:txBody>
      </p:sp>
      <p:sp>
        <p:nvSpPr>
          <p:cNvPr id="3" name="図プレースホルダ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ja-JP" altLang="en-US" noProof="0" smtClean="0"/>
              <a:t>アイコンをクリックして図を追加</a:t>
            </a:r>
          </a:p>
        </p:txBody>
      </p:sp>
      <p:sp>
        <p:nvSpPr>
          <p:cNvPr id="4" name="テキスト プレースホルダ 3"/>
          <p:cNvSpPr>
            <a:spLocks noGrp="1"/>
          </p:cNvSpPr>
          <p:nvPr>
            <p:ph type="body" sz="half" idx="2"/>
          </p:nvPr>
        </p:nvSpPr>
        <p:spPr>
          <a:xfrm>
            <a:off x="1792288" y="5367338"/>
            <a:ext cx="5486400" cy="8048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 テキストの書式設定</a:t>
            </a:r>
          </a:p>
        </p:txBody>
      </p:sp>
      <p:sp>
        <p:nvSpPr>
          <p:cNvPr id="5" name="日付プレースホルダ 3"/>
          <p:cNvSpPr>
            <a:spLocks noGrp="1"/>
          </p:cNvSpPr>
          <p:nvPr>
            <p:ph type="dt" sz="half" idx="10"/>
          </p:nvPr>
        </p:nvSpPr>
        <p:spPr/>
        <p:txBody>
          <a:bodyPr/>
          <a:lstStyle>
            <a:lvl1pPr>
              <a:defRPr/>
            </a:lvl1pPr>
          </a:lstStyle>
          <a:p>
            <a:pPr>
              <a:defRPr/>
            </a:pPr>
            <a:fld id="{F8E5B16E-EE13-4747-84E5-116069DF06C6}" type="datetime1">
              <a:rPr lang="ja-JP" altLang="en-US" smtClean="0"/>
              <a:t>2020/12/17</a:t>
            </a:fld>
            <a:endParaRPr lang="ja-JP" altLang="en-US"/>
          </a:p>
        </p:txBody>
      </p:sp>
      <p:sp>
        <p:nvSpPr>
          <p:cNvPr id="6" name="フッター プレースホルダ 4"/>
          <p:cNvSpPr>
            <a:spLocks noGrp="1"/>
          </p:cNvSpPr>
          <p:nvPr>
            <p:ph type="ftr" sz="quarter" idx="11"/>
          </p:nvPr>
        </p:nvSpPr>
        <p:spPr/>
        <p:txBody>
          <a:bodyPr/>
          <a:lstStyle>
            <a:lvl1pPr>
              <a:defRPr/>
            </a:lvl1pPr>
          </a:lstStyle>
          <a:p>
            <a:pPr>
              <a:defRPr/>
            </a:pPr>
            <a:r>
              <a:rPr lang="en-US" altLang="ja-JP" smtClean="0">
                <a:solidFill>
                  <a:prstClr val="black">
                    <a:tint val="75000"/>
                  </a:prstClr>
                </a:solidFill>
              </a:rPr>
              <a:t>©2020</a:t>
            </a:r>
            <a:r>
              <a:rPr lang="ja-JP" altLang="en-US" smtClean="0">
                <a:solidFill>
                  <a:prstClr val="black">
                    <a:tint val="75000"/>
                  </a:prstClr>
                </a:solidFill>
              </a:rPr>
              <a:t>滋賀県消費生活センター</a:t>
            </a:r>
            <a:endParaRPr lang="ja-JP" altLang="en-US">
              <a:solidFill>
                <a:prstClr val="black">
                  <a:tint val="75000"/>
                </a:prstClr>
              </a:solidFill>
            </a:endParaRPr>
          </a:p>
        </p:txBody>
      </p:sp>
      <p:sp>
        <p:nvSpPr>
          <p:cNvPr id="7" name="スライド番号プレースホルダ 5"/>
          <p:cNvSpPr>
            <a:spLocks noGrp="1"/>
          </p:cNvSpPr>
          <p:nvPr>
            <p:ph type="sldNum" sz="quarter" idx="12"/>
          </p:nvPr>
        </p:nvSpPr>
        <p:spPr/>
        <p:txBody>
          <a:bodyPr/>
          <a:lstStyle>
            <a:lvl1pPr>
              <a:defRPr/>
            </a:lvl1pPr>
          </a:lstStyle>
          <a:p>
            <a:pPr>
              <a:defRPr/>
            </a:pPr>
            <a:fld id="{2CD52327-29A1-498C-AB20-EA00CC19254F}" type="slidenum">
              <a:rPr lang="ja-JP" altLang="en-US"/>
              <a:pPr>
                <a:defRPr/>
              </a:pPr>
              <a:t>‹#›</a:t>
            </a:fld>
            <a:endParaRPr lang="ja-JP" altLang="en-US"/>
          </a:p>
        </p:txBody>
      </p:sp>
    </p:spTree>
    <p:extLst>
      <p:ext uri="{BB962C8B-B14F-4D97-AF65-F5344CB8AC3E}">
        <p14:creationId xmlns:p14="http://schemas.microsoft.com/office/powerpoint/2010/main" val="3906932423"/>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縦書きテキスト プレースホルダ 2"/>
          <p:cNvSpPr>
            <a:spLocks noGrp="1"/>
          </p:cNvSpPr>
          <p:nvPr>
            <p:ph type="body" orient="vert" idx="1"/>
          </p:nvPr>
        </p:nvSpPr>
        <p:spPr/>
        <p:txBody>
          <a:bodyPr vert="eaVert"/>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日付プレースホルダ 3"/>
          <p:cNvSpPr>
            <a:spLocks noGrp="1"/>
          </p:cNvSpPr>
          <p:nvPr>
            <p:ph type="dt" sz="half" idx="10"/>
          </p:nvPr>
        </p:nvSpPr>
        <p:spPr/>
        <p:txBody>
          <a:bodyPr/>
          <a:lstStyle>
            <a:lvl1pPr>
              <a:defRPr/>
            </a:lvl1pPr>
          </a:lstStyle>
          <a:p>
            <a:pPr>
              <a:defRPr/>
            </a:pPr>
            <a:fld id="{6EDA993E-DD6D-4E2C-8F38-3A993969F08A}" type="datetime1">
              <a:rPr lang="ja-JP" altLang="en-US" smtClean="0"/>
              <a:t>2020/12/17</a:t>
            </a:fld>
            <a:endParaRPr lang="ja-JP" altLang="en-US"/>
          </a:p>
        </p:txBody>
      </p:sp>
      <p:sp>
        <p:nvSpPr>
          <p:cNvPr id="5" name="フッター プレースホルダ 4"/>
          <p:cNvSpPr>
            <a:spLocks noGrp="1"/>
          </p:cNvSpPr>
          <p:nvPr>
            <p:ph type="ftr" sz="quarter" idx="11"/>
          </p:nvPr>
        </p:nvSpPr>
        <p:spPr/>
        <p:txBody>
          <a:bodyPr/>
          <a:lstStyle>
            <a:lvl1pPr>
              <a:defRPr/>
            </a:lvl1pPr>
          </a:lstStyle>
          <a:p>
            <a:pPr>
              <a:defRPr/>
            </a:pPr>
            <a:r>
              <a:rPr lang="en-US" altLang="ja-JP" smtClean="0">
                <a:solidFill>
                  <a:prstClr val="black">
                    <a:tint val="75000"/>
                  </a:prstClr>
                </a:solidFill>
              </a:rPr>
              <a:t>©2020</a:t>
            </a:r>
            <a:r>
              <a:rPr lang="ja-JP" altLang="en-US" smtClean="0">
                <a:solidFill>
                  <a:prstClr val="black">
                    <a:tint val="75000"/>
                  </a:prstClr>
                </a:solidFill>
              </a:rPr>
              <a:t>滋賀県消費生活センター</a:t>
            </a:r>
            <a:endParaRPr lang="ja-JP" altLang="en-US">
              <a:solidFill>
                <a:prstClr val="black">
                  <a:tint val="75000"/>
                </a:prstClr>
              </a:solidFill>
            </a:endParaRPr>
          </a:p>
        </p:txBody>
      </p:sp>
      <p:sp>
        <p:nvSpPr>
          <p:cNvPr id="6" name="スライド番号プレースホルダ 5"/>
          <p:cNvSpPr>
            <a:spLocks noGrp="1"/>
          </p:cNvSpPr>
          <p:nvPr>
            <p:ph type="sldNum" sz="quarter" idx="12"/>
          </p:nvPr>
        </p:nvSpPr>
        <p:spPr/>
        <p:txBody>
          <a:bodyPr/>
          <a:lstStyle>
            <a:lvl1pPr>
              <a:defRPr/>
            </a:lvl1pPr>
          </a:lstStyle>
          <a:p>
            <a:pPr>
              <a:defRPr/>
            </a:pPr>
            <a:fld id="{D3C2971F-DA03-49A5-841C-B8A2FB352B9E}" type="slidenum">
              <a:rPr lang="ja-JP" altLang="en-US"/>
              <a:pPr>
                <a:defRPr/>
              </a:pPr>
              <a:t>‹#›</a:t>
            </a:fld>
            <a:endParaRPr lang="ja-JP" altLang="en-US"/>
          </a:p>
        </p:txBody>
      </p:sp>
    </p:spTree>
    <p:extLst>
      <p:ext uri="{BB962C8B-B14F-4D97-AF65-F5344CB8AC3E}">
        <p14:creationId xmlns:p14="http://schemas.microsoft.com/office/powerpoint/2010/main" val="803008669"/>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vertTitleAndTx" preserve="1">
  <p:cSld name="縦書きタイトル/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9"/>
            <a:ext cx="2057400" cy="5851525"/>
          </a:xfrm>
        </p:spPr>
        <p:txBody>
          <a:bodyPr vert="eaVert"/>
          <a:lstStyle/>
          <a:p>
            <a:r>
              <a:rPr lang="ja-JP" altLang="en-US" smtClean="0"/>
              <a:t>マスタ タイトルの書式設定</a:t>
            </a:r>
            <a:endParaRPr lang="ja-JP" altLang="en-US"/>
          </a:p>
        </p:txBody>
      </p:sp>
      <p:sp>
        <p:nvSpPr>
          <p:cNvPr id="3" name="縦書きテキスト プレースホルダ 2"/>
          <p:cNvSpPr>
            <a:spLocks noGrp="1"/>
          </p:cNvSpPr>
          <p:nvPr>
            <p:ph type="body" orient="vert" idx="1"/>
          </p:nvPr>
        </p:nvSpPr>
        <p:spPr>
          <a:xfrm>
            <a:off x="457200" y="274639"/>
            <a:ext cx="6019800" cy="5851525"/>
          </a:xfrm>
        </p:spPr>
        <p:txBody>
          <a:bodyPr vert="eaVert"/>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日付プレースホルダ 3"/>
          <p:cNvSpPr>
            <a:spLocks noGrp="1"/>
          </p:cNvSpPr>
          <p:nvPr>
            <p:ph type="dt" sz="half" idx="10"/>
          </p:nvPr>
        </p:nvSpPr>
        <p:spPr/>
        <p:txBody>
          <a:bodyPr/>
          <a:lstStyle>
            <a:lvl1pPr>
              <a:defRPr/>
            </a:lvl1pPr>
          </a:lstStyle>
          <a:p>
            <a:pPr>
              <a:defRPr/>
            </a:pPr>
            <a:fld id="{88C2F711-00DC-4071-A9B6-9BA2955CC45A}" type="datetime1">
              <a:rPr lang="ja-JP" altLang="en-US" smtClean="0"/>
              <a:t>2020/12/17</a:t>
            </a:fld>
            <a:endParaRPr lang="ja-JP" altLang="en-US"/>
          </a:p>
        </p:txBody>
      </p:sp>
      <p:sp>
        <p:nvSpPr>
          <p:cNvPr id="5" name="フッター プレースホルダ 4"/>
          <p:cNvSpPr>
            <a:spLocks noGrp="1"/>
          </p:cNvSpPr>
          <p:nvPr>
            <p:ph type="ftr" sz="quarter" idx="11"/>
          </p:nvPr>
        </p:nvSpPr>
        <p:spPr/>
        <p:txBody>
          <a:bodyPr/>
          <a:lstStyle>
            <a:lvl1pPr>
              <a:defRPr/>
            </a:lvl1pPr>
          </a:lstStyle>
          <a:p>
            <a:pPr>
              <a:defRPr/>
            </a:pPr>
            <a:r>
              <a:rPr lang="en-US" altLang="ja-JP" smtClean="0">
                <a:solidFill>
                  <a:prstClr val="black">
                    <a:tint val="75000"/>
                  </a:prstClr>
                </a:solidFill>
              </a:rPr>
              <a:t>©2020</a:t>
            </a:r>
            <a:r>
              <a:rPr lang="ja-JP" altLang="en-US" smtClean="0">
                <a:solidFill>
                  <a:prstClr val="black">
                    <a:tint val="75000"/>
                  </a:prstClr>
                </a:solidFill>
              </a:rPr>
              <a:t>滋賀県消費生活センター</a:t>
            </a:r>
            <a:endParaRPr lang="ja-JP" altLang="en-US">
              <a:solidFill>
                <a:prstClr val="black">
                  <a:tint val="75000"/>
                </a:prstClr>
              </a:solidFill>
            </a:endParaRPr>
          </a:p>
        </p:txBody>
      </p:sp>
      <p:sp>
        <p:nvSpPr>
          <p:cNvPr id="6" name="スライド番号プレースホルダ 5"/>
          <p:cNvSpPr>
            <a:spLocks noGrp="1"/>
          </p:cNvSpPr>
          <p:nvPr>
            <p:ph type="sldNum" sz="quarter" idx="12"/>
          </p:nvPr>
        </p:nvSpPr>
        <p:spPr/>
        <p:txBody>
          <a:bodyPr/>
          <a:lstStyle>
            <a:lvl1pPr>
              <a:defRPr/>
            </a:lvl1pPr>
          </a:lstStyle>
          <a:p>
            <a:pPr>
              <a:defRPr/>
            </a:pPr>
            <a:fld id="{6D88282C-7C85-4895-AADC-93227C161CAC}" type="slidenum">
              <a:rPr lang="ja-JP" altLang="en-US"/>
              <a:pPr>
                <a:defRPr/>
              </a:pPr>
              <a:t>‹#›</a:t>
            </a:fld>
            <a:endParaRPr lang="ja-JP" altLang="en-US"/>
          </a:p>
        </p:txBody>
      </p:sp>
    </p:spTree>
    <p:extLst>
      <p:ext uri="{BB962C8B-B14F-4D97-AF65-F5344CB8AC3E}">
        <p14:creationId xmlns:p14="http://schemas.microsoft.com/office/powerpoint/2010/main" val="290654269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4.xml"/><Relationship Id="rId3" Type="http://schemas.openxmlformats.org/officeDocument/2006/relationships/slideLayout" Target="../slideLayouts/slideLayout69.xml"/><Relationship Id="rId7" Type="http://schemas.openxmlformats.org/officeDocument/2006/relationships/slideLayout" Target="../slideLayouts/slideLayout73.xml"/><Relationship Id="rId12" Type="http://schemas.openxmlformats.org/officeDocument/2006/relationships/theme" Target="../theme/theme7.xml"/><Relationship Id="rId2" Type="http://schemas.openxmlformats.org/officeDocument/2006/relationships/slideLayout" Target="../slideLayouts/slideLayout68.xml"/><Relationship Id="rId1" Type="http://schemas.openxmlformats.org/officeDocument/2006/relationships/slideLayout" Target="../slideLayouts/slideLayout67.xml"/><Relationship Id="rId6" Type="http://schemas.openxmlformats.org/officeDocument/2006/relationships/slideLayout" Target="../slideLayouts/slideLayout72.xml"/><Relationship Id="rId11" Type="http://schemas.openxmlformats.org/officeDocument/2006/relationships/slideLayout" Target="../slideLayouts/slideLayout77.xml"/><Relationship Id="rId5" Type="http://schemas.openxmlformats.org/officeDocument/2006/relationships/slideLayout" Target="../slideLayouts/slideLayout71.xml"/><Relationship Id="rId10" Type="http://schemas.openxmlformats.org/officeDocument/2006/relationships/slideLayout" Target="../slideLayouts/slideLayout76.xml"/><Relationship Id="rId4" Type="http://schemas.openxmlformats.org/officeDocument/2006/relationships/slideLayout" Target="../slideLayouts/slideLayout70.xml"/><Relationship Id="rId9" Type="http://schemas.openxmlformats.org/officeDocument/2006/relationships/slideLayout" Target="../slideLayouts/slideLayout75.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5.xml"/><Relationship Id="rId3" Type="http://schemas.openxmlformats.org/officeDocument/2006/relationships/slideLayout" Target="../slideLayouts/slideLayout80.xml"/><Relationship Id="rId7" Type="http://schemas.openxmlformats.org/officeDocument/2006/relationships/slideLayout" Target="../slideLayouts/slideLayout84.xml"/><Relationship Id="rId12" Type="http://schemas.openxmlformats.org/officeDocument/2006/relationships/theme" Target="../theme/theme8.xml"/><Relationship Id="rId2" Type="http://schemas.openxmlformats.org/officeDocument/2006/relationships/slideLayout" Target="../slideLayouts/slideLayout79.xml"/><Relationship Id="rId1" Type="http://schemas.openxmlformats.org/officeDocument/2006/relationships/slideLayout" Target="../slideLayouts/slideLayout78.xml"/><Relationship Id="rId6" Type="http://schemas.openxmlformats.org/officeDocument/2006/relationships/slideLayout" Target="../slideLayouts/slideLayout83.xml"/><Relationship Id="rId11" Type="http://schemas.openxmlformats.org/officeDocument/2006/relationships/slideLayout" Target="../slideLayouts/slideLayout88.xml"/><Relationship Id="rId5" Type="http://schemas.openxmlformats.org/officeDocument/2006/relationships/slideLayout" Target="../slideLayouts/slideLayout82.xml"/><Relationship Id="rId10" Type="http://schemas.openxmlformats.org/officeDocument/2006/relationships/slideLayout" Target="../slideLayouts/slideLayout87.xml"/><Relationship Id="rId4" Type="http://schemas.openxmlformats.org/officeDocument/2006/relationships/slideLayout" Target="../slideLayouts/slideLayout81.xml"/><Relationship Id="rId9" Type="http://schemas.openxmlformats.org/officeDocument/2006/relationships/slideLayout" Target="../slideLayouts/slideLayout86.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96.xml"/><Relationship Id="rId3" Type="http://schemas.openxmlformats.org/officeDocument/2006/relationships/slideLayout" Target="../slideLayouts/slideLayout91.xml"/><Relationship Id="rId7" Type="http://schemas.openxmlformats.org/officeDocument/2006/relationships/slideLayout" Target="../slideLayouts/slideLayout95.xml"/><Relationship Id="rId12" Type="http://schemas.openxmlformats.org/officeDocument/2006/relationships/theme" Target="../theme/theme9.xml"/><Relationship Id="rId2" Type="http://schemas.openxmlformats.org/officeDocument/2006/relationships/slideLayout" Target="../slideLayouts/slideLayout90.xml"/><Relationship Id="rId1" Type="http://schemas.openxmlformats.org/officeDocument/2006/relationships/slideLayout" Target="../slideLayouts/slideLayout89.xml"/><Relationship Id="rId6" Type="http://schemas.openxmlformats.org/officeDocument/2006/relationships/slideLayout" Target="../slideLayouts/slideLayout94.xml"/><Relationship Id="rId11" Type="http://schemas.openxmlformats.org/officeDocument/2006/relationships/slideLayout" Target="../slideLayouts/slideLayout99.xml"/><Relationship Id="rId5" Type="http://schemas.openxmlformats.org/officeDocument/2006/relationships/slideLayout" Target="../slideLayouts/slideLayout93.xml"/><Relationship Id="rId10" Type="http://schemas.openxmlformats.org/officeDocument/2006/relationships/slideLayout" Target="../slideLayouts/slideLayout98.xml"/><Relationship Id="rId4" Type="http://schemas.openxmlformats.org/officeDocument/2006/relationships/slideLayout" Target="../slideLayouts/slideLayout92.xml"/><Relationship Id="rId9" Type="http://schemas.openxmlformats.org/officeDocument/2006/relationships/slideLayout" Target="../slideLayouts/slideLayout97.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1279525" y="685801"/>
            <a:ext cx="7086600" cy="7318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ja-JP" altLang="en-US" smtClean="0"/>
              <a:t>マスタ タイトルの書式設定</a:t>
            </a:r>
          </a:p>
        </p:txBody>
      </p:sp>
      <p:sp>
        <p:nvSpPr>
          <p:cNvPr id="1027" name="Rectangle 3"/>
          <p:cNvSpPr>
            <a:spLocks noGrp="1" noChangeArrowheads="1"/>
          </p:cNvSpPr>
          <p:nvPr>
            <p:ph type="body" idx="1"/>
          </p:nvPr>
        </p:nvSpPr>
        <p:spPr bwMode="auto">
          <a:xfrm>
            <a:off x="1279525" y="1600206"/>
            <a:ext cx="52578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p>
        </p:txBody>
      </p:sp>
      <p:sp>
        <p:nvSpPr>
          <p:cNvPr id="1031" name="Rectangle 7"/>
          <p:cNvSpPr>
            <a:spLocks noGrp="1" noChangeArrowheads="1"/>
          </p:cNvSpPr>
          <p:nvPr>
            <p:ph type="dt" sz="half" idx="2"/>
          </p:nvPr>
        </p:nvSpPr>
        <p:spPr bwMode="auto">
          <a:xfrm>
            <a:off x="457200" y="6429375"/>
            <a:ext cx="2133600" cy="3238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atin typeface="+mn-lt"/>
                <a:ea typeface="+mn-ea"/>
              </a:defRPr>
            </a:lvl1pPr>
          </a:lstStyle>
          <a:p>
            <a:pPr fontAlgn="base">
              <a:spcBef>
                <a:spcPct val="0"/>
              </a:spcBef>
              <a:spcAft>
                <a:spcPct val="0"/>
              </a:spcAft>
            </a:pPr>
            <a:fld id="{33FB981B-A5AA-464D-93D8-0FB8DE5C6A96}" type="datetime1">
              <a:rPr kumimoji="0" lang="ja-JP" altLang="en-US" smtClean="0">
                <a:solidFill>
                  <a:srgbClr val="000000"/>
                </a:solidFill>
              </a:rPr>
              <a:t>2020/12/17</a:t>
            </a:fld>
            <a:endParaRPr kumimoji="0" lang="en-US" altLang="ja-JP">
              <a:solidFill>
                <a:srgbClr val="000000"/>
              </a:solidFill>
            </a:endParaRPr>
          </a:p>
        </p:txBody>
      </p:sp>
      <p:sp>
        <p:nvSpPr>
          <p:cNvPr id="1032" name="Rectangle 8"/>
          <p:cNvSpPr>
            <a:spLocks noGrp="1" noChangeArrowheads="1"/>
          </p:cNvSpPr>
          <p:nvPr>
            <p:ph type="ftr" sz="quarter" idx="3"/>
          </p:nvPr>
        </p:nvSpPr>
        <p:spPr bwMode="auto">
          <a:xfrm>
            <a:off x="3124200" y="6429375"/>
            <a:ext cx="2895600" cy="3238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200">
                <a:latin typeface="+mn-lt"/>
                <a:ea typeface="+mn-ea"/>
              </a:defRPr>
            </a:lvl1pPr>
          </a:lstStyle>
          <a:p>
            <a:pPr fontAlgn="base">
              <a:spcBef>
                <a:spcPct val="0"/>
              </a:spcBef>
              <a:spcAft>
                <a:spcPct val="0"/>
              </a:spcAft>
            </a:pPr>
            <a:r>
              <a:rPr kumimoji="0" lang="en-US" altLang="ja-JP" smtClean="0">
                <a:solidFill>
                  <a:srgbClr val="000000"/>
                </a:solidFill>
              </a:rPr>
              <a:t>©2020</a:t>
            </a:r>
            <a:r>
              <a:rPr kumimoji="0" lang="ja-JP" altLang="en-US" smtClean="0">
                <a:solidFill>
                  <a:srgbClr val="000000"/>
                </a:solidFill>
              </a:rPr>
              <a:t>滋賀県消費生活センター</a:t>
            </a:r>
            <a:endParaRPr kumimoji="0" lang="en-US" altLang="ja-JP">
              <a:solidFill>
                <a:srgbClr val="000000"/>
              </a:solidFill>
            </a:endParaRPr>
          </a:p>
        </p:txBody>
      </p:sp>
      <p:sp>
        <p:nvSpPr>
          <p:cNvPr id="1033" name="Rectangle 9"/>
          <p:cNvSpPr>
            <a:spLocks noGrp="1" noChangeArrowheads="1"/>
          </p:cNvSpPr>
          <p:nvPr>
            <p:ph type="sldNum" sz="quarter" idx="4"/>
          </p:nvPr>
        </p:nvSpPr>
        <p:spPr bwMode="auto">
          <a:xfrm>
            <a:off x="6553200" y="6429375"/>
            <a:ext cx="2133600" cy="3238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atin typeface="+mn-lt"/>
                <a:ea typeface="+mn-ea"/>
              </a:defRPr>
            </a:lvl1pPr>
          </a:lstStyle>
          <a:p>
            <a:pPr fontAlgn="base">
              <a:spcBef>
                <a:spcPct val="0"/>
              </a:spcBef>
              <a:spcAft>
                <a:spcPct val="0"/>
              </a:spcAft>
            </a:pPr>
            <a:fld id="{3B9FC6DA-BF7E-4044-ACA7-D2E27D890EC4}" type="slidenum">
              <a:rPr kumimoji="0" lang="ja-JP" altLang="en-US">
                <a:solidFill>
                  <a:srgbClr val="000000"/>
                </a:solidFill>
              </a:rPr>
              <a:pPr fontAlgn="base">
                <a:spcBef>
                  <a:spcPct val="0"/>
                </a:spcBef>
                <a:spcAft>
                  <a:spcPct val="0"/>
                </a:spcAft>
              </a:pPr>
              <a:t>‹#›</a:t>
            </a:fld>
            <a:endParaRPr kumimoji="0" lang="en-US" altLang="ja-JP">
              <a:solidFill>
                <a:srgbClr val="000000"/>
              </a:solidFill>
            </a:endParaRPr>
          </a:p>
        </p:txBody>
      </p:sp>
    </p:spTree>
    <p:extLst>
      <p:ext uri="{BB962C8B-B14F-4D97-AF65-F5344CB8AC3E}">
        <p14:creationId xmlns:p14="http://schemas.microsoft.com/office/powerpoint/2010/main" val="1351785479"/>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sldNum="0" hdr="0" dt="0"/>
  <p:txStyles>
    <p:titleStyle>
      <a:lvl1pPr algn="l" rtl="0" eaLnBrk="1" fontAlgn="base" hangingPunct="1">
        <a:spcBef>
          <a:spcPct val="0"/>
        </a:spcBef>
        <a:spcAft>
          <a:spcPct val="0"/>
        </a:spcAft>
        <a:defRPr kumimoji="1" sz="3600">
          <a:solidFill>
            <a:schemeClr val="tx2"/>
          </a:solidFill>
          <a:latin typeface="+mj-lt"/>
          <a:ea typeface="+mj-ea"/>
          <a:cs typeface="+mj-cs"/>
        </a:defRPr>
      </a:lvl1pPr>
      <a:lvl2pPr algn="l" rtl="0" eaLnBrk="1" fontAlgn="base" hangingPunct="1">
        <a:spcBef>
          <a:spcPct val="0"/>
        </a:spcBef>
        <a:spcAft>
          <a:spcPct val="0"/>
        </a:spcAft>
        <a:defRPr kumimoji="1" sz="3600">
          <a:solidFill>
            <a:schemeClr val="tx2"/>
          </a:solidFill>
          <a:latin typeface="Century Gothic" pitchFamily="34" charset="0"/>
          <a:ea typeface="ＭＳ Ｐゴシック" charset="-128"/>
        </a:defRPr>
      </a:lvl2pPr>
      <a:lvl3pPr algn="l" rtl="0" eaLnBrk="1" fontAlgn="base" hangingPunct="1">
        <a:spcBef>
          <a:spcPct val="0"/>
        </a:spcBef>
        <a:spcAft>
          <a:spcPct val="0"/>
        </a:spcAft>
        <a:defRPr kumimoji="1" sz="3600">
          <a:solidFill>
            <a:schemeClr val="tx2"/>
          </a:solidFill>
          <a:latin typeface="Century Gothic" pitchFamily="34" charset="0"/>
          <a:ea typeface="ＭＳ Ｐゴシック" charset="-128"/>
        </a:defRPr>
      </a:lvl3pPr>
      <a:lvl4pPr algn="l" rtl="0" eaLnBrk="1" fontAlgn="base" hangingPunct="1">
        <a:spcBef>
          <a:spcPct val="0"/>
        </a:spcBef>
        <a:spcAft>
          <a:spcPct val="0"/>
        </a:spcAft>
        <a:defRPr kumimoji="1" sz="3600">
          <a:solidFill>
            <a:schemeClr val="tx2"/>
          </a:solidFill>
          <a:latin typeface="Century Gothic" pitchFamily="34" charset="0"/>
          <a:ea typeface="ＭＳ Ｐゴシック" charset="-128"/>
        </a:defRPr>
      </a:lvl4pPr>
      <a:lvl5pPr algn="l" rtl="0" eaLnBrk="1" fontAlgn="base" hangingPunct="1">
        <a:spcBef>
          <a:spcPct val="0"/>
        </a:spcBef>
        <a:spcAft>
          <a:spcPct val="0"/>
        </a:spcAft>
        <a:defRPr kumimoji="1" sz="3600">
          <a:solidFill>
            <a:schemeClr val="tx2"/>
          </a:solidFill>
          <a:latin typeface="Century Gothic" pitchFamily="34" charset="0"/>
          <a:ea typeface="ＭＳ Ｐゴシック" charset="-128"/>
        </a:defRPr>
      </a:lvl5pPr>
      <a:lvl6pPr marL="457200" algn="l" rtl="0" eaLnBrk="1" fontAlgn="base" hangingPunct="1">
        <a:spcBef>
          <a:spcPct val="0"/>
        </a:spcBef>
        <a:spcAft>
          <a:spcPct val="0"/>
        </a:spcAft>
        <a:defRPr kumimoji="1" sz="3600">
          <a:solidFill>
            <a:schemeClr val="tx2"/>
          </a:solidFill>
          <a:latin typeface="Century Gothic" pitchFamily="34" charset="0"/>
          <a:ea typeface="ＭＳ Ｐゴシック" charset="-128"/>
        </a:defRPr>
      </a:lvl6pPr>
      <a:lvl7pPr marL="914400" algn="l" rtl="0" eaLnBrk="1" fontAlgn="base" hangingPunct="1">
        <a:spcBef>
          <a:spcPct val="0"/>
        </a:spcBef>
        <a:spcAft>
          <a:spcPct val="0"/>
        </a:spcAft>
        <a:defRPr kumimoji="1" sz="3600">
          <a:solidFill>
            <a:schemeClr val="tx2"/>
          </a:solidFill>
          <a:latin typeface="Century Gothic" pitchFamily="34" charset="0"/>
          <a:ea typeface="ＭＳ Ｐゴシック" charset="-128"/>
        </a:defRPr>
      </a:lvl7pPr>
      <a:lvl8pPr marL="1371600" algn="l" rtl="0" eaLnBrk="1" fontAlgn="base" hangingPunct="1">
        <a:spcBef>
          <a:spcPct val="0"/>
        </a:spcBef>
        <a:spcAft>
          <a:spcPct val="0"/>
        </a:spcAft>
        <a:defRPr kumimoji="1" sz="3600">
          <a:solidFill>
            <a:schemeClr val="tx2"/>
          </a:solidFill>
          <a:latin typeface="Century Gothic" pitchFamily="34" charset="0"/>
          <a:ea typeface="ＭＳ Ｐゴシック" charset="-128"/>
        </a:defRPr>
      </a:lvl8pPr>
      <a:lvl9pPr marL="1828800" algn="l" rtl="0" eaLnBrk="1" fontAlgn="base" hangingPunct="1">
        <a:spcBef>
          <a:spcPct val="0"/>
        </a:spcBef>
        <a:spcAft>
          <a:spcPct val="0"/>
        </a:spcAft>
        <a:defRPr kumimoji="1" sz="3600">
          <a:solidFill>
            <a:schemeClr val="tx2"/>
          </a:solidFill>
          <a:latin typeface="Century Gothic" pitchFamily="34" charset="0"/>
          <a:ea typeface="ＭＳ Ｐゴシック" charset="-128"/>
        </a:defRPr>
      </a:lvl9pPr>
    </p:titleStyle>
    <p:bodyStyle>
      <a:lvl1pPr marL="342900" indent="-342900" algn="l" rtl="0" eaLnBrk="1" fontAlgn="base" hangingPunct="1">
        <a:spcBef>
          <a:spcPct val="20000"/>
        </a:spcBef>
        <a:spcAft>
          <a:spcPct val="0"/>
        </a:spcAft>
        <a:buChar char="•"/>
        <a:defRPr kumimoji="1" sz="2800">
          <a:solidFill>
            <a:schemeClr val="tx1"/>
          </a:solidFill>
          <a:latin typeface="+mn-lt"/>
          <a:ea typeface="+mn-ea"/>
          <a:cs typeface="+mn-cs"/>
        </a:defRPr>
      </a:lvl1pPr>
      <a:lvl2pPr marL="742950" indent="-285750" algn="l" rtl="0" eaLnBrk="1" fontAlgn="base" hangingPunct="1">
        <a:spcBef>
          <a:spcPct val="20000"/>
        </a:spcBef>
        <a:spcAft>
          <a:spcPct val="0"/>
        </a:spcAft>
        <a:buChar char="–"/>
        <a:defRPr kumimoji="1" sz="2400">
          <a:solidFill>
            <a:schemeClr val="tx1"/>
          </a:solidFill>
          <a:latin typeface="+mn-lt"/>
          <a:ea typeface="+mn-ea"/>
        </a:defRPr>
      </a:lvl2pPr>
      <a:lvl3pPr marL="1143000" indent="-228600" algn="l" rtl="0" eaLnBrk="1" fontAlgn="base" hangingPunct="1">
        <a:spcBef>
          <a:spcPct val="20000"/>
        </a:spcBef>
        <a:spcAft>
          <a:spcPct val="0"/>
        </a:spcAft>
        <a:buChar char="•"/>
        <a:defRPr kumimoji="1" sz="2000">
          <a:solidFill>
            <a:schemeClr val="tx1"/>
          </a:solidFill>
          <a:latin typeface="+mn-lt"/>
          <a:ea typeface="+mn-ea"/>
        </a:defRPr>
      </a:lvl3pPr>
      <a:lvl4pPr marL="1600200" indent="-228600" algn="l" rtl="0" eaLnBrk="1" fontAlgn="base" hangingPunct="1">
        <a:spcBef>
          <a:spcPct val="20000"/>
        </a:spcBef>
        <a:spcAft>
          <a:spcPct val="0"/>
        </a:spcAft>
        <a:buChar char="–"/>
        <a:defRPr kumimoji="1">
          <a:solidFill>
            <a:schemeClr val="tx1"/>
          </a:solidFill>
          <a:latin typeface="+mn-lt"/>
          <a:ea typeface="+mn-ea"/>
        </a:defRPr>
      </a:lvl4pPr>
      <a:lvl5pPr marL="2057400" indent="-228600" algn="l" rtl="0" eaLnBrk="1" fontAlgn="base" hangingPunct="1">
        <a:spcBef>
          <a:spcPct val="20000"/>
        </a:spcBef>
        <a:spcAft>
          <a:spcPct val="0"/>
        </a:spcAft>
        <a:buChar char="»"/>
        <a:defRPr kumimoji="1" sz="1600">
          <a:solidFill>
            <a:schemeClr val="tx1"/>
          </a:solidFill>
          <a:latin typeface="+mn-lt"/>
          <a:ea typeface="+mn-ea"/>
        </a:defRPr>
      </a:lvl5pPr>
      <a:lvl6pPr marL="2514600" indent="-228600" algn="l" rtl="0" eaLnBrk="1" fontAlgn="base" hangingPunct="1">
        <a:spcBef>
          <a:spcPct val="20000"/>
        </a:spcBef>
        <a:spcAft>
          <a:spcPct val="0"/>
        </a:spcAft>
        <a:buChar char="»"/>
        <a:defRPr kumimoji="1" sz="1600">
          <a:solidFill>
            <a:schemeClr val="tx1"/>
          </a:solidFill>
          <a:latin typeface="+mn-lt"/>
          <a:ea typeface="+mn-ea"/>
        </a:defRPr>
      </a:lvl6pPr>
      <a:lvl7pPr marL="2971800" indent="-228600" algn="l" rtl="0" eaLnBrk="1" fontAlgn="base" hangingPunct="1">
        <a:spcBef>
          <a:spcPct val="20000"/>
        </a:spcBef>
        <a:spcAft>
          <a:spcPct val="0"/>
        </a:spcAft>
        <a:buChar char="»"/>
        <a:defRPr kumimoji="1" sz="1600">
          <a:solidFill>
            <a:schemeClr val="tx1"/>
          </a:solidFill>
          <a:latin typeface="+mn-lt"/>
          <a:ea typeface="+mn-ea"/>
        </a:defRPr>
      </a:lvl7pPr>
      <a:lvl8pPr marL="3429000" indent="-228600" algn="l" rtl="0" eaLnBrk="1" fontAlgn="base" hangingPunct="1">
        <a:spcBef>
          <a:spcPct val="20000"/>
        </a:spcBef>
        <a:spcAft>
          <a:spcPct val="0"/>
        </a:spcAft>
        <a:buChar char="»"/>
        <a:defRPr kumimoji="1" sz="1600">
          <a:solidFill>
            <a:schemeClr val="tx1"/>
          </a:solidFill>
          <a:latin typeface="+mn-lt"/>
          <a:ea typeface="+mn-ea"/>
        </a:defRPr>
      </a:lvl8pPr>
      <a:lvl9pPr marL="3886200" indent="-228600" algn="l" rtl="0" eaLnBrk="1" fontAlgn="base" hangingPunct="1">
        <a:spcBef>
          <a:spcPct val="20000"/>
        </a:spcBef>
        <a:spcAft>
          <a:spcPct val="0"/>
        </a:spcAft>
        <a:buChar char="»"/>
        <a:defRPr kumimoji="1" sz="1600">
          <a:solidFill>
            <a:schemeClr val="tx1"/>
          </a:solidFill>
          <a:latin typeface="+mn-lt"/>
          <a:ea typeface="+mn-ea"/>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Pie 6"/>
          <p:cNvSpPr/>
          <p:nvPr/>
        </p:nvSpPr>
        <p:spPr>
          <a:xfrm>
            <a:off x="-815925" y="-815921"/>
            <a:ext cx="1638887" cy="1638887"/>
          </a:xfrm>
          <a:prstGeom prst="pie">
            <a:avLst>
              <a:gd name="adj1" fmla="val 0"/>
              <a:gd name="adj2" fmla="val 5402120"/>
            </a:avLst>
          </a:prstGeom>
          <a:solidFill>
            <a:schemeClr val="bg2">
              <a:tint val="18000"/>
              <a:satMod val="220000"/>
              <a:alpha val="33000"/>
            </a:schemeClr>
          </a:solidFill>
          <a:ln w="3175" cap="rnd" cmpd="sng" algn="ctr">
            <a:solidFill>
              <a:schemeClr val="bg2">
                <a:shade val="70000"/>
                <a:satMod val="200000"/>
                <a:alpha val="100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ja-JP" altLang="en-US">
              <a:solidFill>
                <a:prstClr val="white"/>
              </a:solidFill>
            </a:endParaRPr>
          </a:p>
        </p:txBody>
      </p:sp>
      <p:sp>
        <p:nvSpPr>
          <p:cNvPr id="8" name="Oval 7"/>
          <p:cNvSpPr/>
          <p:nvPr/>
        </p:nvSpPr>
        <p:spPr>
          <a:xfrm>
            <a:off x="168820" y="21107"/>
            <a:ext cx="1702191" cy="1702191"/>
          </a:xfrm>
          <a:prstGeom prst="ellipse">
            <a:avLst/>
          </a:prstGeom>
          <a:noFill/>
          <a:ln w="27305" cap="rnd" cmpd="sng" algn="ctr">
            <a:solidFill>
              <a:schemeClr val="bg2">
                <a:tint val="45000"/>
                <a:satMod val="325000"/>
                <a:alpha val="100000"/>
              </a:schemeClr>
            </a:solidFill>
            <a:prstDash val="solid"/>
          </a:ln>
          <a:effectLst>
            <a:outerShdw blurRad="25400" dist="25400" dir="5400000" algn="tl" rotWithShape="0">
              <a:schemeClr val="bg2">
                <a:shade val="50000"/>
                <a:satMod val="150000"/>
                <a:alpha val="8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ja-JP" altLang="en-US">
              <a:solidFill>
                <a:prstClr val="white"/>
              </a:solidFill>
            </a:endParaRPr>
          </a:p>
        </p:txBody>
      </p:sp>
      <p:sp>
        <p:nvSpPr>
          <p:cNvPr id="11" name="Donut 10"/>
          <p:cNvSpPr/>
          <p:nvPr/>
        </p:nvSpPr>
        <p:spPr>
          <a:xfrm rot="2315675">
            <a:off x="182884" y="1055077"/>
            <a:ext cx="1125717" cy="1102624"/>
          </a:xfrm>
          <a:prstGeom prst="donut">
            <a:avLst>
              <a:gd name="adj" fmla="val 11833"/>
            </a:avLst>
          </a:prstGeom>
          <a:gradFill rotWithShape="1">
            <a:gsLst>
              <a:gs pos="0">
                <a:schemeClr val="bg2">
                  <a:tint val="10000"/>
                  <a:shade val="99000"/>
                  <a:satMod val="355000"/>
                  <a:alpha val="70000"/>
                </a:schemeClr>
              </a:gs>
              <a:gs pos="70000">
                <a:schemeClr val="bg2">
                  <a:tint val="6000"/>
                  <a:shade val="100000"/>
                  <a:satMod val="400000"/>
                  <a:alpha val="55000"/>
                </a:schemeClr>
              </a:gs>
              <a:gs pos="100000">
                <a:schemeClr val="bg2">
                  <a:tint val="100000"/>
                  <a:shade val="75000"/>
                  <a:satMod val="370000"/>
                  <a:alpha val="60000"/>
                </a:schemeClr>
              </a:gs>
            </a:gsLst>
            <a:path path="circle">
              <a:fillToRect l="85000" t="100000" r="1000000" b="300000"/>
            </a:path>
          </a:gradFill>
          <a:ln w="7350" cap="rnd" cmpd="sng" algn="ctr">
            <a:solidFill>
              <a:schemeClr val="bg2">
                <a:shade val="60000"/>
                <a:satMod val="220000"/>
                <a:alpha val="100000"/>
              </a:schemeClr>
            </a:solidFill>
            <a:prstDash val="solid"/>
          </a:ln>
          <a:effectLst>
            <a:outerShdw blurRad="12700" dist="15000" dir="4500000" algn="tl" rotWithShape="0">
              <a:schemeClr val="bg2">
                <a:shade val="10000"/>
                <a:satMod val="200000"/>
                <a:alpha val="3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ja-JP" altLang="en-US">
              <a:solidFill>
                <a:prstClr val="white"/>
              </a:solidFill>
            </a:endParaRPr>
          </a:p>
        </p:txBody>
      </p:sp>
      <p:sp>
        <p:nvSpPr>
          <p:cNvPr id="12" name="Rectangle 11"/>
          <p:cNvSpPr/>
          <p:nvPr/>
        </p:nvSpPr>
        <p:spPr>
          <a:xfrm>
            <a:off x="1012884" y="-54"/>
            <a:ext cx="8131127" cy="6858055"/>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ja-JP" altLang="en-US">
              <a:solidFill>
                <a:prstClr val="white"/>
              </a:solidFill>
            </a:endParaRPr>
          </a:p>
        </p:txBody>
      </p:sp>
      <p:sp>
        <p:nvSpPr>
          <p:cNvPr id="5" name="Rectangle 4"/>
          <p:cNvSpPr>
            <a:spLocks noGrp="1"/>
          </p:cNvSpPr>
          <p:nvPr>
            <p:ph type="title"/>
          </p:nvPr>
        </p:nvSpPr>
        <p:spPr>
          <a:xfrm>
            <a:off x="1435608" y="274639"/>
            <a:ext cx="7498080" cy="1143000"/>
          </a:xfrm>
          <a:prstGeom prst="rect">
            <a:avLst/>
          </a:prstGeom>
        </p:spPr>
        <p:txBody>
          <a:bodyPr anchor="ctr">
            <a:normAutofit/>
          </a:bodyPr>
          <a:lstStyle>
            <a:extLst/>
          </a:lstStyle>
          <a:p>
            <a:r>
              <a:rPr kumimoji="1" lang="ja-JP"/>
              <a:t>マスタ タイトルの書式設定</a:t>
            </a:r>
          </a:p>
        </p:txBody>
      </p:sp>
      <p:sp>
        <p:nvSpPr>
          <p:cNvPr id="9" name="Rectangle 8"/>
          <p:cNvSpPr>
            <a:spLocks noGrp="1"/>
          </p:cNvSpPr>
          <p:nvPr>
            <p:ph type="body" idx="1"/>
          </p:nvPr>
        </p:nvSpPr>
        <p:spPr>
          <a:xfrm>
            <a:off x="1435608" y="1447800"/>
            <a:ext cx="7498080" cy="4800600"/>
          </a:xfrm>
          <a:prstGeom prst="rect">
            <a:avLst/>
          </a:prstGeom>
        </p:spPr>
        <p:txBody>
          <a:bodyPr>
            <a:normAutofit/>
          </a:bodyPr>
          <a:lstStyle>
            <a:extLst/>
          </a:lstStyle>
          <a:p>
            <a:pPr lvl="0"/>
            <a:r>
              <a:rPr kumimoji="1" lang="ja-JP"/>
              <a:t>マスタ テキストの書式設定</a:t>
            </a:r>
          </a:p>
          <a:p>
            <a:pPr lvl="1"/>
            <a:r>
              <a:rPr kumimoji="1" lang="ja-JP"/>
              <a:t>第 2 レベル</a:t>
            </a:r>
          </a:p>
          <a:p>
            <a:pPr lvl="2"/>
            <a:r>
              <a:rPr kumimoji="1" lang="ja-JP"/>
              <a:t>第 3 レベル</a:t>
            </a:r>
          </a:p>
          <a:p>
            <a:pPr lvl="3"/>
            <a:r>
              <a:rPr kumimoji="1" lang="ja-JP"/>
              <a:t>第 4 レベル</a:t>
            </a:r>
          </a:p>
          <a:p>
            <a:pPr lvl="4"/>
            <a:r>
              <a:rPr kumimoji="1" lang="ja-JP"/>
              <a:t>第 5 レベル</a:t>
            </a:r>
          </a:p>
          <a:p>
            <a:pPr lvl="5"/>
            <a:r>
              <a:rPr kumimoji="1" lang="ja-JP"/>
              <a:t>第 6 レベル</a:t>
            </a:r>
          </a:p>
          <a:p>
            <a:pPr lvl="6"/>
            <a:r>
              <a:rPr kumimoji="1" lang="ja-JP"/>
              <a:t>第 7 レベル</a:t>
            </a:r>
          </a:p>
          <a:p>
            <a:pPr lvl="7"/>
            <a:r>
              <a:rPr kumimoji="1" lang="ja-JP"/>
              <a:t>第 8 レベル</a:t>
            </a:r>
          </a:p>
          <a:p>
            <a:pPr lvl="8"/>
            <a:r>
              <a:rPr kumimoji="1" lang="ja-JP"/>
              <a:t>第 9 レベル</a:t>
            </a:r>
          </a:p>
        </p:txBody>
      </p:sp>
      <p:sp>
        <p:nvSpPr>
          <p:cNvPr id="24" name="Rectangle 23"/>
          <p:cNvSpPr>
            <a:spLocks noGrp="1"/>
          </p:cNvSpPr>
          <p:nvPr>
            <p:ph type="dt" sz="half" idx="2"/>
          </p:nvPr>
        </p:nvSpPr>
        <p:spPr>
          <a:xfrm>
            <a:off x="3581400" y="6305549"/>
            <a:ext cx="2133600" cy="476251"/>
          </a:xfrm>
          <a:prstGeom prst="rect">
            <a:avLst/>
          </a:prstGeom>
        </p:spPr>
        <p:txBody>
          <a:bodyPr anchor="b"/>
          <a:lstStyle>
            <a:lvl1pPr algn="r" latinLnBrk="0">
              <a:defRPr kumimoji="1" lang="ja-JP" sz="1200">
                <a:solidFill>
                  <a:schemeClr val="bg2">
                    <a:shade val="50000"/>
                    <a:satMod val="200000"/>
                  </a:schemeClr>
                </a:solidFill>
              </a:defRPr>
            </a:lvl1pPr>
            <a:extLst/>
          </a:lstStyle>
          <a:p>
            <a:fld id="{DC4A0C24-F943-4B4C-8189-9C963D7D883B}" type="datetime1">
              <a:rPr lang="ja-JP" altLang="en-US" smtClean="0">
                <a:solidFill>
                  <a:srgbClr val="C9C2D1">
                    <a:shade val="50000"/>
                    <a:satMod val="200000"/>
                  </a:srgbClr>
                </a:solidFill>
              </a:rPr>
              <a:t>2020/12/17</a:t>
            </a:fld>
            <a:endParaRPr altLang="en-US">
              <a:solidFill>
                <a:srgbClr val="C9C2D1">
                  <a:shade val="50000"/>
                </a:srgbClr>
              </a:solidFill>
            </a:endParaRPr>
          </a:p>
        </p:txBody>
      </p:sp>
      <p:sp>
        <p:nvSpPr>
          <p:cNvPr id="10" name="Rectangle 9"/>
          <p:cNvSpPr>
            <a:spLocks noGrp="1"/>
          </p:cNvSpPr>
          <p:nvPr>
            <p:ph type="ftr" sz="quarter" idx="3"/>
          </p:nvPr>
        </p:nvSpPr>
        <p:spPr>
          <a:xfrm>
            <a:off x="5715000" y="6305549"/>
            <a:ext cx="2895600" cy="476251"/>
          </a:xfrm>
          <a:prstGeom prst="rect">
            <a:avLst/>
          </a:prstGeom>
        </p:spPr>
        <p:txBody>
          <a:bodyPr anchor="b"/>
          <a:lstStyle>
            <a:lvl1pPr latinLnBrk="0">
              <a:defRPr kumimoji="1" lang="ja-JP" sz="1200">
                <a:solidFill>
                  <a:schemeClr val="bg2">
                    <a:shade val="50000"/>
                    <a:satMod val="200000"/>
                  </a:schemeClr>
                </a:solidFill>
                <a:effectLst/>
              </a:defRPr>
            </a:lvl1pPr>
            <a:extLst/>
          </a:lstStyle>
          <a:p>
            <a:r>
              <a:rPr lang="en-US" altLang="ja-JP" smtClean="0">
                <a:solidFill>
                  <a:srgbClr val="C9C2D1">
                    <a:shade val="50000"/>
                  </a:srgbClr>
                </a:solidFill>
              </a:rPr>
              <a:t>©2020</a:t>
            </a:r>
            <a:r>
              <a:rPr lang="ja-JP" altLang="en-US" smtClean="0">
                <a:solidFill>
                  <a:srgbClr val="C9C2D1">
                    <a:shade val="50000"/>
                  </a:srgbClr>
                </a:solidFill>
              </a:rPr>
              <a:t>滋賀県消費生活センター</a:t>
            </a:r>
            <a:endParaRPr altLang="en-US">
              <a:solidFill>
                <a:srgbClr val="C9C2D1">
                  <a:shade val="50000"/>
                </a:srgbClr>
              </a:solidFill>
            </a:endParaRPr>
          </a:p>
        </p:txBody>
      </p:sp>
      <p:sp>
        <p:nvSpPr>
          <p:cNvPr id="22" name="Rectangle 21"/>
          <p:cNvSpPr>
            <a:spLocks noGrp="1"/>
          </p:cNvSpPr>
          <p:nvPr>
            <p:ph type="sldNum" sz="quarter" idx="4"/>
          </p:nvPr>
        </p:nvSpPr>
        <p:spPr>
          <a:xfrm>
            <a:off x="8613648" y="6305549"/>
            <a:ext cx="457200" cy="476251"/>
          </a:xfrm>
          <a:prstGeom prst="rect">
            <a:avLst/>
          </a:prstGeom>
        </p:spPr>
        <p:txBody>
          <a:bodyPr anchor="b"/>
          <a:lstStyle>
            <a:lvl1pPr algn="ctr" latinLnBrk="0">
              <a:defRPr kumimoji="1" lang="ja-JP" sz="1200">
                <a:solidFill>
                  <a:schemeClr val="bg2">
                    <a:shade val="50000"/>
                    <a:satMod val="200000"/>
                  </a:schemeClr>
                </a:solidFill>
                <a:effectLst/>
              </a:defRPr>
            </a:lvl1pPr>
            <a:extLst/>
          </a:lstStyle>
          <a:p>
            <a:fld id="{E5C7EF4D-DD50-400C-9F04-EB20CB99416E}" type="slidenum">
              <a:rPr lang="en-US" altLang="ja-JP" sz="2800">
                <a:solidFill>
                  <a:srgbClr val="69676D"/>
                </a:solidFill>
              </a:rPr>
              <a:pPr/>
              <a:t>‹#›</a:t>
            </a:fld>
            <a:endParaRPr altLang="en-US">
              <a:solidFill>
                <a:srgbClr val="C9C2D1">
                  <a:shade val="50000"/>
                </a:srgbClr>
              </a:solidFill>
            </a:endParaRPr>
          </a:p>
        </p:txBody>
      </p:sp>
      <p:sp>
        <p:nvSpPr>
          <p:cNvPr id="15" name="Rectangle 14"/>
          <p:cNvSpPr/>
          <p:nvPr/>
        </p:nvSpPr>
        <p:spPr bwMode="invGray">
          <a:xfrm>
            <a:off x="1014984" y="-54"/>
            <a:ext cx="73152" cy="6858055"/>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ja-JP" altLang="en-US">
              <a:solidFill>
                <a:prstClr val="white"/>
              </a:solidFill>
            </a:endParaRPr>
          </a:p>
        </p:txBody>
      </p:sp>
    </p:spTree>
    <p:extLst>
      <p:ext uri="{BB962C8B-B14F-4D97-AF65-F5344CB8AC3E}">
        <p14:creationId xmlns:p14="http://schemas.microsoft.com/office/powerpoint/2010/main" val="799592806"/>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hf sldNum="0" hdr="0" dt="0"/>
  <p:txStyles>
    <p:titleStyle>
      <a:lvl1pPr algn="l" rtl="0" eaLnBrk="1" latinLnBrk="0" hangingPunct="1">
        <a:spcBef>
          <a:spcPct val="0"/>
        </a:spcBef>
        <a:buNone/>
        <a:defRPr kumimoji="1" lang="ja-JP" sz="44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p:titleStyle>
    <p:bodyStyle>
      <a:lvl1pPr marL="365760" indent="-283464" algn="l" rtl="0" eaLnBrk="1" latinLnBrk="0" hangingPunct="1">
        <a:lnSpc>
          <a:spcPts val="3000"/>
        </a:lnSpc>
        <a:spcBef>
          <a:spcPts val="600"/>
        </a:spcBef>
        <a:buClr>
          <a:schemeClr val="accent1"/>
        </a:buClr>
        <a:buSzPct val="80000"/>
        <a:buFont typeface="Wingdings 2"/>
        <a:buChar char=""/>
        <a:defRPr kumimoji="1" lang="ja-JP" sz="3200" kern="1200">
          <a:solidFill>
            <a:schemeClr val="tx1"/>
          </a:solidFill>
          <a:latin typeface="+mn-lt"/>
          <a:ea typeface="+mn-ea"/>
          <a:cs typeface="+mn-cs"/>
        </a:defRPr>
      </a:lvl1pPr>
      <a:lvl2pPr marL="640080" indent="-237744" algn="l" rtl="0" eaLnBrk="1" latinLnBrk="0" hangingPunct="1">
        <a:lnSpc>
          <a:spcPts val="3000"/>
        </a:lnSpc>
        <a:spcBef>
          <a:spcPts val="550"/>
        </a:spcBef>
        <a:buClr>
          <a:schemeClr val="accent1"/>
        </a:buClr>
        <a:buFont typeface="Verdana"/>
        <a:buChar char="◦"/>
        <a:defRPr kumimoji="1" lang="ja-JP" sz="2800" kern="1200">
          <a:solidFill>
            <a:schemeClr val="tx1"/>
          </a:solidFill>
          <a:latin typeface="+mn-lt"/>
          <a:ea typeface="+mn-ea"/>
          <a:cs typeface="+mn-cs"/>
        </a:defRPr>
      </a:lvl2pPr>
      <a:lvl3pPr marL="886968" indent="-228600" algn="l" rtl="0" eaLnBrk="1" latinLnBrk="0" hangingPunct="1">
        <a:lnSpc>
          <a:spcPts val="2800"/>
        </a:lnSpc>
        <a:spcBef>
          <a:spcPct val="20000"/>
        </a:spcBef>
        <a:buClr>
          <a:schemeClr val="accent2"/>
        </a:buClr>
        <a:buFont typeface="Wingdings 2"/>
        <a:buChar char=""/>
        <a:defRPr kumimoji="1" lang="ja-JP" sz="2400" kern="1200">
          <a:solidFill>
            <a:schemeClr val="tx1"/>
          </a:solidFill>
          <a:latin typeface="+mn-lt"/>
          <a:ea typeface="+mn-ea"/>
          <a:cs typeface="+mn-cs"/>
        </a:defRPr>
      </a:lvl3pPr>
      <a:lvl4pPr marL="1097280" indent="-173736" algn="l" rtl="0" eaLnBrk="1" latinLnBrk="0" hangingPunct="1">
        <a:spcBef>
          <a:spcPct val="20000"/>
        </a:spcBef>
        <a:buClr>
          <a:schemeClr val="accent3"/>
        </a:buClr>
        <a:buFont typeface="Wingdings 2"/>
        <a:buChar char=""/>
        <a:defRPr kumimoji="1" lang="ja-JP" sz="2000" kern="1200">
          <a:solidFill>
            <a:schemeClr val="tx1"/>
          </a:solidFill>
          <a:latin typeface="+mn-lt"/>
          <a:ea typeface="+mn-ea"/>
          <a:cs typeface="+mn-cs"/>
        </a:defRPr>
      </a:lvl4pPr>
      <a:lvl5pPr marL="1298448" indent="-182880" algn="l" rtl="0" eaLnBrk="1" latinLnBrk="0" hangingPunct="1">
        <a:spcBef>
          <a:spcPct val="20000"/>
        </a:spcBef>
        <a:buClr>
          <a:schemeClr val="accent4"/>
        </a:buClr>
        <a:buFont typeface="Wingdings 2"/>
        <a:buChar char=""/>
        <a:defRPr kumimoji="1" lang="ja-JP" sz="2000" kern="1200">
          <a:solidFill>
            <a:schemeClr val="tx1"/>
          </a:solidFill>
          <a:latin typeface="+mn-lt"/>
          <a:ea typeface="+mn-ea"/>
          <a:cs typeface="+mn-cs"/>
        </a:defRPr>
      </a:lvl5pPr>
      <a:lvl6pPr marL="1508760" indent="-182880" algn="l" rtl="0" eaLnBrk="1" latinLnBrk="0" hangingPunct="1">
        <a:spcBef>
          <a:spcPct val="20000"/>
        </a:spcBef>
        <a:buClr>
          <a:schemeClr val="accent5"/>
        </a:buClr>
        <a:buFont typeface="Wingdings 2"/>
        <a:buChar char=""/>
        <a:defRPr kumimoji="1" lang="ja-JP" sz="2000" kern="1200">
          <a:solidFill>
            <a:schemeClr val="tx1"/>
          </a:solidFill>
          <a:latin typeface="+mn-lt"/>
          <a:ea typeface="+mn-ea"/>
          <a:cs typeface="+mn-cs"/>
        </a:defRPr>
      </a:lvl6pPr>
      <a:lvl7pPr marL="1719072" indent="-182880" algn="l" rtl="0" eaLnBrk="1" latinLnBrk="0" hangingPunct="1">
        <a:spcBef>
          <a:spcPct val="20000"/>
        </a:spcBef>
        <a:buClr>
          <a:schemeClr val="accent6"/>
        </a:buClr>
        <a:buFont typeface="Wingdings 2"/>
        <a:buChar char=""/>
        <a:defRPr kumimoji="1" lang="ja-JP" sz="2000" kern="1200">
          <a:solidFill>
            <a:schemeClr val="tx1"/>
          </a:solidFill>
          <a:latin typeface="+mn-lt"/>
          <a:ea typeface="+mn-ea"/>
          <a:cs typeface="+mn-cs"/>
        </a:defRPr>
      </a:lvl7pPr>
      <a:lvl8pPr marL="1920240" indent="-182880" algn="l" rtl="0" eaLnBrk="1" latinLnBrk="0" hangingPunct="1">
        <a:spcBef>
          <a:spcPct val="20000"/>
        </a:spcBef>
        <a:buClr>
          <a:schemeClr val="accent6"/>
        </a:buClr>
        <a:buFont typeface="Wingdings 2"/>
        <a:buChar char=""/>
        <a:defRPr kumimoji="1" lang="ja-JP" sz="2000" kern="1200">
          <a:solidFill>
            <a:schemeClr val="tx1"/>
          </a:solidFill>
          <a:latin typeface="+mn-lt"/>
          <a:ea typeface="+mn-ea"/>
          <a:cs typeface="+mn-cs"/>
        </a:defRPr>
      </a:lvl8pPr>
      <a:lvl9pPr marL="2130552" indent="-182880" algn="l" rtl="0" eaLnBrk="1" latinLnBrk="0" hangingPunct="1">
        <a:spcBef>
          <a:spcPct val="20000"/>
        </a:spcBef>
        <a:buClr>
          <a:schemeClr val="accent6"/>
        </a:buClr>
        <a:buFont typeface="Wingdings 2"/>
        <a:buChar char=""/>
        <a:defRPr kumimoji="1" lang="ja-JP" sz="2000" kern="1200">
          <a:solidFill>
            <a:schemeClr val="tx1"/>
          </a:solidFill>
          <a:latin typeface="+mn-lt"/>
          <a:ea typeface="+mn-ea"/>
          <a:cs typeface="+mn-cs"/>
        </a:defRPr>
      </a:lvl9pPr>
      <a:extLst/>
    </p:bodyStyle>
    <p:otherStyle>
      <a:lvl1pPr marL="0" algn="l" rtl="0" eaLnBrk="1" latinLnBrk="0" hangingPunct="1">
        <a:defRPr kumimoji="1" lang="ja-JP" kern="1200">
          <a:solidFill>
            <a:schemeClr val="tx1"/>
          </a:solidFill>
          <a:latin typeface="+mn-lt"/>
          <a:ea typeface="+mn-ea"/>
          <a:cs typeface="+mn-cs"/>
        </a:defRPr>
      </a:lvl1pPr>
      <a:lvl2pPr marL="457200" algn="l" rtl="0" eaLnBrk="1" hangingPunct="1">
        <a:defRPr kumimoji="1" lang="ja-JP" kern="1200">
          <a:solidFill>
            <a:schemeClr val="tx1"/>
          </a:solidFill>
          <a:latin typeface="+mn-lt"/>
          <a:ea typeface="+mn-ea"/>
          <a:cs typeface="+mn-cs"/>
        </a:defRPr>
      </a:lvl2pPr>
      <a:lvl3pPr marL="914400" algn="l" rtl="0" eaLnBrk="1" hangingPunct="1">
        <a:defRPr kumimoji="1" lang="ja-JP" kern="1200">
          <a:solidFill>
            <a:schemeClr val="tx1"/>
          </a:solidFill>
          <a:latin typeface="+mn-lt"/>
          <a:ea typeface="+mn-ea"/>
          <a:cs typeface="+mn-cs"/>
        </a:defRPr>
      </a:lvl3pPr>
      <a:lvl4pPr marL="1371600" algn="l" rtl="0" eaLnBrk="1" hangingPunct="1">
        <a:defRPr kumimoji="1" lang="ja-JP" kern="1200">
          <a:solidFill>
            <a:schemeClr val="tx1"/>
          </a:solidFill>
          <a:latin typeface="+mn-lt"/>
          <a:ea typeface="+mn-ea"/>
          <a:cs typeface="+mn-cs"/>
        </a:defRPr>
      </a:lvl4pPr>
      <a:lvl5pPr marL="1828800" algn="l" rtl="0" eaLnBrk="1" hangingPunct="1">
        <a:defRPr kumimoji="1" lang="ja-JP" kern="1200">
          <a:solidFill>
            <a:schemeClr val="tx1"/>
          </a:solidFill>
          <a:latin typeface="+mn-lt"/>
          <a:ea typeface="+mn-ea"/>
          <a:cs typeface="+mn-cs"/>
        </a:defRPr>
      </a:lvl5pPr>
      <a:lvl6pPr marL="2286000" algn="l" rtl="0" eaLnBrk="1" hangingPunct="1">
        <a:defRPr kumimoji="1" lang="ja-JP" kern="1200">
          <a:solidFill>
            <a:schemeClr val="tx1"/>
          </a:solidFill>
          <a:latin typeface="+mn-lt"/>
          <a:ea typeface="+mn-ea"/>
          <a:cs typeface="+mn-cs"/>
        </a:defRPr>
      </a:lvl6pPr>
      <a:lvl7pPr marL="2743200" algn="l" rtl="0" eaLnBrk="1" hangingPunct="1">
        <a:defRPr kumimoji="1" lang="ja-JP" kern="1200">
          <a:solidFill>
            <a:schemeClr val="tx1"/>
          </a:solidFill>
          <a:latin typeface="+mn-lt"/>
          <a:ea typeface="+mn-ea"/>
          <a:cs typeface="+mn-cs"/>
        </a:defRPr>
      </a:lvl7pPr>
      <a:lvl8pPr marL="3200400" algn="l" rtl="0" eaLnBrk="1" hangingPunct="1">
        <a:defRPr kumimoji="1" lang="ja-JP" kern="1200">
          <a:solidFill>
            <a:schemeClr val="tx1"/>
          </a:solidFill>
          <a:latin typeface="+mn-lt"/>
          <a:ea typeface="+mn-ea"/>
          <a:cs typeface="+mn-cs"/>
        </a:defRPr>
      </a:lvl8pPr>
      <a:lvl9pPr marL="3657600" algn="l" rtl="0" eaLnBrk="1" hangingPunct="1">
        <a:defRPr kumimoji="1" lang="ja-JP" kern="1200">
          <a:solidFill>
            <a:schemeClr val="tx1"/>
          </a:solidFill>
          <a:latin typeface="+mn-lt"/>
          <a:ea typeface="+mn-ea"/>
          <a:cs typeface="+mn-cs"/>
        </a:defRPr>
      </a:lvl9pPr>
      <a:extLst/>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タイトル プレースホルダ 1"/>
          <p:cNvSpPr>
            <a:spLocks noGrp="1"/>
          </p:cNvSpPr>
          <p:nvPr>
            <p:ph type="title"/>
          </p:nvPr>
        </p:nvSpPr>
        <p:spPr bwMode="auto">
          <a:xfrm>
            <a:off x="457200" y="274639"/>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07" tIns="45705" rIns="91407" bIns="45705" numCol="1" anchor="ctr" anchorCtr="0" compatLnSpc="1">
            <a:prstTxWarp prst="textNoShape">
              <a:avLst/>
            </a:prstTxWarp>
          </a:bodyPr>
          <a:lstStyle/>
          <a:p>
            <a:pPr lvl="0"/>
            <a:r>
              <a:rPr lang="ja-JP" altLang="en-US"/>
              <a:t>マスタ タイトルの書式設定</a:t>
            </a:r>
          </a:p>
        </p:txBody>
      </p:sp>
      <p:sp>
        <p:nvSpPr>
          <p:cNvPr id="1027" name="テキスト プレースホルダ 2"/>
          <p:cNvSpPr>
            <a:spLocks noGrp="1"/>
          </p:cNvSpPr>
          <p:nvPr>
            <p:ph type="body" idx="1"/>
          </p:nvPr>
        </p:nvSpPr>
        <p:spPr bwMode="auto">
          <a:xfrm>
            <a:off x="457200" y="1600206"/>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07" tIns="45705" rIns="91407" bIns="45705" numCol="1" anchor="t" anchorCtr="0" compatLnSpc="1">
            <a:prstTxWarp prst="textNoShape">
              <a:avLst/>
            </a:prstTxWarp>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 3"/>
          <p:cNvSpPr>
            <a:spLocks noGrp="1"/>
          </p:cNvSpPr>
          <p:nvPr>
            <p:ph type="dt" sz="half" idx="2"/>
          </p:nvPr>
        </p:nvSpPr>
        <p:spPr>
          <a:xfrm>
            <a:off x="457200" y="6356394"/>
            <a:ext cx="2133600" cy="365125"/>
          </a:xfrm>
          <a:prstGeom prst="rect">
            <a:avLst/>
          </a:prstGeom>
        </p:spPr>
        <p:txBody>
          <a:bodyPr vert="horz" lIns="91407" tIns="45705" rIns="91407" bIns="45705" rtlCol="0" anchor="ctr"/>
          <a:lstStyle>
            <a:lvl1pPr algn="l" eaLnBrk="1" hangingPunct="1">
              <a:defRPr sz="1200">
                <a:solidFill>
                  <a:schemeClr val="tx1">
                    <a:tint val="75000"/>
                  </a:schemeClr>
                </a:solidFill>
                <a:latin typeface="Arial" panose="020B0604020202020204" pitchFamily="34" charset="0"/>
                <a:ea typeface="ＭＳ Ｐゴシック" pitchFamily="50" charset="-128"/>
              </a:defRPr>
            </a:lvl1pPr>
          </a:lstStyle>
          <a:p>
            <a:pPr>
              <a:defRPr/>
            </a:pPr>
            <a:fld id="{55F107B2-F8D6-405F-8C9B-7C9FCFFBC413}" type="datetime1">
              <a:rPr lang="ja-JP" altLang="en-US" smtClean="0">
                <a:solidFill>
                  <a:prstClr val="black">
                    <a:tint val="75000"/>
                  </a:prstClr>
                </a:solidFill>
              </a:rPr>
              <a:t>2020/12/17</a:t>
            </a:fld>
            <a:endParaRPr lang="en-US" dirty="0">
              <a:solidFill>
                <a:prstClr val="black">
                  <a:tint val="75000"/>
                </a:prstClr>
              </a:solidFill>
            </a:endParaRPr>
          </a:p>
        </p:txBody>
      </p:sp>
      <p:sp>
        <p:nvSpPr>
          <p:cNvPr id="5" name="フッター プレースホルダ 4"/>
          <p:cNvSpPr>
            <a:spLocks noGrp="1"/>
          </p:cNvSpPr>
          <p:nvPr>
            <p:ph type="ftr" sz="quarter" idx="3"/>
          </p:nvPr>
        </p:nvSpPr>
        <p:spPr>
          <a:xfrm>
            <a:off x="3124200" y="6356394"/>
            <a:ext cx="2895600" cy="365125"/>
          </a:xfrm>
          <a:prstGeom prst="rect">
            <a:avLst/>
          </a:prstGeom>
        </p:spPr>
        <p:txBody>
          <a:bodyPr vert="horz" lIns="91407" tIns="45705" rIns="91407" bIns="45705" rtlCol="0" anchor="ctr"/>
          <a:lstStyle>
            <a:lvl1pPr algn="ctr" eaLnBrk="1" hangingPunct="1">
              <a:defRPr sz="1200">
                <a:solidFill>
                  <a:schemeClr val="tx1">
                    <a:tint val="75000"/>
                  </a:schemeClr>
                </a:solidFill>
                <a:latin typeface="Arial" panose="020B0604020202020204" pitchFamily="34" charset="0"/>
                <a:ea typeface="ＭＳ Ｐゴシック" pitchFamily="50" charset="-128"/>
              </a:defRPr>
            </a:lvl1pPr>
          </a:lstStyle>
          <a:p>
            <a:pPr>
              <a:defRPr/>
            </a:pPr>
            <a:r>
              <a:rPr lang="en-US" altLang="ja-JP" smtClean="0">
                <a:solidFill>
                  <a:prstClr val="black">
                    <a:tint val="75000"/>
                  </a:prstClr>
                </a:solidFill>
              </a:rPr>
              <a:t>©2020</a:t>
            </a:r>
            <a:r>
              <a:rPr lang="ja-JP" altLang="en-US" smtClean="0">
                <a:solidFill>
                  <a:prstClr val="black">
                    <a:tint val="75000"/>
                  </a:prstClr>
                </a:solidFill>
              </a:rPr>
              <a:t>滋賀県消費生活センター</a:t>
            </a:r>
            <a:endParaRPr lang="en-US">
              <a:solidFill>
                <a:prstClr val="black">
                  <a:tint val="75000"/>
                </a:prstClr>
              </a:solidFill>
            </a:endParaRPr>
          </a:p>
        </p:txBody>
      </p:sp>
      <p:sp>
        <p:nvSpPr>
          <p:cNvPr id="6" name="スライド番号プレースホルダ 5"/>
          <p:cNvSpPr>
            <a:spLocks noGrp="1"/>
          </p:cNvSpPr>
          <p:nvPr>
            <p:ph type="sldNum" sz="quarter" idx="4"/>
          </p:nvPr>
        </p:nvSpPr>
        <p:spPr>
          <a:xfrm>
            <a:off x="6553200" y="6356394"/>
            <a:ext cx="2133600" cy="365125"/>
          </a:xfrm>
          <a:prstGeom prst="rect">
            <a:avLst/>
          </a:prstGeom>
        </p:spPr>
        <p:txBody>
          <a:bodyPr vert="horz" wrap="square" lIns="91407" tIns="45705" rIns="91407" bIns="45705" numCol="1" anchor="ctr" anchorCtr="0" compatLnSpc="1">
            <a:prstTxWarp prst="textNoShape">
              <a:avLst/>
            </a:prstTxWarp>
          </a:bodyPr>
          <a:lstStyle>
            <a:lvl1pPr algn="r" eaLnBrk="1" hangingPunct="1">
              <a:defRPr sz="1200">
                <a:solidFill>
                  <a:srgbClr val="898989"/>
                </a:solidFill>
              </a:defRPr>
            </a:lvl1pPr>
          </a:lstStyle>
          <a:p>
            <a:pPr>
              <a:defRPr/>
            </a:pPr>
            <a:fld id="{DC9A5ABB-97BC-4E0B-B269-374A2B23BF6C}" type="slidenum">
              <a:rPr lang="en-US" altLang="ja-JP"/>
              <a:pPr>
                <a:defRPr/>
              </a:pPr>
              <a:t>‹#›</a:t>
            </a:fld>
            <a:endParaRPr lang="en-US" altLang="ja-JP"/>
          </a:p>
        </p:txBody>
      </p:sp>
    </p:spTree>
    <p:extLst>
      <p:ext uri="{BB962C8B-B14F-4D97-AF65-F5344CB8AC3E}">
        <p14:creationId xmlns:p14="http://schemas.microsoft.com/office/powerpoint/2010/main" val="1567881161"/>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hf sldNum="0" hdr="0" dt="0"/>
  <p:txStyles>
    <p:titleStyle>
      <a:lvl1pPr algn="ctr" rtl="0" eaLnBrk="0" fontAlgn="base" hangingPunct="0">
        <a:spcBef>
          <a:spcPct val="0"/>
        </a:spcBef>
        <a:spcAft>
          <a:spcPct val="0"/>
        </a:spcAft>
        <a:defRPr kumimoji="1" sz="4400" kern="1200">
          <a:solidFill>
            <a:schemeClr val="tx1"/>
          </a:solidFill>
          <a:latin typeface="+mj-lt"/>
          <a:ea typeface="+mj-ea"/>
          <a:cs typeface="+mj-cs"/>
        </a:defRPr>
      </a:lvl1pPr>
      <a:lvl2pPr algn="ctr" rtl="0" eaLnBrk="0" fontAlgn="base" hangingPunct="0">
        <a:spcBef>
          <a:spcPct val="0"/>
        </a:spcBef>
        <a:spcAft>
          <a:spcPct val="0"/>
        </a:spcAft>
        <a:defRPr kumimoji="1" sz="4400">
          <a:solidFill>
            <a:schemeClr val="tx1"/>
          </a:solidFill>
          <a:latin typeface="Calibri" pitchFamily="34" charset="0"/>
          <a:ea typeface="ＭＳ Ｐゴシック" pitchFamily="50" charset="-128"/>
        </a:defRPr>
      </a:lvl2pPr>
      <a:lvl3pPr algn="ctr" rtl="0" eaLnBrk="0" fontAlgn="base" hangingPunct="0">
        <a:spcBef>
          <a:spcPct val="0"/>
        </a:spcBef>
        <a:spcAft>
          <a:spcPct val="0"/>
        </a:spcAft>
        <a:defRPr kumimoji="1" sz="4400">
          <a:solidFill>
            <a:schemeClr val="tx1"/>
          </a:solidFill>
          <a:latin typeface="Calibri" pitchFamily="34" charset="0"/>
          <a:ea typeface="ＭＳ Ｐゴシック" pitchFamily="50" charset="-128"/>
        </a:defRPr>
      </a:lvl3pPr>
      <a:lvl4pPr algn="ctr" rtl="0" eaLnBrk="0" fontAlgn="base" hangingPunct="0">
        <a:spcBef>
          <a:spcPct val="0"/>
        </a:spcBef>
        <a:spcAft>
          <a:spcPct val="0"/>
        </a:spcAft>
        <a:defRPr kumimoji="1" sz="4400">
          <a:solidFill>
            <a:schemeClr val="tx1"/>
          </a:solidFill>
          <a:latin typeface="Calibri" pitchFamily="34" charset="0"/>
          <a:ea typeface="ＭＳ Ｐゴシック" pitchFamily="50" charset="-128"/>
        </a:defRPr>
      </a:lvl4pPr>
      <a:lvl5pPr algn="ctr" rtl="0" eaLnBrk="0" fontAlgn="base" hangingPunct="0">
        <a:spcBef>
          <a:spcPct val="0"/>
        </a:spcBef>
        <a:spcAft>
          <a:spcPct val="0"/>
        </a:spcAft>
        <a:defRPr kumimoji="1" sz="4400">
          <a:solidFill>
            <a:schemeClr val="tx1"/>
          </a:solidFill>
          <a:latin typeface="Calibri" pitchFamily="34" charset="0"/>
          <a:ea typeface="ＭＳ Ｐゴシック" pitchFamily="50" charset="-128"/>
        </a:defRPr>
      </a:lvl5pPr>
      <a:lvl6pPr marL="457035" algn="ctr" rtl="0" fontAlgn="base">
        <a:spcBef>
          <a:spcPct val="0"/>
        </a:spcBef>
        <a:spcAft>
          <a:spcPct val="0"/>
        </a:spcAft>
        <a:defRPr kumimoji="1" sz="4400">
          <a:solidFill>
            <a:schemeClr val="tx1"/>
          </a:solidFill>
          <a:latin typeface="Calibri" pitchFamily="34" charset="0"/>
          <a:ea typeface="ＭＳ Ｐゴシック" pitchFamily="50" charset="-128"/>
        </a:defRPr>
      </a:lvl6pPr>
      <a:lvl7pPr marL="914070" algn="ctr" rtl="0" fontAlgn="base">
        <a:spcBef>
          <a:spcPct val="0"/>
        </a:spcBef>
        <a:spcAft>
          <a:spcPct val="0"/>
        </a:spcAft>
        <a:defRPr kumimoji="1" sz="4400">
          <a:solidFill>
            <a:schemeClr val="tx1"/>
          </a:solidFill>
          <a:latin typeface="Calibri" pitchFamily="34" charset="0"/>
          <a:ea typeface="ＭＳ Ｐゴシック" pitchFamily="50" charset="-128"/>
        </a:defRPr>
      </a:lvl7pPr>
      <a:lvl8pPr marL="1371105" algn="ctr" rtl="0" fontAlgn="base">
        <a:spcBef>
          <a:spcPct val="0"/>
        </a:spcBef>
        <a:spcAft>
          <a:spcPct val="0"/>
        </a:spcAft>
        <a:defRPr kumimoji="1" sz="4400">
          <a:solidFill>
            <a:schemeClr val="tx1"/>
          </a:solidFill>
          <a:latin typeface="Calibri" pitchFamily="34" charset="0"/>
          <a:ea typeface="ＭＳ Ｐゴシック" pitchFamily="50" charset="-128"/>
        </a:defRPr>
      </a:lvl8pPr>
      <a:lvl9pPr marL="1828141" algn="ctr" rtl="0" fontAlgn="base">
        <a:spcBef>
          <a:spcPct val="0"/>
        </a:spcBef>
        <a:spcAft>
          <a:spcPct val="0"/>
        </a:spcAft>
        <a:defRPr kumimoji="1" sz="4400">
          <a:solidFill>
            <a:schemeClr val="tx1"/>
          </a:solidFill>
          <a:latin typeface="Calibri" pitchFamily="34" charset="0"/>
          <a:ea typeface="ＭＳ Ｐゴシック" pitchFamily="50" charset="-128"/>
        </a:defRPr>
      </a:lvl9pPr>
    </p:titleStyle>
    <p:bodyStyle>
      <a:lvl1pPr marL="342777" indent="-342777" algn="l" rtl="0" eaLnBrk="0" fontAlgn="base" hangingPunct="0">
        <a:spcBef>
          <a:spcPct val="20000"/>
        </a:spcBef>
        <a:spcAft>
          <a:spcPct val="0"/>
        </a:spcAft>
        <a:buFont typeface="Arial" pitchFamily="34" charset="0"/>
        <a:buChar char="•"/>
        <a:defRPr kumimoji="1" sz="3200" kern="1200">
          <a:solidFill>
            <a:schemeClr val="tx1"/>
          </a:solidFill>
          <a:latin typeface="+mn-lt"/>
          <a:ea typeface="+mn-ea"/>
          <a:cs typeface="+mn-cs"/>
        </a:defRPr>
      </a:lvl1pPr>
      <a:lvl2pPr marL="742683" indent="-285646" algn="l" rtl="0" eaLnBrk="0" fontAlgn="base" hangingPunct="0">
        <a:spcBef>
          <a:spcPct val="20000"/>
        </a:spcBef>
        <a:spcAft>
          <a:spcPct val="0"/>
        </a:spcAft>
        <a:buFont typeface="Arial" pitchFamily="34" charset="0"/>
        <a:buChar char="–"/>
        <a:defRPr kumimoji="1" sz="2800" kern="1200">
          <a:solidFill>
            <a:schemeClr val="tx1"/>
          </a:solidFill>
          <a:latin typeface="+mn-lt"/>
          <a:ea typeface="+mn-ea"/>
          <a:cs typeface="+mn-cs"/>
        </a:defRPr>
      </a:lvl2pPr>
      <a:lvl3pPr marL="1142589" indent="-228518" algn="l" rtl="0" eaLnBrk="0" fontAlgn="base" hangingPunct="0">
        <a:spcBef>
          <a:spcPct val="20000"/>
        </a:spcBef>
        <a:spcAft>
          <a:spcPct val="0"/>
        </a:spcAft>
        <a:buFont typeface="Arial" pitchFamily="34" charset="0"/>
        <a:buChar char="•"/>
        <a:defRPr kumimoji="1" sz="2400" kern="1200">
          <a:solidFill>
            <a:schemeClr val="tx1"/>
          </a:solidFill>
          <a:latin typeface="+mn-lt"/>
          <a:ea typeface="+mn-ea"/>
          <a:cs typeface="+mn-cs"/>
        </a:defRPr>
      </a:lvl3pPr>
      <a:lvl4pPr marL="1599624" indent="-228518" algn="l" rtl="0" eaLnBrk="0" fontAlgn="base" hangingPunct="0">
        <a:spcBef>
          <a:spcPct val="20000"/>
        </a:spcBef>
        <a:spcAft>
          <a:spcPct val="0"/>
        </a:spcAft>
        <a:buFont typeface="Arial" pitchFamily="34" charset="0"/>
        <a:buChar char="–"/>
        <a:defRPr kumimoji="1" sz="2000" kern="1200">
          <a:solidFill>
            <a:schemeClr val="tx1"/>
          </a:solidFill>
          <a:latin typeface="+mn-lt"/>
          <a:ea typeface="+mn-ea"/>
          <a:cs typeface="+mn-cs"/>
        </a:defRPr>
      </a:lvl4pPr>
      <a:lvl5pPr marL="2056659" indent="-228518" algn="l" rtl="0" eaLnBrk="0" fontAlgn="base" hangingPunct="0">
        <a:spcBef>
          <a:spcPct val="20000"/>
        </a:spcBef>
        <a:spcAft>
          <a:spcPct val="0"/>
        </a:spcAft>
        <a:buFont typeface="Arial" pitchFamily="34" charset="0"/>
        <a:buChar char="»"/>
        <a:defRPr kumimoji="1" sz="2000" kern="1200">
          <a:solidFill>
            <a:schemeClr val="tx1"/>
          </a:solidFill>
          <a:latin typeface="+mn-lt"/>
          <a:ea typeface="+mn-ea"/>
          <a:cs typeface="+mn-cs"/>
        </a:defRPr>
      </a:lvl5pPr>
      <a:lvl6pPr marL="2513694" indent="-228518" algn="l" defTabSz="91407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0729" indent="-228518" algn="l" defTabSz="91407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7766" indent="-228518" algn="l" defTabSz="91407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4802" indent="-228518" algn="l" defTabSz="914070"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4070" rtl="0" eaLnBrk="1" latinLnBrk="0" hangingPunct="1">
        <a:defRPr kumimoji="1" sz="1800" kern="1200">
          <a:solidFill>
            <a:schemeClr val="tx1"/>
          </a:solidFill>
          <a:latin typeface="+mn-lt"/>
          <a:ea typeface="+mn-ea"/>
          <a:cs typeface="+mn-cs"/>
        </a:defRPr>
      </a:lvl1pPr>
      <a:lvl2pPr marL="457035" algn="l" defTabSz="914070" rtl="0" eaLnBrk="1" latinLnBrk="0" hangingPunct="1">
        <a:defRPr kumimoji="1" sz="1800" kern="1200">
          <a:solidFill>
            <a:schemeClr val="tx1"/>
          </a:solidFill>
          <a:latin typeface="+mn-lt"/>
          <a:ea typeface="+mn-ea"/>
          <a:cs typeface="+mn-cs"/>
        </a:defRPr>
      </a:lvl2pPr>
      <a:lvl3pPr marL="914070" algn="l" defTabSz="914070" rtl="0" eaLnBrk="1" latinLnBrk="0" hangingPunct="1">
        <a:defRPr kumimoji="1" sz="1800" kern="1200">
          <a:solidFill>
            <a:schemeClr val="tx1"/>
          </a:solidFill>
          <a:latin typeface="+mn-lt"/>
          <a:ea typeface="+mn-ea"/>
          <a:cs typeface="+mn-cs"/>
        </a:defRPr>
      </a:lvl3pPr>
      <a:lvl4pPr marL="1371105" algn="l" defTabSz="914070" rtl="0" eaLnBrk="1" latinLnBrk="0" hangingPunct="1">
        <a:defRPr kumimoji="1" sz="1800" kern="1200">
          <a:solidFill>
            <a:schemeClr val="tx1"/>
          </a:solidFill>
          <a:latin typeface="+mn-lt"/>
          <a:ea typeface="+mn-ea"/>
          <a:cs typeface="+mn-cs"/>
        </a:defRPr>
      </a:lvl4pPr>
      <a:lvl5pPr marL="1828141" algn="l" defTabSz="914070" rtl="0" eaLnBrk="1" latinLnBrk="0" hangingPunct="1">
        <a:defRPr kumimoji="1" sz="1800" kern="1200">
          <a:solidFill>
            <a:schemeClr val="tx1"/>
          </a:solidFill>
          <a:latin typeface="+mn-lt"/>
          <a:ea typeface="+mn-ea"/>
          <a:cs typeface="+mn-cs"/>
        </a:defRPr>
      </a:lvl5pPr>
      <a:lvl6pPr marL="2285176" algn="l" defTabSz="914070" rtl="0" eaLnBrk="1" latinLnBrk="0" hangingPunct="1">
        <a:defRPr kumimoji="1" sz="1800" kern="1200">
          <a:solidFill>
            <a:schemeClr val="tx1"/>
          </a:solidFill>
          <a:latin typeface="+mn-lt"/>
          <a:ea typeface="+mn-ea"/>
          <a:cs typeface="+mn-cs"/>
        </a:defRPr>
      </a:lvl6pPr>
      <a:lvl7pPr marL="2742213" algn="l" defTabSz="914070" rtl="0" eaLnBrk="1" latinLnBrk="0" hangingPunct="1">
        <a:defRPr kumimoji="1" sz="1800" kern="1200">
          <a:solidFill>
            <a:schemeClr val="tx1"/>
          </a:solidFill>
          <a:latin typeface="+mn-lt"/>
          <a:ea typeface="+mn-ea"/>
          <a:cs typeface="+mn-cs"/>
        </a:defRPr>
      </a:lvl7pPr>
      <a:lvl8pPr marL="3199248" algn="l" defTabSz="914070" rtl="0" eaLnBrk="1" latinLnBrk="0" hangingPunct="1">
        <a:defRPr kumimoji="1" sz="1800" kern="1200">
          <a:solidFill>
            <a:schemeClr val="tx1"/>
          </a:solidFill>
          <a:latin typeface="+mn-lt"/>
          <a:ea typeface="+mn-ea"/>
          <a:cs typeface="+mn-cs"/>
        </a:defRPr>
      </a:lvl8pPr>
      <a:lvl9pPr marL="3656283" algn="l" defTabSz="914070" rtl="0" eaLnBrk="1" latinLnBrk="0" hangingPunct="1">
        <a:defRPr kumimoji="1"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33845" y="365760"/>
            <a:ext cx="7886700" cy="1325563"/>
          </a:xfrm>
          <a:prstGeom prst="rect">
            <a:avLst/>
          </a:prstGeom>
        </p:spPr>
        <p:txBody>
          <a:bodyPr vert="horz" lIns="91440" tIns="45720" rIns="91440" bIns="45720" rtlCol="0" anchor="ctr">
            <a:normAutofit/>
          </a:body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633845" y="1828805"/>
            <a:ext cx="7886700" cy="4351337"/>
          </a:xfrm>
          <a:prstGeom prst="rect">
            <a:avLst/>
          </a:prstGeom>
        </p:spPr>
        <p:txBody>
          <a:bodyPr vert="horz" lIns="91440" tIns="45720" rIns="91440" bIns="45720" rtlCol="0">
            <a:normAutofit/>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2"/>
          </p:nvPr>
        </p:nvSpPr>
        <p:spPr>
          <a:xfrm>
            <a:off x="628650" y="6356392"/>
            <a:ext cx="2057400" cy="365125"/>
          </a:xfrm>
          <a:prstGeom prst="rect">
            <a:avLst/>
          </a:prstGeom>
        </p:spPr>
        <p:txBody>
          <a:bodyPr vert="horz" lIns="91440" tIns="45720" rIns="91440" bIns="45720" rtlCol="0" anchor="ctr"/>
          <a:lstStyle>
            <a:lvl1pPr algn="l">
              <a:defRPr sz="1100">
                <a:solidFill>
                  <a:schemeClr val="tx1">
                    <a:lumMod val="65000"/>
                    <a:lumOff val="35000"/>
                  </a:schemeClr>
                </a:solidFill>
              </a:defRPr>
            </a:lvl1pPr>
          </a:lstStyle>
          <a:p>
            <a:fld id="{D54FF369-766E-4E17-A3D2-63DC37C53DFB}" type="datetime1">
              <a:rPr lang="ja-JP" altLang="en-US" smtClean="0">
                <a:solidFill>
                  <a:prstClr val="black">
                    <a:lumMod val="65000"/>
                    <a:lumOff val="35000"/>
                  </a:prstClr>
                </a:solidFill>
              </a:rPr>
              <a:t>2020/12/17</a:t>
            </a:fld>
            <a:endParaRPr lang="ja-JP" altLang="en-US" dirty="0">
              <a:solidFill>
                <a:prstClr val="black">
                  <a:lumMod val="65000"/>
                  <a:lumOff val="35000"/>
                </a:prstClr>
              </a:solidFill>
            </a:endParaRPr>
          </a:p>
        </p:txBody>
      </p:sp>
      <p:sp>
        <p:nvSpPr>
          <p:cNvPr id="5" name="Footer Placeholder 4"/>
          <p:cNvSpPr>
            <a:spLocks noGrp="1"/>
          </p:cNvSpPr>
          <p:nvPr>
            <p:ph type="ftr" sz="quarter" idx="3"/>
          </p:nvPr>
        </p:nvSpPr>
        <p:spPr>
          <a:xfrm>
            <a:off x="3028950" y="6356392"/>
            <a:ext cx="3086100" cy="365125"/>
          </a:xfrm>
          <a:prstGeom prst="rect">
            <a:avLst/>
          </a:prstGeom>
        </p:spPr>
        <p:txBody>
          <a:bodyPr vert="horz" lIns="91440" tIns="45720" rIns="91440" bIns="45720" rtlCol="0" anchor="ctr"/>
          <a:lstStyle>
            <a:lvl1pPr algn="ctr">
              <a:defRPr sz="1100">
                <a:solidFill>
                  <a:schemeClr val="tx1">
                    <a:lumMod val="65000"/>
                    <a:lumOff val="35000"/>
                  </a:schemeClr>
                </a:solidFill>
              </a:defRPr>
            </a:lvl1pPr>
          </a:lstStyle>
          <a:p>
            <a:r>
              <a:rPr lang="en-US" altLang="ja-JP" smtClean="0">
                <a:solidFill>
                  <a:prstClr val="black">
                    <a:lumMod val="65000"/>
                    <a:lumOff val="35000"/>
                  </a:prstClr>
                </a:solidFill>
              </a:rPr>
              <a:t>©2020</a:t>
            </a:r>
            <a:r>
              <a:rPr lang="ja-JP" altLang="en-US" smtClean="0">
                <a:solidFill>
                  <a:prstClr val="black">
                    <a:lumMod val="65000"/>
                    <a:lumOff val="35000"/>
                  </a:prstClr>
                </a:solidFill>
              </a:rPr>
              <a:t>滋賀県消費生活センター</a:t>
            </a:r>
            <a:endParaRPr lang="ja-JP" altLang="en-US" dirty="0">
              <a:solidFill>
                <a:prstClr val="black">
                  <a:lumMod val="65000"/>
                  <a:lumOff val="35000"/>
                </a:prstClr>
              </a:solidFill>
            </a:endParaRPr>
          </a:p>
        </p:txBody>
      </p:sp>
      <p:sp>
        <p:nvSpPr>
          <p:cNvPr id="6" name="Slide Number Placeholder 5"/>
          <p:cNvSpPr>
            <a:spLocks noGrp="1"/>
          </p:cNvSpPr>
          <p:nvPr>
            <p:ph type="sldNum" sz="quarter" idx="4"/>
          </p:nvPr>
        </p:nvSpPr>
        <p:spPr>
          <a:xfrm>
            <a:off x="6463145" y="6356392"/>
            <a:ext cx="2057400" cy="365125"/>
          </a:xfrm>
          <a:prstGeom prst="rect">
            <a:avLst/>
          </a:prstGeom>
        </p:spPr>
        <p:txBody>
          <a:bodyPr vert="horz" lIns="91440" tIns="45720" rIns="91440" bIns="45720" rtlCol="0" anchor="ctr"/>
          <a:lstStyle>
            <a:lvl1pPr algn="r">
              <a:defRPr sz="1100">
                <a:solidFill>
                  <a:schemeClr val="tx1">
                    <a:tint val="75000"/>
                  </a:schemeClr>
                </a:solidFill>
              </a:defRPr>
            </a:lvl1pPr>
          </a:lstStyle>
          <a:p>
            <a:fld id="{F21407B5-6051-4040-ABAC-9978C099FADE}" type="slidenum">
              <a:rPr lang="ja-JP" altLang="en-US" smtClean="0">
                <a:solidFill>
                  <a:prstClr val="black">
                    <a:tint val="75000"/>
                  </a:prstClr>
                </a:solidFill>
              </a:rPr>
              <a:pPr/>
              <a:t>‹#›</a:t>
            </a:fld>
            <a:endParaRPr lang="ja-JP" altLang="en-US" dirty="0">
              <a:solidFill>
                <a:prstClr val="black">
                  <a:tint val="75000"/>
                </a:prstClr>
              </a:solidFill>
            </a:endParaRPr>
          </a:p>
        </p:txBody>
      </p:sp>
    </p:spTree>
    <p:extLst>
      <p:ext uri="{BB962C8B-B14F-4D97-AF65-F5344CB8AC3E}">
        <p14:creationId xmlns:p14="http://schemas.microsoft.com/office/powerpoint/2010/main" val="1048389359"/>
      </p:ext>
    </p:extLst>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hf sldNum="0" hdr="0" dt="0"/>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Wingdings 2" pitchFamily="18" charset="2"/>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Wingdings 2" pitchFamily="18" charset="2"/>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Wingdings 2" pitchFamily="18" charset="2"/>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Wingdings 2" pitchFamily="18" charset="2"/>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Wingdings 2" pitchFamily="18" charset="2"/>
        <a:buChar char=""/>
        <a:defRPr kumimoji="1" sz="1800" kern="1200">
          <a:solidFill>
            <a:schemeClr val="tx1"/>
          </a:solidFill>
          <a:latin typeface="+mn-lt"/>
          <a:ea typeface="+mn-ea"/>
          <a:cs typeface="+mn-cs"/>
        </a:defRPr>
      </a:lvl5pPr>
      <a:lvl6pPr marL="2514600" indent="-228600" algn="l" defTabSz="914400" rtl="0" eaLnBrk="1" latinLnBrk="0" hangingPunct="1">
        <a:spcBef>
          <a:spcPct val="20000"/>
        </a:spcBef>
        <a:buFont typeface="Wingdings 2" pitchFamily="18" charset="2"/>
        <a:buChar char=""/>
        <a:defRPr kumimoji="1" sz="1800" kern="1200">
          <a:solidFill>
            <a:schemeClr val="tx1"/>
          </a:solidFill>
          <a:latin typeface="+mn-lt"/>
          <a:ea typeface="+mn-ea"/>
          <a:cs typeface="+mn-cs"/>
        </a:defRPr>
      </a:lvl6pPr>
      <a:lvl7pPr marL="2971800" indent="-228600" algn="l" defTabSz="914400" rtl="0" eaLnBrk="1" latinLnBrk="0" hangingPunct="1">
        <a:spcBef>
          <a:spcPct val="20000"/>
        </a:spcBef>
        <a:buFont typeface="Wingdings 2" pitchFamily="18" charset="2"/>
        <a:buChar char=""/>
        <a:defRPr kumimoji="1" sz="1800" kern="1200">
          <a:solidFill>
            <a:schemeClr val="tx1"/>
          </a:solidFill>
          <a:latin typeface="+mn-lt"/>
          <a:ea typeface="+mn-ea"/>
          <a:cs typeface="+mn-cs"/>
        </a:defRPr>
      </a:lvl7pPr>
      <a:lvl8pPr marL="3429000" indent="-228600" algn="l" defTabSz="914400" rtl="0" eaLnBrk="1" latinLnBrk="0" hangingPunct="1">
        <a:spcBef>
          <a:spcPct val="20000"/>
        </a:spcBef>
        <a:buFont typeface="Wingdings 2" pitchFamily="18" charset="2"/>
        <a:buChar char=""/>
        <a:defRPr kumimoji="1" sz="1800" kern="1200">
          <a:solidFill>
            <a:schemeClr val="tx1"/>
          </a:solidFill>
          <a:latin typeface="+mn-lt"/>
          <a:ea typeface="+mn-ea"/>
          <a:cs typeface="+mn-cs"/>
        </a:defRPr>
      </a:lvl8pPr>
      <a:lvl9pPr marL="3886200" indent="-228600" algn="l" defTabSz="914400" rtl="0" eaLnBrk="1" latinLnBrk="0" hangingPunct="1">
        <a:spcBef>
          <a:spcPct val="20000"/>
        </a:spcBef>
        <a:buFont typeface="Wingdings 2" pitchFamily="18" charset="2"/>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bg1">
            <a:alpha val="7000"/>
          </a:schemeClr>
        </a:solidFill>
        <a:effectLst/>
      </p:bgPr>
    </p:bg>
    <p:spTree>
      <p:nvGrpSpPr>
        <p:cNvPr id="1" name=""/>
        <p:cNvGrpSpPr/>
        <p:nvPr/>
      </p:nvGrpSpPr>
      <p:grpSpPr>
        <a:xfrm>
          <a:off x="0" y="0"/>
          <a:ext cx="0" cy="0"/>
          <a:chOff x="0" y="0"/>
          <a:chExt cx="0" cy="0"/>
        </a:xfrm>
      </p:grpSpPr>
      <p:sp>
        <p:nvSpPr>
          <p:cNvPr id="1026" name="タイトル プレースホルダ 1"/>
          <p:cNvSpPr>
            <a:spLocks noGrp="1"/>
          </p:cNvSpPr>
          <p:nvPr>
            <p:ph type="title"/>
          </p:nvPr>
        </p:nvSpPr>
        <p:spPr bwMode="auto">
          <a:xfrm>
            <a:off x="457200" y="274639"/>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07" tIns="45705" rIns="91407" bIns="45705" numCol="1" anchor="ctr" anchorCtr="0" compatLnSpc="1">
            <a:prstTxWarp prst="textNoShape">
              <a:avLst/>
            </a:prstTxWarp>
          </a:bodyPr>
          <a:lstStyle/>
          <a:p>
            <a:pPr lvl="0"/>
            <a:r>
              <a:rPr lang="ja-JP" altLang="en-US" smtClean="0"/>
              <a:t>マスタ タイトルの書式設定</a:t>
            </a:r>
          </a:p>
        </p:txBody>
      </p:sp>
      <p:sp>
        <p:nvSpPr>
          <p:cNvPr id="1027" name="テキスト プレースホルダ 2"/>
          <p:cNvSpPr>
            <a:spLocks noGrp="1"/>
          </p:cNvSpPr>
          <p:nvPr>
            <p:ph type="body" idx="1"/>
          </p:nvPr>
        </p:nvSpPr>
        <p:spPr bwMode="auto">
          <a:xfrm>
            <a:off x="457200" y="1600206"/>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07" tIns="45705" rIns="91407" bIns="45705" numCol="1" anchor="t" anchorCtr="0" compatLnSpc="1">
            <a:prstTxWarp prst="textNoShape">
              <a:avLst/>
            </a:prstTxWarp>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p>
        </p:txBody>
      </p:sp>
      <p:sp>
        <p:nvSpPr>
          <p:cNvPr id="4" name="日付プレースホルダ 3"/>
          <p:cNvSpPr>
            <a:spLocks noGrp="1"/>
          </p:cNvSpPr>
          <p:nvPr>
            <p:ph type="dt" sz="half" idx="2"/>
          </p:nvPr>
        </p:nvSpPr>
        <p:spPr>
          <a:xfrm>
            <a:off x="457200" y="6356522"/>
            <a:ext cx="2133600" cy="365125"/>
          </a:xfrm>
          <a:prstGeom prst="rect">
            <a:avLst/>
          </a:prstGeom>
        </p:spPr>
        <p:txBody>
          <a:bodyPr vert="horz" lIns="91407" tIns="45705" rIns="91407" bIns="45705" rtlCol="0" anchor="ctr"/>
          <a:lstStyle>
            <a:lvl1pPr algn="l" eaLnBrk="1" hangingPunct="1">
              <a:defRPr sz="1200">
                <a:solidFill>
                  <a:schemeClr val="tx1">
                    <a:tint val="75000"/>
                  </a:schemeClr>
                </a:solidFill>
                <a:latin typeface="Arial" panose="020B0604020202020204" pitchFamily="34" charset="0"/>
                <a:ea typeface="ＭＳ Ｐゴシック" pitchFamily="50" charset="-128"/>
              </a:defRPr>
            </a:lvl1pPr>
          </a:lstStyle>
          <a:p>
            <a:pPr fontAlgn="base">
              <a:spcBef>
                <a:spcPct val="0"/>
              </a:spcBef>
              <a:spcAft>
                <a:spcPct val="0"/>
              </a:spcAft>
              <a:defRPr/>
            </a:pPr>
            <a:fld id="{949339B8-4DE7-4FD0-9F82-98E8D71D4BA3}" type="datetime1">
              <a:rPr lang="ja-JP" altLang="en-US" smtClean="0">
                <a:solidFill>
                  <a:prstClr val="black">
                    <a:tint val="75000"/>
                  </a:prstClr>
                </a:solidFill>
              </a:rPr>
              <a:t>2020/12/17</a:t>
            </a:fld>
            <a:endParaRPr lang="en-US" dirty="0">
              <a:solidFill>
                <a:prstClr val="black">
                  <a:tint val="75000"/>
                </a:prstClr>
              </a:solidFill>
            </a:endParaRPr>
          </a:p>
        </p:txBody>
      </p:sp>
      <p:sp>
        <p:nvSpPr>
          <p:cNvPr id="5" name="フッター プレースホルダ 4"/>
          <p:cNvSpPr>
            <a:spLocks noGrp="1"/>
          </p:cNvSpPr>
          <p:nvPr>
            <p:ph type="ftr" sz="quarter" idx="3"/>
          </p:nvPr>
        </p:nvSpPr>
        <p:spPr>
          <a:xfrm>
            <a:off x="3124200" y="6356522"/>
            <a:ext cx="2895600" cy="365125"/>
          </a:xfrm>
          <a:prstGeom prst="rect">
            <a:avLst/>
          </a:prstGeom>
        </p:spPr>
        <p:txBody>
          <a:bodyPr vert="horz" lIns="91407" tIns="45705" rIns="91407" bIns="45705" rtlCol="0" anchor="ctr"/>
          <a:lstStyle>
            <a:lvl1pPr algn="ctr" eaLnBrk="1" hangingPunct="1">
              <a:defRPr sz="1200">
                <a:solidFill>
                  <a:schemeClr val="tx1">
                    <a:tint val="75000"/>
                  </a:schemeClr>
                </a:solidFill>
                <a:latin typeface="Arial" panose="020B0604020202020204" pitchFamily="34" charset="0"/>
                <a:ea typeface="ＭＳ Ｐゴシック" pitchFamily="50" charset="-128"/>
              </a:defRPr>
            </a:lvl1pPr>
          </a:lstStyle>
          <a:p>
            <a:pPr fontAlgn="base">
              <a:spcBef>
                <a:spcPct val="0"/>
              </a:spcBef>
              <a:spcAft>
                <a:spcPct val="0"/>
              </a:spcAft>
              <a:defRPr/>
            </a:pPr>
            <a:r>
              <a:rPr lang="en-US" altLang="ja-JP" smtClean="0">
                <a:solidFill>
                  <a:prstClr val="black">
                    <a:tint val="75000"/>
                  </a:prstClr>
                </a:solidFill>
              </a:rPr>
              <a:t>©2020</a:t>
            </a:r>
            <a:r>
              <a:rPr lang="ja-JP" altLang="en-US" smtClean="0">
                <a:solidFill>
                  <a:prstClr val="black">
                    <a:tint val="75000"/>
                  </a:prstClr>
                </a:solidFill>
              </a:rPr>
              <a:t>滋賀県消費生活センター</a:t>
            </a:r>
            <a:endParaRPr lang="en-US">
              <a:solidFill>
                <a:prstClr val="black">
                  <a:tint val="75000"/>
                </a:prstClr>
              </a:solidFill>
            </a:endParaRPr>
          </a:p>
        </p:txBody>
      </p:sp>
      <p:sp>
        <p:nvSpPr>
          <p:cNvPr id="6" name="スライド番号プレースホルダ 5"/>
          <p:cNvSpPr>
            <a:spLocks noGrp="1"/>
          </p:cNvSpPr>
          <p:nvPr>
            <p:ph type="sldNum" sz="quarter" idx="4"/>
          </p:nvPr>
        </p:nvSpPr>
        <p:spPr>
          <a:xfrm>
            <a:off x="6553200" y="6356522"/>
            <a:ext cx="2133600" cy="365125"/>
          </a:xfrm>
          <a:prstGeom prst="rect">
            <a:avLst/>
          </a:prstGeom>
        </p:spPr>
        <p:txBody>
          <a:bodyPr vert="horz" wrap="square" lIns="91407" tIns="45705" rIns="91407" bIns="45705" numCol="1" anchor="ctr" anchorCtr="0" compatLnSpc="1">
            <a:prstTxWarp prst="textNoShape">
              <a:avLst/>
            </a:prstTxWarp>
          </a:bodyPr>
          <a:lstStyle>
            <a:lvl1pPr algn="r" eaLnBrk="1" hangingPunct="1">
              <a:defRPr sz="1200">
                <a:solidFill>
                  <a:srgbClr val="898989"/>
                </a:solidFill>
              </a:defRPr>
            </a:lvl1pPr>
          </a:lstStyle>
          <a:p>
            <a:pPr fontAlgn="base">
              <a:spcBef>
                <a:spcPct val="0"/>
              </a:spcBef>
              <a:spcAft>
                <a:spcPct val="0"/>
              </a:spcAft>
              <a:defRPr/>
            </a:pPr>
            <a:fld id="{DC9A5ABB-97BC-4E0B-B269-374A2B23BF6C}" type="slidenum">
              <a:rPr lang="en-US" altLang="ja-JP">
                <a:latin typeface="Arial" pitchFamily="34" charset="0"/>
              </a:rPr>
              <a:pPr fontAlgn="base">
                <a:spcBef>
                  <a:spcPct val="0"/>
                </a:spcBef>
                <a:spcAft>
                  <a:spcPct val="0"/>
                </a:spcAft>
                <a:defRPr/>
              </a:pPr>
              <a:t>‹#›</a:t>
            </a:fld>
            <a:endParaRPr lang="en-US" altLang="ja-JP">
              <a:latin typeface="Arial" pitchFamily="34" charset="0"/>
            </a:endParaRPr>
          </a:p>
        </p:txBody>
      </p:sp>
    </p:spTree>
    <p:extLst>
      <p:ext uri="{BB962C8B-B14F-4D97-AF65-F5344CB8AC3E}">
        <p14:creationId xmlns:p14="http://schemas.microsoft.com/office/powerpoint/2010/main" val="2494577280"/>
      </p:ext>
    </p:extLst>
  </p:cSld>
  <p:clrMap bg1="lt1" tx1="dk1" bg2="lt2" tx2="dk2" accent1="accent1" accent2="accent2" accent3="accent3" accent4="accent4" accent5="accent5" accent6="accent6" hlink="hlink" folHlink="folHlink"/>
  <p:sldLayoutIdLst>
    <p:sldLayoutId id="2147483781" r:id="rId1"/>
    <p:sldLayoutId id="2147483782" r:id="rId2"/>
    <p:sldLayoutId id="2147483783" r:id="rId3"/>
    <p:sldLayoutId id="2147483784" r:id="rId4"/>
    <p:sldLayoutId id="2147483785" r:id="rId5"/>
    <p:sldLayoutId id="2147483786" r:id="rId6"/>
    <p:sldLayoutId id="2147483787" r:id="rId7"/>
    <p:sldLayoutId id="2147483788" r:id="rId8"/>
    <p:sldLayoutId id="2147483789" r:id="rId9"/>
    <p:sldLayoutId id="2147483790" r:id="rId10"/>
    <p:sldLayoutId id="2147483791" r:id="rId11"/>
  </p:sldLayoutIdLst>
  <p:hf sldNum="0" hdr="0" dt="0"/>
  <p:txStyles>
    <p:titleStyle>
      <a:lvl1pPr algn="ctr" rtl="0" eaLnBrk="0" fontAlgn="base" hangingPunct="0">
        <a:spcBef>
          <a:spcPct val="0"/>
        </a:spcBef>
        <a:spcAft>
          <a:spcPct val="0"/>
        </a:spcAft>
        <a:defRPr kumimoji="1" sz="4400" kern="1200">
          <a:solidFill>
            <a:schemeClr val="tx1"/>
          </a:solidFill>
          <a:latin typeface="+mj-lt"/>
          <a:ea typeface="+mj-ea"/>
          <a:cs typeface="+mj-cs"/>
        </a:defRPr>
      </a:lvl1pPr>
      <a:lvl2pPr algn="ctr" rtl="0" eaLnBrk="0" fontAlgn="base" hangingPunct="0">
        <a:spcBef>
          <a:spcPct val="0"/>
        </a:spcBef>
        <a:spcAft>
          <a:spcPct val="0"/>
        </a:spcAft>
        <a:defRPr kumimoji="1" sz="4400">
          <a:solidFill>
            <a:schemeClr val="tx1"/>
          </a:solidFill>
          <a:latin typeface="Calibri" pitchFamily="34" charset="0"/>
          <a:ea typeface="ＭＳ Ｐゴシック" pitchFamily="50" charset="-128"/>
        </a:defRPr>
      </a:lvl2pPr>
      <a:lvl3pPr algn="ctr" rtl="0" eaLnBrk="0" fontAlgn="base" hangingPunct="0">
        <a:spcBef>
          <a:spcPct val="0"/>
        </a:spcBef>
        <a:spcAft>
          <a:spcPct val="0"/>
        </a:spcAft>
        <a:defRPr kumimoji="1" sz="4400">
          <a:solidFill>
            <a:schemeClr val="tx1"/>
          </a:solidFill>
          <a:latin typeface="Calibri" pitchFamily="34" charset="0"/>
          <a:ea typeface="ＭＳ Ｐゴシック" pitchFamily="50" charset="-128"/>
        </a:defRPr>
      </a:lvl3pPr>
      <a:lvl4pPr algn="ctr" rtl="0" eaLnBrk="0" fontAlgn="base" hangingPunct="0">
        <a:spcBef>
          <a:spcPct val="0"/>
        </a:spcBef>
        <a:spcAft>
          <a:spcPct val="0"/>
        </a:spcAft>
        <a:defRPr kumimoji="1" sz="4400">
          <a:solidFill>
            <a:schemeClr val="tx1"/>
          </a:solidFill>
          <a:latin typeface="Calibri" pitchFamily="34" charset="0"/>
          <a:ea typeface="ＭＳ Ｐゴシック" pitchFamily="50" charset="-128"/>
        </a:defRPr>
      </a:lvl4pPr>
      <a:lvl5pPr algn="ctr" rtl="0" eaLnBrk="0" fontAlgn="base" hangingPunct="0">
        <a:spcBef>
          <a:spcPct val="0"/>
        </a:spcBef>
        <a:spcAft>
          <a:spcPct val="0"/>
        </a:spcAft>
        <a:defRPr kumimoji="1" sz="4400">
          <a:solidFill>
            <a:schemeClr val="tx1"/>
          </a:solidFill>
          <a:latin typeface="Calibri" pitchFamily="34" charset="0"/>
          <a:ea typeface="ＭＳ Ｐゴシック" pitchFamily="50" charset="-128"/>
        </a:defRPr>
      </a:lvl5pPr>
      <a:lvl6pPr marL="457035" algn="ctr" rtl="0" fontAlgn="base">
        <a:spcBef>
          <a:spcPct val="0"/>
        </a:spcBef>
        <a:spcAft>
          <a:spcPct val="0"/>
        </a:spcAft>
        <a:defRPr kumimoji="1" sz="4400">
          <a:solidFill>
            <a:schemeClr val="tx1"/>
          </a:solidFill>
          <a:latin typeface="Calibri" pitchFamily="34" charset="0"/>
          <a:ea typeface="ＭＳ Ｐゴシック" pitchFamily="50" charset="-128"/>
        </a:defRPr>
      </a:lvl6pPr>
      <a:lvl7pPr marL="914070" algn="ctr" rtl="0" fontAlgn="base">
        <a:spcBef>
          <a:spcPct val="0"/>
        </a:spcBef>
        <a:spcAft>
          <a:spcPct val="0"/>
        </a:spcAft>
        <a:defRPr kumimoji="1" sz="4400">
          <a:solidFill>
            <a:schemeClr val="tx1"/>
          </a:solidFill>
          <a:latin typeface="Calibri" pitchFamily="34" charset="0"/>
          <a:ea typeface="ＭＳ Ｐゴシック" pitchFamily="50" charset="-128"/>
        </a:defRPr>
      </a:lvl7pPr>
      <a:lvl8pPr marL="1371105" algn="ctr" rtl="0" fontAlgn="base">
        <a:spcBef>
          <a:spcPct val="0"/>
        </a:spcBef>
        <a:spcAft>
          <a:spcPct val="0"/>
        </a:spcAft>
        <a:defRPr kumimoji="1" sz="4400">
          <a:solidFill>
            <a:schemeClr val="tx1"/>
          </a:solidFill>
          <a:latin typeface="Calibri" pitchFamily="34" charset="0"/>
          <a:ea typeface="ＭＳ Ｐゴシック" pitchFamily="50" charset="-128"/>
        </a:defRPr>
      </a:lvl8pPr>
      <a:lvl9pPr marL="1828141" algn="ctr" rtl="0" fontAlgn="base">
        <a:spcBef>
          <a:spcPct val="0"/>
        </a:spcBef>
        <a:spcAft>
          <a:spcPct val="0"/>
        </a:spcAft>
        <a:defRPr kumimoji="1" sz="4400">
          <a:solidFill>
            <a:schemeClr val="tx1"/>
          </a:solidFill>
          <a:latin typeface="Calibri" pitchFamily="34" charset="0"/>
          <a:ea typeface="ＭＳ Ｐゴシック" pitchFamily="50" charset="-128"/>
        </a:defRPr>
      </a:lvl9pPr>
    </p:titleStyle>
    <p:bodyStyle>
      <a:lvl1pPr marL="342777" indent="-342777" algn="l" rtl="0" eaLnBrk="0" fontAlgn="base" hangingPunct="0">
        <a:spcBef>
          <a:spcPct val="20000"/>
        </a:spcBef>
        <a:spcAft>
          <a:spcPct val="0"/>
        </a:spcAft>
        <a:buFont typeface="Arial" pitchFamily="34" charset="0"/>
        <a:buChar char="•"/>
        <a:defRPr kumimoji="1" sz="3200" kern="1200">
          <a:solidFill>
            <a:schemeClr val="tx1"/>
          </a:solidFill>
          <a:latin typeface="+mn-lt"/>
          <a:ea typeface="+mn-ea"/>
          <a:cs typeface="+mn-cs"/>
        </a:defRPr>
      </a:lvl1pPr>
      <a:lvl2pPr marL="742683" indent="-285646" algn="l" rtl="0" eaLnBrk="0" fontAlgn="base" hangingPunct="0">
        <a:spcBef>
          <a:spcPct val="20000"/>
        </a:spcBef>
        <a:spcAft>
          <a:spcPct val="0"/>
        </a:spcAft>
        <a:buFont typeface="Arial" pitchFamily="34" charset="0"/>
        <a:buChar char="–"/>
        <a:defRPr kumimoji="1" sz="2800" kern="1200">
          <a:solidFill>
            <a:schemeClr val="tx1"/>
          </a:solidFill>
          <a:latin typeface="+mn-lt"/>
          <a:ea typeface="+mn-ea"/>
          <a:cs typeface="+mn-cs"/>
        </a:defRPr>
      </a:lvl2pPr>
      <a:lvl3pPr marL="1142589" indent="-228518" algn="l" rtl="0" eaLnBrk="0" fontAlgn="base" hangingPunct="0">
        <a:spcBef>
          <a:spcPct val="20000"/>
        </a:spcBef>
        <a:spcAft>
          <a:spcPct val="0"/>
        </a:spcAft>
        <a:buFont typeface="Arial" pitchFamily="34" charset="0"/>
        <a:buChar char="•"/>
        <a:defRPr kumimoji="1" sz="2400" kern="1200">
          <a:solidFill>
            <a:schemeClr val="tx1"/>
          </a:solidFill>
          <a:latin typeface="+mn-lt"/>
          <a:ea typeface="+mn-ea"/>
          <a:cs typeface="+mn-cs"/>
        </a:defRPr>
      </a:lvl3pPr>
      <a:lvl4pPr marL="1599624" indent="-228518" algn="l" rtl="0" eaLnBrk="0" fontAlgn="base" hangingPunct="0">
        <a:spcBef>
          <a:spcPct val="20000"/>
        </a:spcBef>
        <a:spcAft>
          <a:spcPct val="0"/>
        </a:spcAft>
        <a:buFont typeface="Arial" pitchFamily="34" charset="0"/>
        <a:buChar char="–"/>
        <a:defRPr kumimoji="1" sz="2000" kern="1200">
          <a:solidFill>
            <a:schemeClr val="tx1"/>
          </a:solidFill>
          <a:latin typeface="+mn-lt"/>
          <a:ea typeface="+mn-ea"/>
          <a:cs typeface="+mn-cs"/>
        </a:defRPr>
      </a:lvl4pPr>
      <a:lvl5pPr marL="2056659" indent="-228518" algn="l" rtl="0" eaLnBrk="0" fontAlgn="base" hangingPunct="0">
        <a:spcBef>
          <a:spcPct val="20000"/>
        </a:spcBef>
        <a:spcAft>
          <a:spcPct val="0"/>
        </a:spcAft>
        <a:buFont typeface="Arial" pitchFamily="34" charset="0"/>
        <a:buChar char="»"/>
        <a:defRPr kumimoji="1" sz="2000" kern="1200">
          <a:solidFill>
            <a:schemeClr val="tx1"/>
          </a:solidFill>
          <a:latin typeface="+mn-lt"/>
          <a:ea typeface="+mn-ea"/>
          <a:cs typeface="+mn-cs"/>
        </a:defRPr>
      </a:lvl5pPr>
      <a:lvl6pPr marL="2513694" indent="-228518" algn="l" defTabSz="91407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0729" indent="-228518" algn="l" defTabSz="91407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7766" indent="-228518" algn="l" defTabSz="91407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4802" indent="-228518" algn="l" defTabSz="914070"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4070" rtl="0" eaLnBrk="1" latinLnBrk="0" hangingPunct="1">
        <a:defRPr kumimoji="1" sz="1800" kern="1200">
          <a:solidFill>
            <a:schemeClr val="tx1"/>
          </a:solidFill>
          <a:latin typeface="+mn-lt"/>
          <a:ea typeface="+mn-ea"/>
          <a:cs typeface="+mn-cs"/>
        </a:defRPr>
      </a:lvl1pPr>
      <a:lvl2pPr marL="457035" algn="l" defTabSz="914070" rtl="0" eaLnBrk="1" latinLnBrk="0" hangingPunct="1">
        <a:defRPr kumimoji="1" sz="1800" kern="1200">
          <a:solidFill>
            <a:schemeClr val="tx1"/>
          </a:solidFill>
          <a:latin typeface="+mn-lt"/>
          <a:ea typeface="+mn-ea"/>
          <a:cs typeface="+mn-cs"/>
        </a:defRPr>
      </a:lvl2pPr>
      <a:lvl3pPr marL="914070" algn="l" defTabSz="914070" rtl="0" eaLnBrk="1" latinLnBrk="0" hangingPunct="1">
        <a:defRPr kumimoji="1" sz="1800" kern="1200">
          <a:solidFill>
            <a:schemeClr val="tx1"/>
          </a:solidFill>
          <a:latin typeface="+mn-lt"/>
          <a:ea typeface="+mn-ea"/>
          <a:cs typeface="+mn-cs"/>
        </a:defRPr>
      </a:lvl3pPr>
      <a:lvl4pPr marL="1371105" algn="l" defTabSz="914070" rtl="0" eaLnBrk="1" latinLnBrk="0" hangingPunct="1">
        <a:defRPr kumimoji="1" sz="1800" kern="1200">
          <a:solidFill>
            <a:schemeClr val="tx1"/>
          </a:solidFill>
          <a:latin typeface="+mn-lt"/>
          <a:ea typeface="+mn-ea"/>
          <a:cs typeface="+mn-cs"/>
        </a:defRPr>
      </a:lvl4pPr>
      <a:lvl5pPr marL="1828141" algn="l" defTabSz="914070" rtl="0" eaLnBrk="1" latinLnBrk="0" hangingPunct="1">
        <a:defRPr kumimoji="1" sz="1800" kern="1200">
          <a:solidFill>
            <a:schemeClr val="tx1"/>
          </a:solidFill>
          <a:latin typeface="+mn-lt"/>
          <a:ea typeface="+mn-ea"/>
          <a:cs typeface="+mn-cs"/>
        </a:defRPr>
      </a:lvl5pPr>
      <a:lvl6pPr marL="2285176" algn="l" defTabSz="914070" rtl="0" eaLnBrk="1" latinLnBrk="0" hangingPunct="1">
        <a:defRPr kumimoji="1" sz="1800" kern="1200">
          <a:solidFill>
            <a:schemeClr val="tx1"/>
          </a:solidFill>
          <a:latin typeface="+mn-lt"/>
          <a:ea typeface="+mn-ea"/>
          <a:cs typeface="+mn-cs"/>
        </a:defRPr>
      </a:lvl6pPr>
      <a:lvl7pPr marL="2742213" algn="l" defTabSz="914070" rtl="0" eaLnBrk="1" latinLnBrk="0" hangingPunct="1">
        <a:defRPr kumimoji="1" sz="1800" kern="1200">
          <a:solidFill>
            <a:schemeClr val="tx1"/>
          </a:solidFill>
          <a:latin typeface="+mn-lt"/>
          <a:ea typeface="+mn-ea"/>
          <a:cs typeface="+mn-cs"/>
        </a:defRPr>
      </a:lvl7pPr>
      <a:lvl8pPr marL="3199248" algn="l" defTabSz="914070" rtl="0" eaLnBrk="1" latinLnBrk="0" hangingPunct="1">
        <a:defRPr kumimoji="1" sz="1800" kern="1200">
          <a:solidFill>
            <a:schemeClr val="tx1"/>
          </a:solidFill>
          <a:latin typeface="+mn-lt"/>
          <a:ea typeface="+mn-ea"/>
          <a:cs typeface="+mn-cs"/>
        </a:defRPr>
      </a:lvl8pPr>
      <a:lvl9pPr marL="3656283" algn="l" defTabSz="914070" rtl="0" eaLnBrk="1" latinLnBrk="0" hangingPunct="1">
        <a:defRPr kumimoji="1"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chemeClr val="bg1">
            <a:alpha val="7000"/>
          </a:schemeClr>
        </a:solidFill>
        <a:effectLst/>
      </p:bgPr>
    </p:bg>
    <p:spTree>
      <p:nvGrpSpPr>
        <p:cNvPr id="1" name=""/>
        <p:cNvGrpSpPr/>
        <p:nvPr/>
      </p:nvGrpSpPr>
      <p:grpSpPr>
        <a:xfrm>
          <a:off x="0" y="0"/>
          <a:ext cx="0" cy="0"/>
          <a:chOff x="0" y="0"/>
          <a:chExt cx="0" cy="0"/>
        </a:xfrm>
      </p:grpSpPr>
      <p:sp>
        <p:nvSpPr>
          <p:cNvPr id="1026" name="タイトル プレースホルダ 1"/>
          <p:cNvSpPr>
            <a:spLocks noGrp="1"/>
          </p:cNvSpPr>
          <p:nvPr>
            <p:ph type="title"/>
          </p:nvPr>
        </p:nvSpPr>
        <p:spPr bwMode="auto">
          <a:xfrm>
            <a:off x="457200" y="274639"/>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07" tIns="45705" rIns="91407" bIns="45705" numCol="1" anchor="ctr" anchorCtr="0" compatLnSpc="1">
            <a:prstTxWarp prst="textNoShape">
              <a:avLst/>
            </a:prstTxWarp>
          </a:bodyPr>
          <a:lstStyle/>
          <a:p>
            <a:pPr lvl="0"/>
            <a:r>
              <a:rPr lang="ja-JP" altLang="en-US" smtClean="0"/>
              <a:t>マスタ タイトルの書式設定</a:t>
            </a:r>
          </a:p>
        </p:txBody>
      </p:sp>
      <p:sp>
        <p:nvSpPr>
          <p:cNvPr id="1027" name="テキスト プレースホルダ 2"/>
          <p:cNvSpPr>
            <a:spLocks noGrp="1"/>
          </p:cNvSpPr>
          <p:nvPr>
            <p:ph type="body" idx="1"/>
          </p:nvPr>
        </p:nvSpPr>
        <p:spPr bwMode="auto">
          <a:xfrm>
            <a:off x="457200" y="1600206"/>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07" tIns="45705" rIns="91407" bIns="45705" numCol="1" anchor="t" anchorCtr="0" compatLnSpc="1">
            <a:prstTxWarp prst="textNoShape">
              <a:avLst/>
            </a:prstTxWarp>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p>
        </p:txBody>
      </p:sp>
      <p:sp>
        <p:nvSpPr>
          <p:cNvPr id="4" name="日付プレースホルダ 3"/>
          <p:cNvSpPr>
            <a:spLocks noGrp="1"/>
          </p:cNvSpPr>
          <p:nvPr>
            <p:ph type="dt" sz="half" idx="2"/>
          </p:nvPr>
        </p:nvSpPr>
        <p:spPr>
          <a:xfrm>
            <a:off x="457200" y="6356456"/>
            <a:ext cx="2133600" cy="365125"/>
          </a:xfrm>
          <a:prstGeom prst="rect">
            <a:avLst/>
          </a:prstGeom>
        </p:spPr>
        <p:txBody>
          <a:bodyPr vert="horz" lIns="91407" tIns="45705" rIns="91407" bIns="45705" rtlCol="0" anchor="ctr"/>
          <a:lstStyle>
            <a:lvl1pPr algn="l" eaLnBrk="1" hangingPunct="1">
              <a:defRPr sz="1200">
                <a:solidFill>
                  <a:schemeClr val="tx1">
                    <a:tint val="75000"/>
                  </a:schemeClr>
                </a:solidFill>
                <a:latin typeface="Arial" panose="020B0604020202020204" pitchFamily="34" charset="0"/>
                <a:ea typeface="ＭＳ Ｐゴシック" pitchFamily="50" charset="-128"/>
              </a:defRPr>
            </a:lvl1pPr>
          </a:lstStyle>
          <a:p>
            <a:pPr fontAlgn="base">
              <a:spcBef>
                <a:spcPct val="0"/>
              </a:spcBef>
              <a:spcAft>
                <a:spcPct val="0"/>
              </a:spcAft>
              <a:defRPr/>
            </a:pPr>
            <a:fld id="{28193D25-5B2C-4A72-B0C2-0FEB38C31EED}" type="datetime1">
              <a:rPr lang="ja-JP" altLang="en-US" smtClean="0">
                <a:solidFill>
                  <a:prstClr val="black">
                    <a:tint val="75000"/>
                  </a:prstClr>
                </a:solidFill>
              </a:rPr>
              <a:t>2020/12/17</a:t>
            </a:fld>
            <a:endParaRPr lang="en-US" dirty="0">
              <a:solidFill>
                <a:prstClr val="black">
                  <a:tint val="75000"/>
                </a:prstClr>
              </a:solidFill>
            </a:endParaRPr>
          </a:p>
        </p:txBody>
      </p:sp>
      <p:sp>
        <p:nvSpPr>
          <p:cNvPr id="5" name="フッター プレースホルダ 4"/>
          <p:cNvSpPr>
            <a:spLocks noGrp="1"/>
          </p:cNvSpPr>
          <p:nvPr>
            <p:ph type="ftr" sz="quarter" idx="3"/>
          </p:nvPr>
        </p:nvSpPr>
        <p:spPr>
          <a:xfrm>
            <a:off x="3124200" y="6356456"/>
            <a:ext cx="2895600" cy="365125"/>
          </a:xfrm>
          <a:prstGeom prst="rect">
            <a:avLst/>
          </a:prstGeom>
        </p:spPr>
        <p:txBody>
          <a:bodyPr vert="horz" lIns="91407" tIns="45705" rIns="91407" bIns="45705" rtlCol="0" anchor="ctr"/>
          <a:lstStyle>
            <a:lvl1pPr algn="ctr" eaLnBrk="1" hangingPunct="1">
              <a:defRPr sz="1200">
                <a:solidFill>
                  <a:schemeClr val="tx1">
                    <a:tint val="75000"/>
                  </a:schemeClr>
                </a:solidFill>
                <a:latin typeface="Arial" panose="020B0604020202020204" pitchFamily="34" charset="0"/>
                <a:ea typeface="ＭＳ Ｐゴシック" pitchFamily="50" charset="-128"/>
              </a:defRPr>
            </a:lvl1pPr>
          </a:lstStyle>
          <a:p>
            <a:pPr fontAlgn="base">
              <a:spcBef>
                <a:spcPct val="0"/>
              </a:spcBef>
              <a:spcAft>
                <a:spcPct val="0"/>
              </a:spcAft>
              <a:defRPr/>
            </a:pPr>
            <a:r>
              <a:rPr lang="en-US" altLang="ja-JP" smtClean="0">
                <a:solidFill>
                  <a:prstClr val="black">
                    <a:tint val="75000"/>
                  </a:prstClr>
                </a:solidFill>
              </a:rPr>
              <a:t>©2020</a:t>
            </a:r>
            <a:r>
              <a:rPr lang="ja-JP" altLang="en-US" smtClean="0">
                <a:solidFill>
                  <a:prstClr val="black">
                    <a:tint val="75000"/>
                  </a:prstClr>
                </a:solidFill>
              </a:rPr>
              <a:t>滋賀県消費生活センター</a:t>
            </a:r>
            <a:endParaRPr lang="en-US">
              <a:solidFill>
                <a:prstClr val="black">
                  <a:tint val="75000"/>
                </a:prstClr>
              </a:solidFill>
            </a:endParaRPr>
          </a:p>
        </p:txBody>
      </p:sp>
      <p:sp>
        <p:nvSpPr>
          <p:cNvPr id="6" name="スライド番号プレースホルダ 5"/>
          <p:cNvSpPr>
            <a:spLocks noGrp="1"/>
          </p:cNvSpPr>
          <p:nvPr>
            <p:ph type="sldNum" sz="quarter" idx="4"/>
          </p:nvPr>
        </p:nvSpPr>
        <p:spPr>
          <a:xfrm>
            <a:off x="6553200" y="6356456"/>
            <a:ext cx="2133600" cy="365125"/>
          </a:xfrm>
          <a:prstGeom prst="rect">
            <a:avLst/>
          </a:prstGeom>
        </p:spPr>
        <p:txBody>
          <a:bodyPr vert="horz" wrap="square" lIns="91407" tIns="45705" rIns="91407" bIns="45705" numCol="1" anchor="ctr" anchorCtr="0" compatLnSpc="1">
            <a:prstTxWarp prst="textNoShape">
              <a:avLst/>
            </a:prstTxWarp>
          </a:bodyPr>
          <a:lstStyle>
            <a:lvl1pPr algn="r" eaLnBrk="1" hangingPunct="1">
              <a:defRPr sz="1200">
                <a:solidFill>
                  <a:srgbClr val="898989"/>
                </a:solidFill>
              </a:defRPr>
            </a:lvl1pPr>
          </a:lstStyle>
          <a:p>
            <a:pPr fontAlgn="base">
              <a:spcBef>
                <a:spcPct val="0"/>
              </a:spcBef>
              <a:spcAft>
                <a:spcPct val="0"/>
              </a:spcAft>
              <a:defRPr/>
            </a:pPr>
            <a:fld id="{DC9A5ABB-97BC-4E0B-B269-374A2B23BF6C}" type="slidenum">
              <a:rPr lang="en-US" altLang="ja-JP">
                <a:latin typeface="Arial" pitchFamily="34" charset="0"/>
              </a:rPr>
              <a:pPr fontAlgn="base">
                <a:spcBef>
                  <a:spcPct val="0"/>
                </a:spcBef>
                <a:spcAft>
                  <a:spcPct val="0"/>
                </a:spcAft>
                <a:defRPr/>
              </a:pPr>
              <a:t>‹#›</a:t>
            </a:fld>
            <a:endParaRPr lang="en-US" altLang="ja-JP">
              <a:latin typeface="Arial" pitchFamily="34" charset="0"/>
            </a:endParaRPr>
          </a:p>
        </p:txBody>
      </p:sp>
    </p:spTree>
    <p:extLst>
      <p:ext uri="{BB962C8B-B14F-4D97-AF65-F5344CB8AC3E}">
        <p14:creationId xmlns:p14="http://schemas.microsoft.com/office/powerpoint/2010/main" val="2445484199"/>
      </p:ext>
    </p:extLst>
  </p:cSld>
  <p:clrMap bg1="lt1" tx1="dk1" bg2="lt2" tx2="dk2" accent1="accent1" accent2="accent2" accent3="accent3" accent4="accent4" accent5="accent5" accent6="accent6" hlink="hlink" folHlink="folHlink"/>
  <p:sldLayoutIdLst>
    <p:sldLayoutId id="2147483793" r:id="rId1"/>
    <p:sldLayoutId id="2147483794" r:id="rId2"/>
    <p:sldLayoutId id="2147483795" r:id="rId3"/>
    <p:sldLayoutId id="2147483796" r:id="rId4"/>
    <p:sldLayoutId id="2147483797" r:id="rId5"/>
    <p:sldLayoutId id="2147483798" r:id="rId6"/>
    <p:sldLayoutId id="2147483799" r:id="rId7"/>
    <p:sldLayoutId id="2147483800" r:id="rId8"/>
    <p:sldLayoutId id="2147483801" r:id="rId9"/>
    <p:sldLayoutId id="2147483802" r:id="rId10"/>
    <p:sldLayoutId id="2147483803" r:id="rId11"/>
  </p:sldLayoutIdLst>
  <p:hf sldNum="0" hdr="0" dt="0"/>
  <p:txStyles>
    <p:titleStyle>
      <a:lvl1pPr algn="ctr" rtl="0" eaLnBrk="0" fontAlgn="base" hangingPunct="0">
        <a:spcBef>
          <a:spcPct val="0"/>
        </a:spcBef>
        <a:spcAft>
          <a:spcPct val="0"/>
        </a:spcAft>
        <a:defRPr kumimoji="1" sz="4400" kern="1200">
          <a:solidFill>
            <a:schemeClr val="tx1"/>
          </a:solidFill>
          <a:latin typeface="+mj-lt"/>
          <a:ea typeface="+mj-ea"/>
          <a:cs typeface="+mj-cs"/>
        </a:defRPr>
      </a:lvl1pPr>
      <a:lvl2pPr algn="ctr" rtl="0" eaLnBrk="0" fontAlgn="base" hangingPunct="0">
        <a:spcBef>
          <a:spcPct val="0"/>
        </a:spcBef>
        <a:spcAft>
          <a:spcPct val="0"/>
        </a:spcAft>
        <a:defRPr kumimoji="1" sz="4400">
          <a:solidFill>
            <a:schemeClr val="tx1"/>
          </a:solidFill>
          <a:latin typeface="Calibri" pitchFamily="34" charset="0"/>
          <a:ea typeface="ＭＳ Ｐゴシック" pitchFamily="50" charset="-128"/>
        </a:defRPr>
      </a:lvl2pPr>
      <a:lvl3pPr algn="ctr" rtl="0" eaLnBrk="0" fontAlgn="base" hangingPunct="0">
        <a:spcBef>
          <a:spcPct val="0"/>
        </a:spcBef>
        <a:spcAft>
          <a:spcPct val="0"/>
        </a:spcAft>
        <a:defRPr kumimoji="1" sz="4400">
          <a:solidFill>
            <a:schemeClr val="tx1"/>
          </a:solidFill>
          <a:latin typeface="Calibri" pitchFamily="34" charset="0"/>
          <a:ea typeface="ＭＳ Ｐゴシック" pitchFamily="50" charset="-128"/>
        </a:defRPr>
      </a:lvl3pPr>
      <a:lvl4pPr algn="ctr" rtl="0" eaLnBrk="0" fontAlgn="base" hangingPunct="0">
        <a:spcBef>
          <a:spcPct val="0"/>
        </a:spcBef>
        <a:spcAft>
          <a:spcPct val="0"/>
        </a:spcAft>
        <a:defRPr kumimoji="1" sz="4400">
          <a:solidFill>
            <a:schemeClr val="tx1"/>
          </a:solidFill>
          <a:latin typeface="Calibri" pitchFamily="34" charset="0"/>
          <a:ea typeface="ＭＳ Ｐゴシック" pitchFamily="50" charset="-128"/>
        </a:defRPr>
      </a:lvl4pPr>
      <a:lvl5pPr algn="ctr" rtl="0" eaLnBrk="0" fontAlgn="base" hangingPunct="0">
        <a:spcBef>
          <a:spcPct val="0"/>
        </a:spcBef>
        <a:spcAft>
          <a:spcPct val="0"/>
        </a:spcAft>
        <a:defRPr kumimoji="1" sz="4400">
          <a:solidFill>
            <a:schemeClr val="tx1"/>
          </a:solidFill>
          <a:latin typeface="Calibri" pitchFamily="34" charset="0"/>
          <a:ea typeface="ＭＳ Ｐゴシック" pitchFamily="50" charset="-128"/>
        </a:defRPr>
      </a:lvl5pPr>
      <a:lvl6pPr marL="457035" algn="ctr" rtl="0" fontAlgn="base">
        <a:spcBef>
          <a:spcPct val="0"/>
        </a:spcBef>
        <a:spcAft>
          <a:spcPct val="0"/>
        </a:spcAft>
        <a:defRPr kumimoji="1" sz="4400">
          <a:solidFill>
            <a:schemeClr val="tx1"/>
          </a:solidFill>
          <a:latin typeface="Calibri" pitchFamily="34" charset="0"/>
          <a:ea typeface="ＭＳ Ｐゴシック" pitchFamily="50" charset="-128"/>
        </a:defRPr>
      </a:lvl6pPr>
      <a:lvl7pPr marL="914070" algn="ctr" rtl="0" fontAlgn="base">
        <a:spcBef>
          <a:spcPct val="0"/>
        </a:spcBef>
        <a:spcAft>
          <a:spcPct val="0"/>
        </a:spcAft>
        <a:defRPr kumimoji="1" sz="4400">
          <a:solidFill>
            <a:schemeClr val="tx1"/>
          </a:solidFill>
          <a:latin typeface="Calibri" pitchFamily="34" charset="0"/>
          <a:ea typeface="ＭＳ Ｐゴシック" pitchFamily="50" charset="-128"/>
        </a:defRPr>
      </a:lvl7pPr>
      <a:lvl8pPr marL="1371105" algn="ctr" rtl="0" fontAlgn="base">
        <a:spcBef>
          <a:spcPct val="0"/>
        </a:spcBef>
        <a:spcAft>
          <a:spcPct val="0"/>
        </a:spcAft>
        <a:defRPr kumimoji="1" sz="4400">
          <a:solidFill>
            <a:schemeClr val="tx1"/>
          </a:solidFill>
          <a:latin typeface="Calibri" pitchFamily="34" charset="0"/>
          <a:ea typeface="ＭＳ Ｐゴシック" pitchFamily="50" charset="-128"/>
        </a:defRPr>
      </a:lvl8pPr>
      <a:lvl9pPr marL="1828141" algn="ctr" rtl="0" fontAlgn="base">
        <a:spcBef>
          <a:spcPct val="0"/>
        </a:spcBef>
        <a:spcAft>
          <a:spcPct val="0"/>
        </a:spcAft>
        <a:defRPr kumimoji="1" sz="4400">
          <a:solidFill>
            <a:schemeClr val="tx1"/>
          </a:solidFill>
          <a:latin typeface="Calibri" pitchFamily="34" charset="0"/>
          <a:ea typeface="ＭＳ Ｐゴシック" pitchFamily="50" charset="-128"/>
        </a:defRPr>
      </a:lvl9pPr>
    </p:titleStyle>
    <p:bodyStyle>
      <a:lvl1pPr marL="342777" indent="-342777" algn="l" rtl="0" eaLnBrk="0" fontAlgn="base" hangingPunct="0">
        <a:spcBef>
          <a:spcPct val="20000"/>
        </a:spcBef>
        <a:spcAft>
          <a:spcPct val="0"/>
        </a:spcAft>
        <a:buFont typeface="Arial" pitchFamily="34" charset="0"/>
        <a:buChar char="•"/>
        <a:defRPr kumimoji="1" sz="3200" kern="1200">
          <a:solidFill>
            <a:schemeClr val="tx1"/>
          </a:solidFill>
          <a:latin typeface="+mn-lt"/>
          <a:ea typeface="+mn-ea"/>
          <a:cs typeface="+mn-cs"/>
        </a:defRPr>
      </a:lvl1pPr>
      <a:lvl2pPr marL="742683" indent="-285646" algn="l" rtl="0" eaLnBrk="0" fontAlgn="base" hangingPunct="0">
        <a:spcBef>
          <a:spcPct val="20000"/>
        </a:spcBef>
        <a:spcAft>
          <a:spcPct val="0"/>
        </a:spcAft>
        <a:buFont typeface="Arial" pitchFamily="34" charset="0"/>
        <a:buChar char="–"/>
        <a:defRPr kumimoji="1" sz="2800" kern="1200">
          <a:solidFill>
            <a:schemeClr val="tx1"/>
          </a:solidFill>
          <a:latin typeface="+mn-lt"/>
          <a:ea typeface="+mn-ea"/>
          <a:cs typeface="+mn-cs"/>
        </a:defRPr>
      </a:lvl2pPr>
      <a:lvl3pPr marL="1142589" indent="-228518" algn="l" rtl="0" eaLnBrk="0" fontAlgn="base" hangingPunct="0">
        <a:spcBef>
          <a:spcPct val="20000"/>
        </a:spcBef>
        <a:spcAft>
          <a:spcPct val="0"/>
        </a:spcAft>
        <a:buFont typeface="Arial" pitchFamily="34" charset="0"/>
        <a:buChar char="•"/>
        <a:defRPr kumimoji="1" sz="2400" kern="1200">
          <a:solidFill>
            <a:schemeClr val="tx1"/>
          </a:solidFill>
          <a:latin typeface="+mn-lt"/>
          <a:ea typeface="+mn-ea"/>
          <a:cs typeface="+mn-cs"/>
        </a:defRPr>
      </a:lvl3pPr>
      <a:lvl4pPr marL="1599624" indent="-228518" algn="l" rtl="0" eaLnBrk="0" fontAlgn="base" hangingPunct="0">
        <a:spcBef>
          <a:spcPct val="20000"/>
        </a:spcBef>
        <a:spcAft>
          <a:spcPct val="0"/>
        </a:spcAft>
        <a:buFont typeface="Arial" pitchFamily="34" charset="0"/>
        <a:buChar char="–"/>
        <a:defRPr kumimoji="1" sz="2000" kern="1200">
          <a:solidFill>
            <a:schemeClr val="tx1"/>
          </a:solidFill>
          <a:latin typeface="+mn-lt"/>
          <a:ea typeface="+mn-ea"/>
          <a:cs typeface="+mn-cs"/>
        </a:defRPr>
      </a:lvl4pPr>
      <a:lvl5pPr marL="2056659" indent="-228518" algn="l" rtl="0" eaLnBrk="0" fontAlgn="base" hangingPunct="0">
        <a:spcBef>
          <a:spcPct val="20000"/>
        </a:spcBef>
        <a:spcAft>
          <a:spcPct val="0"/>
        </a:spcAft>
        <a:buFont typeface="Arial" pitchFamily="34" charset="0"/>
        <a:buChar char="»"/>
        <a:defRPr kumimoji="1" sz="2000" kern="1200">
          <a:solidFill>
            <a:schemeClr val="tx1"/>
          </a:solidFill>
          <a:latin typeface="+mn-lt"/>
          <a:ea typeface="+mn-ea"/>
          <a:cs typeface="+mn-cs"/>
        </a:defRPr>
      </a:lvl5pPr>
      <a:lvl6pPr marL="2513694" indent="-228518" algn="l" defTabSz="91407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0729" indent="-228518" algn="l" defTabSz="91407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7766" indent="-228518" algn="l" defTabSz="91407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4802" indent="-228518" algn="l" defTabSz="914070"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4070" rtl="0" eaLnBrk="1" latinLnBrk="0" hangingPunct="1">
        <a:defRPr kumimoji="1" sz="1800" kern="1200">
          <a:solidFill>
            <a:schemeClr val="tx1"/>
          </a:solidFill>
          <a:latin typeface="+mn-lt"/>
          <a:ea typeface="+mn-ea"/>
          <a:cs typeface="+mn-cs"/>
        </a:defRPr>
      </a:lvl1pPr>
      <a:lvl2pPr marL="457035" algn="l" defTabSz="914070" rtl="0" eaLnBrk="1" latinLnBrk="0" hangingPunct="1">
        <a:defRPr kumimoji="1" sz="1800" kern="1200">
          <a:solidFill>
            <a:schemeClr val="tx1"/>
          </a:solidFill>
          <a:latin typeface="+mn-lt"/>
          <a:ea typeface="+mn-ea"/>
          <a:cs typeface="+mn-cs"/>
        </a:defRPr>
      </a:lvl2pPr>
      <a:lvl3pPr marL="914070" algn="l" defTabSz="914070" rtl="0" eaLnBrk="1" latinLnBrk="0" hangingPunct="1">
        <a:defRPr kumimoji="1" sz="1800" kern="1200">
          <a:solidFill>
            <a:schemeClr val="tx1"/>
          </a:solidFill>
          <a:latin typeface="+mn-lt"/>
          <a:ea typeface="+mn-ea"/>
          <a:cs typeface="+mn-cs"/>
        </a:defRPr>
      </a:lvl3pPr>
      <a:lvl4pPr marL="1371105" algn="l" defTabSz="914070" rtl="0" eaLnBrk="1" latinLnBrk="0" hangingPunct="1">
        <a:defRPr kumimoji="1" sz="1800" kern="1200">
          <a:solidFill>
            <a:schemeClr val="tx1"/>
          </a:solidFill>
          <a:latin typeface="+mn-lt"/>
          <a:ea typeface="+mn-ea"/>
          <a:cs typeface="+mn-cs"/>
        </a:defRPr>
      </a:lvl4pPr>
      <a:lvl5pPr marL="1828141" algn="l" defTabSz="914070" rtl="0" eaLnBrk="1" latinLnBrk="0" hangingPunct="1">
        <a:defRPr kumimoji="1" sz="1800" kern="1200">
          <a:solidFill>
            <a:schemeClr val="tx1"/>
          </a:solidFill>
          <a:latin typeface="+mn-lt"/>
          <a:ea typeface="+mn-ea"/>
          <a:cs typeface="+mn-cs"/>
        </a:defRPr>
      </a:lvl5pPr>
      <a:lvl6pPr marL="2285176" algn="l" defTabSz="914070" rtl="0" eaLnBrk="1" latinLnBrk="0" hangingPunct="1">
        <a:defRPr kumimoji="1" sz="1800" kern="1200">
          <a:solidFill>
            <a:schemeClr val="tx1"/>
          </a:solidFill>
          <a:latin typeface="+mn-lt"/>
          <a:ea typeface="+mn-ea"/>
          <a:cs typeface="+mn-cs"/>
        </a:defRPr>
      </a:lvl6pPr>
      <a:lvl7pPr marL="2742213" algn="l" defTabSz="914070" rtl="0" eaLnBrk="1" latinLnBrk="0" hangingPunct="1">
        <a:defRPr kumimoji="1" sz="1800" kern="1200">
          <a:solidFill>
            <a:schemeClr val="tx1"/>
          </a:solidFill>
          <a:latin typeface="+mn-lt"/>
          <a:ea typeface="+mn-ea"/>
          <a:cs typeface="+mn-cs"/>
        </a:defRPr>
      </a:lvl7pPr>
      <a:lvl8pPr marL="3199248" algn="l" defTabSz="914070" rtl="0" eaLnBrk="1" latinLnBrk="0" hangingPunct="1">
        <a:defRPr kumimoji="1" sz="1800" kern="1200">
          <a:solidFill>
            <a:schemeClr val="tx1"/>
          </a:solidFill>
          <a:latin typeface="+mn-lt"/>
          <a:ea typeface="+mn-ea"/>
          <a:cs typeface="+mn-cs"/>
        </a:defRPr>
      </a:lvl8pPr>
      <a:lvl9pPr marL="3656283" algn="l" defTabSz="914070" rtl="0" eaLnBrk="1" latinLnBrk="0" hangingPunct="1">
        <a:defRPr kumimoji="1"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タイトル プレースホルダ 1"/>
          <p:cNvSpPr>
            <a:spLocks noGrp="1"/>
          </p:cNvSpPr>
          <p:nvPr>
            <p:ph type="title"/>
          </p:nvPr>
        </p:nvSpPr>
        <p:spPr bwMode="auto">
          <a:xfrm>
            <a:off x="457200" y="274639"/>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07" tIns="45705" rIns="91407" bIns="45705" numCol="1" anchor="ctr" anchorCtr="0" compatLnSpc="1">
            <a:prstTxWarp prst="textNoShape">
              <a:avLst/>
            </a:prstTxWarp>
          </a:bodyPr>
          <a:lstStyle/>
          <a:p>
            <a:pPr lvl="0"/>
            <a:r>
              <a:rPr lang="ja-JP" altLang="en-US" smtClean="0"/>
              <a:t>マスタ タイトルの書式設定</a:t>
            </a:r>
          </a:p>
        </p:txBody>
      </p:sp>
      <p:sp>
        <p:nvSpPr>
          <p:cNvPr id="1027" name="テキスト プレースホルダ 2"/>
          <p:cNvSpPr>
            <a:spLocks noGrp="1"/>
          </p:cNvSpPr>
          <p:nvPr>
            <p:ph type="body" idx="1"/>
          </p:nvPr>
        </p:nvSpPr>
        <p:spPr bwMode="auto">
          <a:xfrm>
            <a:off x="457200" y="1600201"/>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07" tIns="45705" rIns="91407" bIns="45705" numCol="1" anchor="t" anchorCtr="0" compatLnSpc="1">
            <a:prstTxWarp prst="textNoShape">
              <a:avLst/>
            </a:prstTxWarp>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p>
        </p:txBody>
      </p:sp>
      <p:sp>
        <p:nvSpPr>
          <p:cNvPr id="4" name="日付プレースホルダ 3"/>
          <p:cNvSpPr>
            <a:spLocks noGrp="1"/>
          </p:cNvSpPr>
          <p:nvPr>
            <p:ph type="dt" sz="half" idx="2"/>
          </p:nvPr>
        </p:nvSpPr>
        <p:spPr>
          <a:xfrm>
            <a:off x="457200" y="6356354"/>
            <a:ext cx="2133600" cy="365125"/>
          </a:xfrm>
          <a:prstGeom prst="rect">
            <a:avLst/>
          </a:prstGeom>
        </p:spPr>
        <p:txBody>
          <a:bodyPr vert="horz" lIns="91407" tIns="45705" rIns="91407" bIns="45705" rtlCol="0" anchor="ctr"/>
          <a:lstStyle>
            <a:lvl1pPr algn="l" eaLnBrk="1" hangingPunct="1">
              <a:defRPr sz="1200">
                <a:solidFill>
                  <a:schemeClr val="tx1">
                    <a:tint val="75000"/>
                  </a:schemeClr>
                </a:solidFill>
                <a:latin typeface="Arial" panose="020B0604020202020204" pitchFamily="34" charset="0"/>
                <a:ea typeface="ＭＳ Ｐゴシック" pitchFamily="50" charset="-128"/>
              </a:defRPr>
            </a:lvl1pPr>
          </a:lstStyle>
          <a:p>
            <a:pPr fontAlgn="base">
              <a:spcBef>
                <a:spcPct val="0"/>
              </a:spcBef>
              <a:spcAft>
                <a:spcPct val="0"/>
              </a:spcAft>
              <a:defRPr/>
            </a:pPr>
            <a:fld id="{F85B6849-6E8B-40E4-B650-9FDF92DECDCD}" type="datetime1">
              <a:rPr lang="ja-JP" altLang="en-US" smtClean="0">
                <a:solidFill>
                  <a:prstClr val="black">
                    <a:tint val="75000"/>
                  </a:prstClr>
                </a:solidFill>
              </a:rPr>
              <a:t>2020/12/17</a:t>
            </a:fld>
            <a:endParaRPr lang="en-US" dirty="0">
              <a:solidFill>
                <a:prstClr val="black">
                  <a:tint val="75000"/>
                </a:prstClr>
              </a:solidFill>
            </a:endParaRPr>
          </a:p>
        </p:txBody>
      </p:sp>
      <p:sp>
        <p:nvSpPr>
          <p:cNvPr id="5" name="フッター プレースホルダ 4"/>
          <p:cNvSpPr>
            <a:spLocks noGrp="1"/>
          </p:cNvSpPr>
          <p:nvPr>
            <p:ph type="ftr" sz="quarter" idx="3"/>
          </p:nvPr>
        </p:nvSpPr>
        <p:spPr>
          <a:xfrm>
            <a:off x="3124200" y="6356354"/>
            <a:ext cx="2895600" cy="365125"/>
          </a:xfrm>
          <a:prstGeom prst="rect">
            <a:avLst/>
          </a:prstGeom>
        </p:spPr>
        <p:txBody>
          <a:bodyPr vert="horz" lIns="91407" tIns="45705" rIns="91407" bIns="45705" rtlCol="0" anchor="ctr"/>
          <a:lstStyle>
            <a:lvl1pPr algn="ctr" eaLnBrk="1" hangingPunct="1">
              <a:defRPr sz="1200">
                <a:solidFill>
                  <a:schemeClr val="tx1">
                    <a:tint val="75000"/>
                  </a:schemeClr>
                </a:solidFill>
                <a:latin typeface="Arial" panose="020B0604020202020204" pitchFamily="34" charset="0"/>
                <a:ea typeface="ＭＳ Ｐゴシック" pitchFamily="50" charset="-128"/>
              </a:defRPr>
            </a:lvl1pPr>
          </a:lstStyle>
          <a:p>
            <a:pPr fontAlgn="base">
              <a:spcBef>
                <a:spcPct val="0"/>
              </a:spcBef>
              <a:spcAft>
                <a:spcPct val="0"/>
              </a:spcAft>
              <a:defRPr/>
            </a:pPr>
            <a:r>
              <a:rPr lang="en-US" altLang="ja-JP" smtClean="0">
                <a:solidFill>
                  <a:prstClr val="black">
                    <a:tint val="75000"/>
                  </a:prstClr>
                </a:solidFill>
              </a:rPr>
              <a:t>©2020</a:t>
            </a:r>
            <a:r>
              <a:rPr lang="ja-JP" altLang="en-US" smtClean="0">
                <a:solidFill>
                  <a:prstClr val="black">
                    <a:tint val="75000"/>
                  </a:prstClr>
                </a:solidFill>
              </a:rPr>
              <a:t>滋賀県消費生活センター</a:t>
            </a:r>
            <a:endParaRPr lang="en-US">
              <a:solidFill>
                <a:prstClr val="black">
                  <a:tint val="75000"/>
                </a:prstClr>
              </a:solidFill>
            </a:endParaRPr>
          </a:p>
        </p:txBody>
      </p:sp>
      <p:sp>
        <p:nvSpPr>
          <p:cNvPr id="6" name="スライド番号プレースホルダ 5"/>
          <p:cNvSpPr>
            <a:spLocks noGrp="1"/>
          </p:cNvSpPr>
          <p:nvPr>
            <p:ph type="sldNum" sz="quarter" idx="4"/>
          </p:nvPr>
        </p:nvSpPr>
        <p:spPr>
          <a:xfrm>
            <a:off x="6553200" y="6356354"/>
            <a:ext cx="2133600" cy="365125"/>
          </a:xfrm>
          <a:prstGeom prst="rect">
            <a:avLst/>
          </a:prstGeom>
        </p:spPr>
        <p:txBody>
          <a:bodyPr vert="horz" wrap="square" lIns="91407" tIns="45705" rIns="91407" bIns="45705" numCol="1" anchor="ctr" anchorCtr="0" compatLnSpc="1">
            <a:prstTxWarp prst="textNoShape">
              <a:avLst/>
            </a:prstTxWarp>
          </a:bodyPr>
          <a:lstStyle>
            <a:lvl1pPr algn="r" eaLnBrk="1" hangingPunct="1">
              <a:defRPr sz="1200">
                <a:solidFill>
                  <a:srgbClr val="898989"/>
                </a:solidFill>
              </a:defRPr>
            </a:lvl1pPr>
          </a:lstStyle>
          <a:p>
            <a:pPr fontAlgn="base">
              <a:spcBef>
                <a:spcPct val="0"/>
              </a:spcBef>
              <a:spcAft>
                <a:spcPct val="0"/>
              </a:spcAft>
              <a:defRPr/>
            </a:pPr>
            <a:fld id="{DC9A5ABB-97BC-4E0B-B269-374A2B23BF6C}" type="slidenum">
              <a:rPr lang="en-US" altLang="ja-JP">
                <a:latin typeface="Arial" pitchFamily="34" charset="0"/>
              </a:rPr>
              <a:pPr fontAlgn="base">
                <a:spcBef>
                  <a:spcPct val="0"/>
                </a:spcBef>
                <a:spcAft>
                  <a:spcPct val="0"/>
                </a:spcAft>
                <a:defRPr/>
              </a:pPr>
              <a:t>‹#›</a:t>
            </a:fld>
            <a:endParaRPr lang="en-US" altLang="ja-JP">
              <a:latin typeface="Arial" pitchFamily="34" charset="0"/>
            </a:endParaRPr>
          </a:p>
        </p:txBody>
      </p:sp>
    </p:spTree>
    <p:extLst>
      <p:ext uri="{BB962C8B-B14F-4D97-AF65-F5344CB8AC3E}">
        <p14:creationId xmlns:p14="http://schemas.microsoft.com/office/powerpoint/2010/main" val="942656844"/>
      </p:ext>
    </p:extLst>
  </p:cSld>
  <p:clrMap bg1="lt1" tx1="dk1" bg2="lt2" tx2="dk2" accent1="accent1" accent2="accent2" accent3="accent3" accent4="accent4" accent5="accent5" accent6="accent6" hlink="hlink" folHlink="folHlink"/>
  <p:sldLayoutIdLst>
    <p:sldLayoutId id="2147483817" r:id="rId1"/>
    <p:sldLayoutId id="2147483818" r:id="rId2"/>
    <p:sldLayoutId id="2147483819" r:id="rId3"/>
    <p:sldLayoutId id="2147483820" r:id="rId4"/>
    <p:sldLayoutId id="2147483821" r:id="rId5"/>
    <p:sldLayoutId id="2147483822" r:id="rId6"/>
    <p:sldLayoutId id="2147483823" r:id="rId7"/>
    <p:sldLayoutId id="2147483824" r:id="rId8"/>
    <p:sldLayoutId id="2147483825" r:id="rId9"/>
    <p:sldLayoutId id="2147483826" r:id="rId10"/>
    <p:sldLayoutId id="2147483827" r:id="rId11"/>
  </p:sldLayoutIdLst>
  <p:hf sldNum="0" hdr="0" dt="0"/>
  <p:txStyles>
    <p:titleStyle>
      <a:lvl1pPr algn="ctr" rtl="0" eaLnBrk="0" fontAlgn="base" hangingPunct="0">
        <a:spcBef>
          <a:spcPct val="0"/>
        </a:spcBef>
        <a:spcAft>
          <a:spcPct val="0"/>
        </a:spcAft>
        <a:defRPr kumimoji="1" sz="4400" kern="1200">
          <a:solidFill>
            <a:schemeClr val="tx1"/>
          </a:solidFill>
          <a:latin typeface="+mj-lt"/>
          <a:ea typeface="+mj-ea"/>
          <a:cs typeface="+mj-cs"/>
        </a:defRPr>
      </a:lvl1pPr>
      <a:lvl2pPr algn="ctr" rtl="0" eaLnBrk="0" fontAlgn="base" hangingPunct="0">
        <a:spcBef>
          <a:spcPct val="0"/>
        </a:spcBef>
        <a:spcAft>
          <a:spcPct val="0"/>
        </a:spcAft>
        <a:defRPr kumimoji="1" sz="4400">
          <a:solidFill>
            <a:schemeClr val="tx1"/>
          </a:solidFill>
          <a:latin typeface="Calibri" pitchFamily="34" charset="0"/>
          <a:ea typeface="ＭＳ Ｐゴシック" pitchFamily="50" charset="-128"/>
        </a:defRPr>
      </a:lvl2pPr>
      <a:lvl3pPr algn="ctr" rtl="0" eaLnBrk="0" fontAlgn="base" hangingPunct="0">
        <a:spcBef>
          <a:spcPct val="0"/>
        </a:spcBef>
        <a:spcAft>
          <a:spcPct val="0"/>
        </a:spcAft>
        <a:defRPr kumimoji="1" sz="4400">
          <a:solidFill>
            <a:schemeClr val="tx1"/>
          </a:solidFill>
          <a:latin typeface="Calibri" pitchFamily="34" charset="0"/>
          <a:ea typeface="ＭＳ Ｐゴシック" pitchFamily="50" charset="-128"/>
        </a:defRPr>
      </a:lvl3pPr>
      <a:lvl4pPr algn="ctr" rtl="0" eaLnBrk="0" fontAlgn="base" hangingPunct="0">
        <a:spcBef>
          <a:spcPct val="0"/>
        </a:spcBef>
        <a:spcAft>
          <a:spcPct val="0"/>
        </a:spcAft>
        <a:defRPr kumimoji="1" sz="4400">
          <a:solidFill>
            <a:schemeClr val="tx1"/>
          </a:solidFill>
          <a:latin typeface="Calibri" pitchFamily="34" charset="0"/>
          <a:ea typeface="ＭＳ Ｐゴシック" pitchFamily="50" charset="-128"/>
        </a:defRPr>
      </a:lvl4pPr>
      <a:lvl5pPr algn="ctr" rtl="0" eaLnBrk="0" fontAlgn="base" hangingPunct="0">
        <a:spcBef>
          <a:spcPct val="0"/>
        </a:spcBef>
        <a:spcAft>
          <a:spcPct val="0"/>
        </a:spcAft>
        <a:defRPr kumimoji="1" sz="4400">
          <a:solidFill>
            <a:schemeClr val="tx1"/>
          </a:solidFill>
          <a:latin typeface="Calibri" pitchFamily="34" charset="0"/>
          <a:ea typeface="ＭＳ Ｐゴシック" pitchFamily="50" charset="-128"/>
        </a:defRPr>
      </a:lvl5pPr>
      <a:lvl6pPr marL="457035" algn="ctr" rtl="0" fontAlgn="base">
        <a:spcBef>
          <a:spcPct val="0"/>
        </a:spcBef>
        <a:spcAft>
          <a:spcPct val="0"/>
        </a:spcAft>
        <a:defRPr kumimoji="1" sz="4400">
          <a:solidFill>
            <a:schemeClr val="tx1"/>
          </a:solidFill>
          <a:latin typeface="Calibri" pitchFamily="34" charset="0"/>
          <a:ea typeface="ＭＳ Ｐゴシック" pitchFamily="50" charset="-128"/>
        </a:defRPr>
      </a:lvl6pPr>
      <a:lvl7pPr marL="914070" algn="ctr" rtl="0" fontAlgn="base">
        <a:spcBef>
          <a:spcPct val="0"/>
        </a:spcBef>
        <a:spcAft>
          <a:spcPct val="0"/>
        </a:spcAft>
        <a:defRPr kumimoji="1" sz="4400">
          <a:solidFill>
            <a:schemeClr val="tx1"/>
          </a:solidFill>
          <a:latin typeface="Calibri" pitchFamily="34" charset="0"/>
          <a:ea typeface="ＭＳ Ｐゴシック" pitchFamily="50" charset="-128"/>
        </a:defRPr>
      </a:lvl7pPr>
      <a:lvl8pPr marL="1371105" algn="ctr" rtl="0" fontAlgn="base">
        <a:spcBef>
          <a:spcPct val="0"/>
        </a:spcBef>
        <a:spcAft>
          <a:spcPct val="0"/>
        </a:spcAft>
        <a:defRPr kumimoji="1" sz="4400">
          <a:solidFill>
            <a:schemeClr val="tx1"/>
          </a:solidFill>
          <a:latin typeface="Calibri" pitchFamily="34" charset="0"/>
          <a:ea typeface="ＭＳ Ｐゴシック" pitchFamily="50" charset="-128"/>
        </a:defRPr>
      </a:lvl8pPr>
      <a:lvl9pPr marL="1828141" algn="ctr" rtl="0" fontAlgn="base">
        <a:spcBef>
          <a:spcPct val="0"/>
        </a:spcBef>
        <a:spcAft>
          <a:spcPct val="0"/>
        </a:spcAft>
        <a:defRPr kumimoji="1" sz="4400">
          <a:solidFill>
            <a:schemeClr val="tx1"/>
          </a:solidFill>
          <a:latin typeface="Calibri" pitchFamily="34" charset="0"/>
          <a:ea typeface="ＭＳ Ｐゴシック" pitchFamily="50" charset="-128"/>
        </a:defRPr>
      </a:lvl9pPr>
    </p:titleStyle>
    <p:bodyStyle>
      <a:lvl1pPr marL="342777" indent="-342777" algn="l" rtl="0" eaLnBrk="0" fontAlgn="base" hangingPunct="0">
        <a:spcBef>
          <a:spcPct val="20000"/>
        </a:spcBef>
        <a:spcAft>
          <a:spcPct val="0"/>
        </a:spcAft>
        <a:buFont typeface="Arial" pitchFamily="34" charset="0"/>
        <a:buChar char="•"/>
        <a:defRPr kumimoji="1" sz="3200" kern="1200">
          <a:solidFill>
            <a:schemeClr val="tx1"/>
          </a:solidFill>
          <a:latin typeface="+mn-lt"/>
          <a:ea typeface="+mn-ea"/>
          <a:cs typeface="+mn-cs"/>
        </a:defRPr>
      </a:lvl1pPr>
      <a:lvl2pPr marL="742683" indent="-285646" algn="l" rtl="0" eaLnBrk="0" fontAlgn="base" hangingPunct="0">
        <a:spcBef>
          <a:spcPct val="20000"/>
        </a:spcBef>
        <a:spcAft>
          <a:spcPct val="0"/>
        </a:spcAft>
        <a:buFont typeface="Arial" pitchFamily="34" charset="0"/>
        <a:buChar char="–"/>
        <a:defRPr kumimoji="1" sz="2800" kern="1200">
          <a:solidFill>
            <a:schemeClr val="tx1"/>
          </a:solidFill>
          <a:latin typeface="+mn-lt"/>
          <a:ea typeface="+mn-ea"/>
          <a:cs typeface="+mn-cs"/>
        </a:defRPr>
      </a:lvl2pPr>
      <a:lvl3pPr marL="1142589" indent="-228518" algn="l" rtl="0" eaLnBrk="0" fontAlgn="base" hangingPunct="0">
        <a:spcBef>
          <a:spcPct val="20000"/>
        </a:spcBef>
        <a:spcAft>
          <a:spcPct val="0"/>
        </a:spcAft>
        <a:buFont typeface="Arial" pitchFamily="34" charset="0"/>
        <a:buChar char="•"/>
        <a:defRPr kumimoji="1" sz="2400" kern="1200">
          <a:solidFill>
            <a:schemeClr val="tx1"/>
          </a:solidFill>
          <a:latin typeface="+mn-lt"/>
          <a:ea typeface="+mn-ea"/>
          <a:cs typeface="+mn-cs"/>
        </a:defRPr>
      </a:lvl3pPr>
      <a:lvl4pPr marL="1599624" indent="-228518" algn="l" rtl="0" eaLnBrk="0" fontAlgn="base" hangingPunct="0">
        <a:spcBef>
          <a:spcPct val="20000"/>
        </a:spcBef>
        <a:spcAft>
          <a:spcPct val="0"/>
        </a:spcAft>
        <a:buFont typeface="Arial" pitchFamily="34" charset="0"/>
        <a:buChar char="–"/>
        <a:defRPr kumimoji="1" sz="2000" kern="1200">
          <a:solidFill>
            <a:schemeClr val="tx1"/>
          </a:solidFill>
          <a:latin typeface="+mn-lt"/>
          <a:ea typeface="+mn-ea"/>
          <a:cs typeface="+mn-cs"/>
        </a:defRPr>
      </a:lvl4pPr>
      <a:lvl5pPr marL="2056659" indent="-228518" algn="l" rtl="0" eaLnBrk="0" fontAlgn="base" hangingPunct="0">
        <a:spcBef>
          <a:spcPct val="20000"/>
        </a:spcBef>
        <a:spcAft>
          <a:spcPct val="0"/>
        </a:spcAft>
        <a:buFont typeface="Arial" pitchFamily="34" charset="0"/>
        <a:buChar char="»"/>
        <a:defRPr kumimoji="1" sz="2000" kern="1200">
          <a:solidFill>
            <a:schemeClr val="tx1"/>
          </a:solidFill>
          <a:latin typeface="+mn-lt"/>
          <a:ea typeface="+mn-ea"/>
          <a:cs typeface="+mn-cs"/>
        </a:defRPr>
      </a:lvl5pPr>
      <a:lvl6pPr marL="2513694" indent="-228518" algn="l" defTabSz="91407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0729" indent="-228518" algn="l" defTabSz="91407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7766" indent="-228518" algn="l" defTabSz="91407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4802" indent="-228518" algn="l" defTabSz="914070"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4070" rtl="0" eaLnBrk="1" latinLnBrk="0" hangingPunct="1">
        <a:defRPr kumimoji="1" sz="1800" kern="1200">
          <a:solidFill>
            <a:schemeClr val="tx1"/>
          </a:solidFill>
          <a:latin typeface="+mn-lt"/>
          <a:ea typeface="+mn-ea"/>
          <a:cs typeface="+mn-cs"/>
        </a:defRPr>
      </a:lvl1pPr>
      <a:lvl2pPr marL="457035" algn="l" defTabSz="914070" rtl="0" eaLnBrk="1" latinLnBrk="0" hangingPunct="1">
        <a:defRPr kumimoji="1" sz="1800" kern="1200">
          <a:solidFill>
            <a:schemeClr val="tx1"/>
          </a:solidFill>
          <a:latin typeface="+mn-lt"/>
          <a:ea typeface="+mn-ea"/>
          <a:cs typeface="+mn-cs"/>
        </a:defRPr>
      </a:lvl2pPr>
      <a:lvl3pPr marL="914070" algn="l" defTabSz="914070" rtl="0" eaLnBrk="1" latinLnBrk="0" hangingPunct="1">
        <a:defRPr kumimoji="1" sz="1800" kern="1200">
          <a:solidFill>
            <a:schemeClr val="tx1"/>
          </a:solidFill>
          <a:latin typeface="+mn-lt"/>
          <a:ea typeface="+mn-ea"/>
          <a:cs typeface="+mn-cs"/>
        </a:defRPr>
      </a:lvl3pPr>
      <a:lvl4pPr marL="1371105" algn="l" defTabSz="914070" rtl="0" eaLnBrk="1" latinLnBrk="0" hangingPunct="1">
        <a:defRPr kumimoji="1" sz="1800" kern="1200">
          <a:solidFill>
            <a:schemeClr val="tx1"/>
          </a:solidFill>
          <a:latin typeface="+mn-lt"/>
          <a:ea typeface="+mn-ea"/>
          <a:cs typeface="+mn-cs"/>
        </a:defRPr>
      </a:lvl4pPr>
      <a:lvl5pPr marL="1828141" algn="l" defTabSz="914070" rtl="0" eaLnBrk="1" latinLnBrk="0" hangingPunct="1">
        <a:defRPr kumimoji="1" sz="1800" kern="1200">
          <a:solidFill>
            <a:schemeClr val="tx1"/>
          </a:solidFill>
          <a:latin typeface="+mn-lt"/>
          <a:ea typeface="+mn-ea"/>
          <a:cs typeface="+mn-cs"/>
        </a:defRPr>
      </a:lvl5pPr>
      <a:lvl6pPr marL="2285176" algn="l" defTabSz="914070" rtl="0" eaLnBrk="1" latinLnBrk="0" hangingPunct="1">
        <a:defRPr kumimoji="1" sz="1800" kern="1200">
          <a:solidFill>
            <a:schemeClr val="tx1"/>
          </a:solidFill>
          <a:latin typeface="+mn-lt"/>
          <a:ea typeface="+mn-ea"/>
          <a:cs typeface="+mn-cs"/>
        </a:defRPr>
      </a:lvl6pPr>
      <a:lvl7pPr marL="2742213" algn="l" defTabSz="914070" rtl="0" eaLnBrk="1" latinLnBrk="0" hangingPunct="1">
        <a:defRPr kumimoji="1" sz="1800" kern="1200">
          <a:solidFill>
            <a:schemeClr val="tx1"/>
          </a:solidFill>
          <a:latin typeface="+mn-lt"/>
          <a:ea typeface="+mn-ea"/>
          <a:cs typeface="+mn-cs"/>
        </a:defRPr>
      </a:lvl7pPr>
      <a:lvl8pPr marL="3199248" algn="l" defTabSz="914070" rtl="0" eaLnBrk="1" latinLnBrk="0" hangingPunct="1">
        <a:defRPr kumimoji="1" sz="1800" kern="1200">
          <a:solidFill>
            <a:schemeClr val="tx1"/>
          </a:solidFill>
          <a:latin typeface="+mn-lt"/>
          <a:ea typeface="+mn-ea"/>
          <a:cs typeface="+mn-cs"/>
        </a:defRPr>
      </a:lvl8pPr>
      <a:lvl9pPr marL="3656283" algn="l" defTabSz="914070" rtl="0" eaLnBrk="1" latinLnBrk="0" hangingPunct="1">
        <a:defRPr kumimoji="1"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タイトル プレースホルダ 1"/>
          <p:cNvSpPr>
            <a:spLocks noGrp="1"/>
          </p:cNvSpPr>
          <p:nvPr>
            <p:ph type="title"/>
          </p:nvPr>
        </p:nvSpPr>
        <p:spPr bwMode="auto">
          <a:xfrm>
            <a:off x="457200" y="274639"/>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07" tIns="45705" rIns="91407" bIns="45705" numCol="1" anchor="ctr" anchorCtr="0" compatLnSpc="1">
            <a:prstTxWarp prst="textNoShape">
              <a:avLst/>
            </a:prstTxWarp>
          </a:bodyPr>
          <a:lstStyle/>
          <a:p>
            <a:pPr lvl="0"/>
            <a:r>
              <a:rPr lang="ja-JP" altLang="en-US" smtClean="0"/>
              <a:t>マスタ タイトルの書式設定</a:t>
            </a:r>
          </a:p>
        </p:txBody>
      </p:sp>
      <p:sp>
        <p:nvSpPr>
          <p:cNvPr id="1027" name="テキスト プレースホルダ 2"/>
          <p:cNvSpPr>
            <a:spLocks noGrp="1"/>
          </p:cNvSpPr>
          <p:nvPr>
            <p:ph type="body" idx="1"/>
          </p:nvPr>
        </p:nvSpPr>
        <p:spPr bwMode="auto">
          <a:xfrm>
            <a:off x="457200" y="1600201"/>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07" tIns="45705" rIns="91407" bIns="45705" numCol="1" anchor="t" anchorCtr="0" compatLnSpc="1">
            <a:prstTxWarp prst="textNoShape">
              <a:avLst/>
            </a:prstTxWarp>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p>
        </p:txBody>
      </p:sp>
      <p:sp>
        <p:nvSpPr>
          <p:cNvPr id="4" name="日付プレースホルダ 3"/>
          <p:cNvSpPr>
            <a:spLocks noGrp="1"/>
          </p:cNvSpPr>
          <p:nvPr>
            <p:ph type="dt" sz="half" idx="2"/>
          </p:nvPr>
        </p:nvSpPr>
        <p:spPr>
          <a:xfrm>
            <a:off x="457200" y="6356354"/>
            <a:ext cx="2133600" cy="365125"/>
          </a:xfrm>
          <a:prstGeom prst="rect">
            <a:avLst/>
          </a:prstGeom>
        </p:spPr>
        <p:txBody>
          <a:bodyPr vert="horz" lIns="91407" tIns="45705" rIns="91407" bIns="45705" rtlCol="0" anchor="ctr"/>
          <a:lstStyle>
            <a:lvl1pPr algn="l" eaLnBrk="1" hangingPunct="1">
              <a:defRPr sz="1200">
                <a:solidFill>
                  <a:schemeClr val="tx1">
                    <a:tint val="75000"/>
                  </a:schemeClr>
                </a:solidFill>
                <a:latin typeface="Arial" panose="020B0604020202020204" pitchFamily="34" charset="0"/>
                <a:ea typeface="ＭＳ Ｐゴシック" pitchFamily="50" charset="-128"/>
              </a:defRPr>
            </a:lvl1pPr>
          </a:lstStyle>
          <a:p>
            <a:pPr fontAlgn="base">
              <a:spcBef>
                <a:spcPct val="0"/>
              </a:spcBef>
              <a:spcAft>
                <a:spcPct val="0"/>
              </a:spcAft>
              <a:defRPr/>
            </a:pPr>
            <a:fld id="{425FC7C6-D3CE-4C22-80CB-2F21B5E1B486}" type="datetime1">
              <a:rPr lang="ja-JP" altLang="en-US" smtClean="0">
                <a:solidFill>
                  <a:prstClr val="black">
                    <a:tint val="75000"/>
                  </a:prstClr>
                </a:solidFill>
              </a:rPr>
              <a:t>2020/12/17</a:t>
            </a:fld>
            <a:endParaRPr lang="en-US" dirty="0">
              <a:solidFill>
                <a:prstClr val="black">
                  <a:tint val="75000"/>
                </a:prstClr>
              </a:solidFill>
            </a:endParaRPr>
          </a:p>
        </p:txBody>
      </p:sp>
      <p:sp>
        <p:nvSpPr>
          <p:cNvPr id="5" name="フッター プレースホルダ 4"/>
          <p:cNvSpPr>
            <a:spLocks noGrp="1"/>
          </p:cNvSpPr>
          <p:nvPr>
            <p:ph type="ftr" sz="quarter" idx="3"/>
          </p:nvPr>
        </p:nvSpPr>
        <p:spPr>
          <a:xfrm>
            <a:off x="3124200" y="6356354"/>
            <a:ext cx="2895600" cy="365125"/>
          </a:xfrm>
          <a:prstGeom prst="rect">
            <a:avLst/>
          </a:prstGeom>
        </p:spPr>
        <p:txBody>
          <a:bodyPr vert="horz" lIns="91407" tIns="45705" rIns="91407" bIns="45705" rtlCol="0" anchor="ctr"/>
          <a:lstStyle>
            <a:lvl1pPr algn="ctr" eaLnBrk="1" hangingPunct="1">
              <a:defRPr sz="1200">
                <a:solidFill>
                  <a:schemeClr val="tx1">
                    <a:tint val="75000"/>
                  </a:schemeClr>
                </a:solidFill>
                <a:latin typeface="Arial" panose="020B0604020202020204" pitchFamily="34" charset="0"/>
                <a:ea typeface="ＭＳ Ｐゴシック" pitchFamily="50" charset="-128"/>
              </a:defRPr>
            </a:lvl1pPr>
          </a:lstStyle>
          <a:p>
            <a:pPr fontAlgn="base">
              <a:spcBef>
                <a:spcPct val="0"/>
              </a:spcBef>
              <a:spcAft>
                <a:spcPct val="0"/>
              </a:spcAft>
              <a:defRPr/>
            </a:pPr>
            <a:r>
              <a:rPr lang="en-US" altLang="ja-JP" smtClean="0">
                <a:solidFill>
                  <a:prstClr val="black">
                    <a:tint val="75000"/>
                  </a:prstClr>
                </a:solidFill>
              </a:rPr>
              <a:t>©2020</a:t>
            </a:r>
            <a:r>
              <a:rPr lang="ja-JP" altLang="en-US" smtClean="0">
                <a:solidFill>
                  <a:prstClr val="black">
                    <a:tint val="75000"/>
                  </a:prstClr>
                </a:solidFill>
              </a:rPr>
              <a:t>滋賀県消費生活センター</a:t>
            </a:r>
            <a:endParaRPr lang="en-US">
              <a:solidFill>
                <a:prstClr val="black">
                  <a:tint val="75000"/>
                </a:prstClr>
              </a:solidFill>
            </a:endParaRPr>
          </a:p>
        </p:txBody>
      </p:sp>
      <p:sp>
        <p:nvSpPr>
          <p:cNvPr id="6" name="スライド番号プレースホルダ 5"/>
          <p:cNvSpPr>
            <a:spLocks noGrp="1"/>
          </p:cNvSpPr>
          <p:nvPr>
            <p:ph type="sldNum" sz="quarter" idx="4"/>
          </p:nvPr>
        </p:nvSpPr>
        <p:spPr>
          <a:xfrm>
            <a:off x="6553200" y="6356354"/>
            <a:ext cx="2133600" cy="365125"/>
          </a:xfrm>
          <a:prstGeom prst="rect">
            <a:avLst/>
          </a:prstGeom>
        </p:spPr>
        <p:txBody>
          <a:bodyPr vert="horz" wrap="square" lIns="91407" tIns="45705" rIns="91407" bIns="45705" numCol="1" anchor="ctr" anchorCtr="0" compatLnSpc="1">
            <a:prstTxWarp prst="textNoShape">
              <a:avLst/>
            </a:prstTxWarp>
          </a:bodyPr>
          <a:lstStyle>
            <a:lvl1pPr algn="r" eaLnBrk="1" hangingPunct="1">
              <a:defRPr sz="1200">
                <a:solidFill>
                  <a:srgbClr val="898989"/>
                </a:solidFill>
              </a:defRPr>
            </a:lvl1pPr>
          </a:lstStyle>
          <a:p>
            <a:pPr fontAlgn="base">
              <a:spcBef>
                <a:spcPct val="0"/>
              </a:spcBef>
              <a:spcAft>
                <a:spcPct val="0"/>
              </a:spcAft>
              <a:defRPr/>
            </a:pPr>
            <a:fld id="{DC9A5ABB-97BC-4E0B-B269-374A2B23BF6C}" type="slidenum">
              <a:rPr lang="en-US" altLang="ja-JP">
                <a:latin typeface="Arial" pitchFamily="34" charset="0"/>
              </a:rPr>
              <a:pPr fontAlgn="base">
                <a:spcBef>
                  <a:spcPct val="0"/>
                </a:spcBef>
                <a:spcAft>
                  <a:spcPct val="0"/>
                </a:spcAft>
                <a:defRPr/>
              </a:pPr>
              <a:t>‹#›</a:t>
            </a:fld>
            <a:endParaRPr lang="en-US" altLang="ja-JP">
              <a:latin typeface="Arial" pitchFamily="34" charset="0"/>
            </a:endParaRPr>
          </a:p>
        </p:txBody>
      </p:sp>
    </p:spTree>
    <p:extLst>
      <p:ext uri="{BB962C8B-B14F-4D97-AF65-F5344CB8AC3E}">
        <p14:creationId xmlns:p14="http://schemas.microsoft.com/office/powerpoint/2010/main" val="507626428"/>
      </p:ext>
    </p:extLst>
  </p:cSld>
  <p:clrMap bg1="lt1" tx1="dk1" bg2="lt2" tx2="dk2" accent1="accent1" accent2="accent2" accent3="accent3" accent4="accent4" accent5="accent5" accent6="accent6" hlink="hlink" folHlink="folHlink"/>
  <p:sldLayoutIdLst>
    <p:sldLayoutId id="2147483829" r:id="rId1"/>
    <p:sldLayoutId id="2147483830" r:id="rId2"/>
    <p:sldLayoutId id="2147483831" r:id="rId3"/>
    <p:sldLayoutId id="2147483832" r:id="rId4"/>
    <p:sldLayoutId id="2147483833" r:id="rId5"/>
    <p:sldLayoutId id="2147483834" r:id="rId6"/>
    <p:sldLayoutId id="2147483835" r:id="rId7"/>
    <p:sldLayoutId id="2147483836" r:id="rId8"/>
    <p:sldLayoutId id="2147483837" r:id="rId9"/>
    <p:sldLayoutId id="2147483838" r:id="rId10"/>
    <p:sldLayoutId id="2147483839" r:id="rId11"/>
  </p:sldLayoutIdLst>
  <p:hf sldNum="0" hdr="0" dt="0"/>
  <p:txStyles>
    <p:titleStyle>
      <a:lvl1pPr algn="ctr" rtl="0" eaLnBrk="0" fontAlgn="base" hangingPunct="0">
        <a:spcBef>
          <a:spcPct val="0"/>
        </a:spcBef>
        <a:spcAft>
          <a:spcPct val="0"/>
        </a:spcAft>
        <a:defRPr kumimoji="1" sz="4400" kern="1200">
          <a:solidFill>
            <a:schemeClr val="tx1"/>
          </a:solidFill>
          <a:latin typeface="+mj-lt"/>
          <a:ea typeface="+mj-ea"/>
          <a:cs typeface="+mj-cs"/>
        </a:defRPr>
      </a:lvl1pPr>
      <a:lvl2pPr algn="ctr" rtl="0" eaLnBrk="0" fontAlgn="base" hangingPunct="0">
        <a:spcBef>
          <a:spcPct val="0"/>
        </a:spcBef>
        <a:spcAft>
          <a:spcPct val="0"/>
        </a:spcAft>
        <a:defRPr kumimoji="1" sz="4400">
          <a:solidFill>
            <a:schemeClr val="tx1"/>
          </a:solidFill>
          <a:latin typeface="Calibri" pitchFamily="34" charset="0"/>
          <a:ea typeface="ＭＳ Ｐゴシック" pitchFamily="50" charset="-128"/>
        </a:defRPr>
      </a:lvl2pPr>
      <a:lvl3pPr algn="ctr" rtl="0" eaLnBrk="0" fontAlgn="base" hangingPunct="0">
        <a:spcBef>
          <a:spcPct val="0"/>
        </a:spcBef>
        <a:spcAft>
          <a:spcPct val="0"/>
        </a:spcAft>
        <a:defRPr kumimoji="1" sz="4400">
          <a:solidFill>
            <a:schemeClr val="tx1"/>
          </a:solidFill>
          <a:latin typeface="Calibri" pitchFamily="34" charset="0"/>
          <a:ea typeface="ＭＳ Ｐゴシック" pitchFamily="50" charset="-128"/>
        </a:defRPr>
      </a:lvl3pPr>
      <a:lvl4pPr algn="ctr" rtl="0" eaLnBrk="0" fontAlgn="base" hangingPunct="0">
        <a:spcBef>
          <a:spcPct val="0"/>
        </a:spcBef>
        <a:spcAft>
          <a:spcPct val="0"/>
        </a:spcAft>
        <a:defRPr kumimoji="1" sz="4400">
          <a:solidFill>
            <a:schemeClr val="tx1"/>
          </a:solidFill>
          <a:latin typeface="Calibri" pitchFamily="34" charset="0"/>
          <a:ea typeface="ＭＳ Ｐゴシック" pitchFamily="50" charset="-128"/>
        </a:defRPr>
      </a:lvl4pPr>
      <a:lvl5pPr algn="ctr" rtl="0" eaLnBrk="0" fontAlgn="base" hangingPunct="0">
        <a:spcBef>
          <a:spcPct val="0"/>
        </a:spcBef>
        <a:spcAft>
          <a:spcPct val="0"/>
        </a:spcAft>
        <a:defRPr kumimoji="1" sz="4400">
          <a:solidFill>
            <a:schemeClr val="tx1"/>
          </a:solidFill>
          <a:latin typeface="Calibri" pitchFamily="34" charset="0"/>
          <a:ea typeface="ＭＳ Ｐゴシック" pitchFamily="50" charset="-128"/>
        </a:defRPr>
      </a:lvl5pPr>
      <a:lvl6pPr marL="457035" algn="ctr" rtl="0" fontAlgn="base">
        <a:spcBef>
          <a:spcPct val="0"/>
        </a:spcBef>
        <a:spcAft>
          <a:spcPct val="0"/>
        </a:spcAft>
        <a:defRPr kumimoji="1" sz="4400">
          <a:solidFill>
            <a:schemeClr val="tx1"/>
          </a:solidFill>
          <a:latin typeface="Calibri" pitchFamily="34" charset="0"/>
          <a:ea typeface="ＭＳ Ｐゴシック" pitchFamily="50" charset="-128"/>
        </a:defRPr>
      </a:lvl6pPr>
      <a:lvl7pPr marL="914070" algn="ctr" rtl="0" fontAlgn="base">
        <a:spcBef>
          <a:spcPct val="0"/>
        </a:spcBef>
        <a:spcAft>
          <a:spcPct val="0"/>
        </a:spcAft>
        <a:defRPr kumimoji="1" sz="4400">
          <a:solidFill>
            <a:schemeClr val="tx1"/>
          </a:solidFill>
          <a:latin typeface="Calibri" pitchFamily="34" charset="0"/>
          <a:ea typeface="ＭＳ Ｐゴシック" pitchFamily="50" charset="-128"/>
        </a:defRPr>
      </a:lvl7pPr>
      <a:lvl8pPr marL="1371105" algn="ctr" rtl="0" fontAlgn="base">
        <a:spcBef>
          <a:spcPct val="0"/>
        </a:spcBef>
        <a:spcAft>
          <a:spcPct val="0"/>
        </a:spcAft>
        <a:defRPr kumimoji="1" sz="4400">
          <a:solidFill>
            <a:schemeClr val="tx1"/>
          </a:solidFill>
          <a:latin typeface="Calibri" pitchFamily="34" charset="0"/>
          <a:ea typeface="ＭＳ Ｐゴシック" pitchFamily="50" charset="-128"/>
        </a:defRPr>
      </a:lvl8pPr>
      <a:lvl9pPr marL="1828141" algn="ctr" rtl="0" fontAlgn="base">
        <a:spcBef>
          <a:spcPct val="0"/>
        </a:spcBef>
        <a:spcAft>
          <a:spcPct val="0"/>
        </a:spcAft>
        <a:defRPr kumimoji="1" sz="4400">
          <a:solidFill>
            <a:schemeClr val="tx1"/>
          </a:solidFill>
          <a:latin typeface="Calibri" pitchFamily="34" charset="0"/>
          <a:ea typeface="ＭＳ Ｐゴシック" pitchFamily="50" charset="-128"/>
        </a:defRPr>
      </a:lvl9pPr>
    </p:titleStyle>
    <p:bodyStyle>
      <a:lvl1pPr marL="342777" indent="-342777" algn="l" rtl="0" eaLnBrk="0" fontAlgn="base" hangingPunct="0">
        <a:spcBef>
          <a:spcPct val="20000"/>
        </a:spcBef>
        <a:spcAft>
          <a:spcPct val="0"/>
        </a:spcAft>
        <a:buFont typeface="Arial" pitchFamily="34" charset="0"/>
        <a:buChar char="•"/>
        <a:defRPr kumimoji="1" sz="3200" kern="1200">
          <a:solidFill>
            <a:schemeClr val="tx1"/>
          </a:solidFill>
          <a:latin typeface="+mn-lt"/>
          <a:ea typeface="+mn-ea"/>
          <a:cs typeface="+mn-cs"/>
        </a:defRPr>
      </a:lvl1pPr>
      <a:lvl2pPr marL="742683" indent="-285646" algn="l" rtl="0" eaLnBrk="0" fontAlgn="base" hangingPunct="0">
        <a:spcBef>
          <a:spcPct val="20000"/>
        </a:spcBef>
        <a:spcAft>
          <a:spcPct val="0"/>
        </a:spcAft>
        <a:buFont typeface="Arial" pitchFamily="34" charset="0"/>
        <a:buChar char="–"/>
        <a:defRPr kumimoji="1" sz="2800" kern="1200">
          <a:solidFill>
            <a:schemeClr val="tx1"/>
          </a:solidFill>
          <a:latin typeface="+mn-lt"/>
          <a:ea typeface="+mn-ea"/>
          <a:cs typeface="+mn-cs"/>
        </a:defRPr>
      </a:lvl2pPr>
      <a:lvl3pPr marL="1142589" indent="-228518" algn="l" rtl="0" eaLnBrk="0" fontAlgn="base" hangingPunct="0">
        <a:spcBef>
          <a:spcPct val="20000"/>
        </a:spcBef>
        <a:spcAft>
          <a:spcPct val="0"/>
        </a:spcAft>
        <a:buFont typeface="Arial" pitchFamily="34" charset="0"/>
        <a:buChar char="•"/>
        <a:defRPr kumimoji="1" sz="2400" kern="1200">
          <a:solidFill>
            <a:schemeClr val="tx1"/>
          </a:solidFill>
          <a:latin typeface="+mn-lt"/>
          <a:ea typeface="+mn-ea"/>
          <a:cs typeface="+mn-cs"/>
        </a:defRPr>
      </a:lvl3pPr>
      <a:lvl4pPr marL="1599624" indent="-228518" algn="l" rtl="0" eaLnBrk="0" fontAlgn="base" hangingPunct="0">
        <a:spcBef>
          <a:spcPct val="20000"/>
        </a:spcBef>
        <a:spcAft>
          <a:spcPct val="0"/>
        </a:spcAft>
        <a:buFont typeface="Arial" pitchFamily="34" charset="0"/>
        <a:buChar char="–"/>
        <a:defRPr kumimoji="1" sz="2000" kern="1200">
          <a:solidFill>
            <a:schemeClr val="tx1"/>
          </a:solidFill>
          <a:latin typeface="+mn-lt"/>
          <a:ea typeface="+mn-ea"/>
          <a:cs typeface="+mn-cs"/>
        </a:defRPr>
      </a:lvl4pPr>
      <a:lvl5pPr marL="2056659" indent="-228518" algn="l" rtl="0" eaLnBrk="0" fontAlgn="base" hangingPunct="0">
        <a:spcBef>
          <a:spcPct val="20000"/>
        </a:spcBef>
        <a:spcAft>
          <a:spcPct val="0"/>
        </a:spcAft>
        <a:buFont typeface="Arial" pitchFamily="34" charset="0"/>
        <a:buChar char="»"/>
        <a:defRPr kumimoji="1" sz="2000" kern="1200">
          <a:solidFill>
            <a:schemeClr val="tx1"/>
          </a:solidFill>
          <a:latin typeface="+mn-lt"/>
          <a:ea typeface="+mn-ea"/>
          <a:cs typeface="+mn-cs"/>
        </a:defRPr>
      </a:lvl5pPr>
      <a:lvl6pPr marL="2513694" indent="-228518" algn="l" defTabSz="91407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0729" indent="-228518" algn="l" defTabSz="91407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7766" indent="-228518" algn="l" defTabSz="91407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4802" indent="-228518" algn="l" defTabSz="914070"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4070" rtl="0" eaLnBrk="1" latinLnBrk="0" hangingPunct="1">
        <a:defRPr kumimoji="1" sz="1800" kern="1200">
          <a:solidFill>
            <a:schemeClr val="tx1"/>
          </a:solidFill>
          <a:latin typeface="+mn-lt"/>
          <a:ea typeface="+mn-ea"/>
          <a:cs typeface="+mn-cs"/>
        </a:defRPr>
      </a:lvl1pPr>
      <a:lvl2pPr marL="457035" algn="l" defTabSz="914070" rtl="0" eaLnBrk="1" latinLnBrk="0" hangingPunct="1">
        <a:defRPr kumimoji="1" sz="1800" kern="1200">
          <a:solidFill>
            <a:schemeClr val="tx1"/>
          </a:solidFill>
          <a:latin typeface="+mn-lt"/>
          <a:ea typeface="+mn-ea"/>
          <a:cs typeface="+mn-cs"/>
        </a:defRPr>
      </a:lvl2pPr>
      <a:lvl3pPr marL="914070" algn="l" defTabSz="914070" rtl="0" eaLnBrk="1" latinLnBrk="0" hangingPunct="1">
        <a:defRPr kumimoji="1" sz="1800" kern="1200">
          <a:solidFill>
            <a:schemeClr val="tx1"/>
          </a:solidFill>
          <a:latin typeface="+mn-lt"/>
          <a:ea typeface="+mn-ea"/>
          <a:cs typeface="+mn-cs"/>
        </a:defRPr>
      </a:lvl3pPr>
      <a:lvl4pPr marL="1371105" algn="l" defTabSz="914070" rtl="0" eaLnBrk="1" latinLnBrk="0" hangingPunct="1">
        <a:defRPr kumimoji="1" sz="1800" kern="1200">
          <a:solidFill>
            <a:schemeClr val="tx1"/>
          </a:solidFill>
          <a:latin typeface="+mn-lt"/>
          <a:ea typeface="+mn-ea"/>
          <a:cs typeface="+mn-cs"/>
        </a:defRPr>
      </a:lvl4pPr>
      <a:lvl5pPr marL="1828141" algn="l" defTabSz="914070" rtl="0" eaLnBrk="1" latinLnBrk="0" hangingPunct="1">
        <a:defRPr kumimoji="1" sz="1800" kern="1200">
          <a:solidFill>
            <a:schemeClr val="tx1"/>
          </a:solidFill>
          <a:latin typeface="+mn-lt"/>
          <a:ea typeface="+mn-ea"/>
          <a:cs typeface="+mn-cs"/>
        </a:defRPr>
      </a:lvl5pPr>
      <a:lvl6pPr marL="2285176" algn="l" defTabSz="914070" rtl="0" eaLnBrk="1" latinLnBrk="0" hangingPunct="1">
        <a:defRPr kumimoji="1" sz="1800" kern="1200">
          <a:solidFill>
            <a:schemeClr val="tx1"/>
          </a:solidFill>
          <a:latin typeface="+mn-lt"/>
          <a:ea typeface="+mn-ea"/>
          <a:cs typeface="+mn-cs"/>
        </a:defRPr>
      </a:lvl6pPr>
      <a:lvl7pPr marL="2742213" algn="l" defTabSz="914070" rtl="0" eaLnBrk="1" latinLnBrk="0" hangingPunct="1">
        <a:defRPr kumimoji="1" sz="1800" kern="1200">
          <a:solidFill>
            <a:schemeClr val="tx1"/>
          </a:solidFill>
          <a:latin typeface="+mn-lt"/>
          <a:ea typeface="+mn-ea"/>
          <a:cs typeface="+mn-cs"/>
        </a:defRPr>
      </a:lvl7pPr>
      <a:lvl8pPr marL="3199248" algn="l" defTabSz="914070" rtl="0" eaLnBrk="1" latinLnBrk="0" hangingPunct="1">
        <a:defRPr kumimoji="1" sz="1800" kern="1200">
          <a:solidFill>
            <a:schemeClr val="tx1"/>
          </a:solidFill>
          <a:latin typeface="+mn-lt"/>
          <a:ea typeface="+mn-ea"/>
          <a:cs typeface="+mn-cs"/>
        </a:defRPr>
      </a:lvl8pPr>
      <a:lvl9pPr marL="3656283" algn="l" defTabSz="914070" rtl="0" eaLnBrk="1" latinLnBrk="0" hangingPunct="1">
        <a:defRPr kumimoji="1"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タイトル プレースホルダ 1"/>
          <p:cNvSpPr>
            <a:spLocks noGrp="1"/>
          </p:cNvSpPr>
          <p:nvPr>
            <p:ph type="title"/>
          </p:nvPr>
        </p:nvSpPr>
        <p:spPr bwMode="auto">
          <a:xfrm>
            <a:off x="457200" y="274639"/>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ja-JP" altLang="en-US" smtClean="0"/>
              <a:t>マスタ タイトルの書式設定</a:t>
            </a:r>
          </a:p>
        </p:txBody>
      </p:sp>
      <p:sp>
        <p:nvSpPr>
          <p:cNvPr id="1027" name="テキスト プレースホルダ 2"/>
          <p:cNvSpPr>
            <a:spLocks noGrp="1"/>
          </p:cNvSpPr>
          <p:nvPr>
            <p:ph type="body" idx="1"/>
          </p:nvPr>
        </p:nvSpPr>
        <p:spPr bwMode="auto">
          <a:xfrm>
            <a:off x="457200" y="1600201"/>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p>
        </p:txBody>
      </p:sp>
      <p:sp>
        <p:nvSpPr>
          <p:cNvPr id="4" name="日付プレースホルダ 3"/>
          <p:cNvSpPr>
            <a:spLocks noGrp="1"/>
          </p:cNvSpPr>
          <p:nvPr>
            <p:ph type="dt" sz="half" idx="2"/>
          </p:nvPr>
        </p:nvSpPr>
        <p:spPr>
          <a:xfrm>
            <a:off x="457200" y="6356351"/>
            <a:ext cx="2133600" cy="365125"/>
          </a:xfrm>
          <a:prstGeom prst="rect">
            <a:avLst/>
          </a:prstGeom>
        </p:spPr>
        <p:txBody>
          <a:bodyPr vert="horz" wrap="square" lIns="91440" tIns="45720" rIns="91440" bIns="45720" numCol="1" anchor="ctr" anchorCtr="0" compatLnSpc="1">
            <a:prstTxWarp prst="textNoShape">
              <a:avLst/>
            </a:prstTxWarp>
          </a:bodyPr>
          <a:lstStyle>
            <a:lvl1pPr>
              <a:defRPr sz="1200">
                <a:solidFill>
                  <a:srgbClr val="898989"/>
                </a:solidFill>
                <a:latin typeface="Calibri" charset="0"/>
                <a:ea typeface="ＭＳ Ｐゴシック" charset="-128"/>
              </a:defRPr>
            </a:lvl1pPr>
          </a:lstStyle>
          <a:p>
            <a:pPr defTabSz="457200" fontAlgn="base">
              <a:spcBef>
                <a:spcPct val="0"/>
              </a:spcBef>
              <a:spcAft>
                <a:spcPct val="0"/>
              </a:spcAft>
              <a:defRPr/>
            </a:pPr>
            <a:fld id="{4D6E3310-F5E1-43DD-B60D-A22399BFD40B}" type="datetime1">
              <a:rPr lang="ja-JP" altLang="en-US" smtClean="0"/>
              <a:t>2020/12/17</a:t>
            </a:fld>
            <a:endParaRPr lang="ja-JP" altLang="en-US"/>
          </a:p>
        </p:txBody>
      </p:sp>
      <p:sp>
        <p:nvSpPr>
          <p:cNvPr id="5" name="フッター プレースホルダ 4"/>
          <p:cNvSpPr>
            <a:spLocks noGrp="1"/>
          </p:cNvSpPr>
          <p:nvPr>
            <p:ph type="ftr" sz="quarter" idx="3"/>
          </p:nvPr>
        </p:nvSpPr>
        <p:spPr>
          <a:xfrm>
            <a:off x="3124200" y="6356351"/>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ea typeface="+mn-ea"/>
                <a:cs typeface="+mn-cs"/>
              </a:defRPr>
            </a:lvl1pPr>
          </a:lstStyle>
          <a:p>
            <a:pPr defTabSz="457200">
              <a:defRPr/>
            </a:pPr>
            <a:r>
              <a:rPr lang="en-US" altLang="ja-JP" smtClean="0">
                <a:solidFill>
                  <a:prstClr val="black">
                    <a:tint val="75000"/>
                  </a:prstClr>
                </a:solidFill>
              </a:rPr>
              <a:t>©2020</a:t>
            </a:r>
            <a:r>
              <a:rPr lang="ja-JP" altLang="en-US" smtClean="0">
                <a:solidFill>
                  <a:prstClr val="black">
                    <a:tint val="75000"/>
                  </a:prstClr>
                </a:solidFill>
              </a:rPr>
              <a:t>滋賀県消費生活センター</a:t>
            </a:r>
            <a:endParaRPr lang="ja-JP" altLang="en-US">
              <a:solidFill>
                <a:prstClr val="black">
                  <a:tint val="75000"/>
                </a:prstClr>
              </a:solidFill>
            </a:endParaRPr>
          </a:p>
        </p:txBody>
      </p:sp>
      <p:sp>
        <p:nvSpPr>
          <p:cNvPr id="6" name="スライド番号プレースホルダ 5"/>
          <p:cNvSpPr>
            <a:spLocks noGrp="1"/>
          </p:cNvSpPr>
          <p:nvPr>
            <p:ph type="sldNum" sz="quarter" idx="4"/>
          </p:nvPr>
        </p:nvSpPr>
        <p:spPr>
          <a:xfrm>
            <a:off x="6553200" y="6356351"/>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Calibri" charset="0"/>
                <a:ea typeface="ＭＳ Ｐゴシック" charset="-128"/>
              </a:defRPr>
            </a:lvl1pPr>
          </a:lstStyle>
          <a:p>
            <a:pPr defTabSz="457200" fontAlgn="base">
              <a:spcBef>
                <a:spcPct val="0"/>
              </a:spcBef>
              <a:spcAft>
                <a:spcPct val="0"/>
              </a:spcAft>
              <a:defRPr/>
            </a:pPr>
            <a:fld id="{14D1F236-EAFD-4D6A-8853-FA896AD932A4}" type="slidenum">
              <a:rPr lang="ja-JP" altLang="en-US"/>
              <a:pPr defTabSz="457200" fontAlgn="base">
                <a:spcBef>
                  <a:spcPct val="0"/>
                </a:spcBef>
                <a:spcAft>
                  <a:spcPct val="0"/>
                </a:spcAft>
                <a:defRPr/>
              </a:pPr>
              <a:t>‹#›</a:t>
            </a:fld>
            <a:endParaRPr lang="ja-JP" altLang="en-US"/>
          </a:p>
        </p:txBody>
      </p:sp>
    </p:spTree>
    <p:extLst>
      <p:ext uri="{BB962C8B-B14F-4D97-AF65-F5344CB8AC3E}">
        <p14:creationId xmlns:p14="http://schemas.microsoft.com/office/powerpoint/2010/main" val="951177592"/>
      </p:ext>
    </p:extLst>
  </p:cSld>
  <p:clrMap bg1="lt1" tx1="dk1" bg2="lt2" tx2="dk2" accent1="accent1" accent2="accent2" accent3="accent3" accent4="accent4" accent5="accent5" accent6="accent6" hlink="hlink" folHlink="folHlink"/>
  <p:sldLayoutIdLst>
    <p:sldLayoutId id="2147483841" r:id="rId1"/>
    <p:sldLayoutId id="2147483842" r:id="rId2"/>
    <p:sldLayoutId id="2147483843" r:id="rId3"/>
    <p:sldLayoutId id="2147483844" r:id="rId4"/>
    <p:sldLayoutId id="2147483845" r:id="rId5"/>
    <p:sldLayoutId id="2147483846" r:id="rId6"/>
    <p:sldLayoutId id="2147483847" r:id="rId7"/>
    <p:sldLayoutId id="2147483848" r:id="rId8"/>
    <p:sldLayoutId id="2147483849" r:id="rId9"/>
    <p:sldLayoutId id="2147483850" r:id="rId10"/>
    <p:sldLayoutId id="2147483851" r:id="rId11"/>
  </p:sldLayoutIdLst>
  <p:hf sldNum="0" hdr="0" dt="0"/>
  <p:txStyles>
    <p:titleStyle>
      <a:lvl1pPr algn="ctr" defTabSz="457200" rtl="0" eaLnBrk="0" fontAlgn="base" hangingPunct="0">
        <a:spcBef>
          <a:spcPct val="0"/>
        </a:spcBef>
        <a:spcAft>
          <a:spcPct val="0"/>
        </a:spcAft>
        <a:defRPr kumimoji="1" sz="4400" kern="1200">
          <a:solidFill>
            <a:schemeClr val="tx1"/>
          </a:solidFill>
          <a:latin typeface="+mj-lt"/>
          <a:ea typeface="+mj-ea"/>
          <a:cs typeface="ＭＳ Ｐゴシック" charset="-128"/>
        </a:defRPr>
      </a:lvl1pPr>
      <a:lvl2pPr algn="ctr" defTabSz="457200" rtl="0" eaLnBrk="0" fontAlgn="base" hangingPunct="0">
        <a:spcBef>
          <a:spcPct val="0"/>
        </a:spcBef>
        <a:spcAft>
          <a:spcPct val="0"/>
        </a:spcAft>
        <a:defRPr kumimoji="1" sz="4400">
          <a:solidFill>
            <a:schemeClr val="tx1"/>
          </a:solidFill>
          <a:latin typeface="Calibri" charset="0"/>
          <a:ea typeface="ＭＳ Ｐゴシック" charset="-128"/>
          <a:cs typeface="ＭＳ Ｐゴシック" charset="-128"/>
        </a:defRPr>
      </a:lvl2pPr>
      <a:lvl3pPr algn="ctr" defTabSz="457200" rtl="0" eaLnBrk="0" fontAlgn="base" hangingPunct="0">
        <a:spcBef>
          <a:spcPct val="0"/>
        </a:spcBef>
        <a:spcAft>
          <a:spcPct val="0"/>
        </a:spcAft>
        <a:defRPr kumimoji="1" sz="4400">
          <a:solidFill>
            <a:schemeClr val="tx1"/>
          </a:solidFill>
          <a:latin typeface="Calibri" charset="0"/>
          <a:ea typeface="ＭＳ Ｐゴシック" charset="-128"/>
          <a:cs typeface="ＭＳ Ｐゴシック" charset="-128"/>
        </a:defRPr>
      </a:lvl3pPr>
      <a:lvl4pPr algn="ctr" defTabSz="457200" rtl="0" eaLnBrk="0" fontAlgn="base" hangingPunct="0">
        <a:spcBef>
          <a:spcPct val="0"/>
        </a:spcBef>
        <a:spcAft>
          <a:spcPct val="0"/>
        </a:spcAft>
        <a:defRPr kumimoji="1" sz="4400">
          <a:solidFill>
            <a:schemeClr val="tx1"/>
          </a:solidFill>
          <a:latin typeface="Calibri" charset="0"/>
          <a:ea typeface="ＭＳ Ｐゴシック" charset="-128"/>
          <a:cs typeface="ＭＳ Ｐゴシック" charset="-128"/>
        </a:defRPr>
      </a:lvl4pPr>
      <a:lvl5pPr algn="ctr" defTabSz="457200" rtl="0" eaLnBrk="0" fontAlgn="base" hangingPunct="0">
        <a:spcBef>
          <a:spcPct val="0"/>
        </a:spcBef>
        <a:spcAft>
          <a:spcPct val="0"/>
        </a:spcAft>
        <a:defRPr kumimoji="1" sz="4400">
          <a:solidFill>
            <a:schemeClr val="tx1"/>
          </a:solidFill>
          <a:latin typeface="Calibri" charset="0"/>
          <a:ea typeface="ＭＳ Ｐゴシック" charset="-128"/>
          <a:cs typeface="ＭＳ Ｐゴシック" charset="-128"/>
        </a:defRPr>
      </a:lvl5pPr>
      <a:lvl6pPr marL="457200" algn="ctr" defTabSz="457200" rtl="0" eaLnBrk="1" fontAlgn="base" hangingPunct="1">
        <a:spcBef>
          <a:spcPct val="0"/>
        </a:spcBef>
        <a:spcAft>
          <a:spcPct val="0"/>
        </a:spcAft>
        <a:defRPr kumimoji="1" sz="4400">
          <a:solidFill>
            <a:schemeClr val="tx1"/>
          </a:solidFill>
          <a:latin typeface="Calibri" charset="0"/>
          <a:ea typeface="ＭＳ Ｐゴシック" charset="-128"/>
          <a:cs typeface="ＭＳ Ｐゴシック" charset="-128"/>
        </a:defRPr>
      </a:lvl6pPr>
      <a:lvl7pPr marL="914400" algn="ctr" defTabSz="457200" rtl="0" eaLnBrk="1" fontAlgn="base" hangingPunct="1">
        <a:spcBef>
          <a:spcPct val="0"/>
        </a:spcBef>
        <a:spcAft>
          <a:spcPct val="0"/>
        </a:spcAft>
        <a:defRPr kumimoji="1" sz="4400">
          <a:solidFill>
            <a:schemeClr val="tx1"/>
          </a:solidFill>
          <a:latin typeface="Calibri" charset="0"/>
          <a:ea typeface="ＭＳ Ｐゴシック" charset="-128"/>
          <a:cs typeface="ＭＳ Ｐゴシック" charset="-128"/>
        </a:defRPr>
      </a:lvl7pPr>
      <a:lvl8pPr marL="1371600" algn="ctr" defTabSz="457200" rtl="0" eaLnBrk="1" fontAlgn="base" hangingPunct="1">
        <a:spcBef>
          <a:spcPct val="0"/>
        </a:spcBef>
        <a:spcAft>
          <a:spcPct val="0"/>
        </a:spcAft>
        <a:defRPr kumimoji="1" sz="4400">
          <a:solidFill>
            <a:schemeClr val="tx1"/>
          </a:solidFill>
          <a:latin typeface="Calibri" charset="0"/>
          <a:ea typeface="ＭＳ Ｐゴシック" charset="-128"/>
          <a:cs typeface="ＭＳ Ｐゴシック" charset="-128"/>
        </a:defRPr>
      </a:lvl8pPr>
      <a:lvl9pPr marL="1828800" algn="ctr" defTabSz="457200" rtl="0" eaLnBrk="1" fontAlgn="base" hangingPunct="1">
        <a:spcBef>
          <a:spcPct val="0"/>
        </a:spcBef>
        <a:spcAft>
          <a:spcPct val="0"/>
        </a:spcAft>
        <a:defRPr kumimoji="1" sz="4400">
          <a:solidFill>
            <a:schemeClr val="tx1"/>
          </a:solidFill>
          <a:latin typeface="Calibri" charset="0"/>
          <a:ea typeface="ＭＳ Ｐゴシック" charset="-128"/>
          <a:cs typeface="ＭＳ Ｐゴシック" charset="-128"/>
        </a:defRPr>
      </a:lvl9pPr>
    </p:titleStyle>
    <p:bodyStyle>
      <a:lvl1pPr marL="342900" indent="-342900" algn="l" defTabSz="457200" rtl="0" eaLnBrk="0" fontAlgn="base" hangingPunct="0">
        <a:spcBef>
          <a:spcPct val="20000"/>
        </a:spcBef>
        <a:spcAft>
          <a:spcPct val="0"/>
        </a:spcAft>
        <a:buFont typeface="Arial" charset="0"/>
        <a:buChar char="•"/>
        <a:defRPr kumimoji="1" sz="3200" kern="1200">
          <a:solidFill>
            <a:schemeClr val="tx1"/>
          </a:solidFill>
          <a:latin typeface="+mn-lt"/>
          <a:ea typeface="+mn-ea"/>
          <a:cs typeface="ＭＳ Ｐゴシック" charset="-128"/>
        </a:defRPr>
      </a:lvl1pPr>
      <a:lvl2pPr marL="742950" indent="-285750" algn="l" defTabSz="457200" rtl="0" eaLnBrk="0" fontAlgn="base" hangingPunct="0">
        <a:spcBef>
          <a:spcPct val="20000"/>
        </a:spcBef>
        <a:spcAft>
          <a:spcPct val="0"/>
        </a:spcAft>
        <a:buFont typeface="Arial" charset="0"/>
        <a:buChar char="–"/>
        <a:defRPr kumimoji="1" sz="2800" kern="1200">
          <a:solidFill>
            <a:schemeClr val="tx1"/>
          </a:solidFill>
          <a:latin typeface="+mn-lt"/>
          <a:ea typeface="+mn-ea"/>
          <a:cs typeface="+mn-cs"/>
        </a:defRPr>
      </a:lvl2pPr>
      <a:lvl3pPr marL="1143000" indent="-228600" algn="l" defTabSz="457200" rtl="0" eaLnBrk="0" fontAlgn="base" hangingPunct="0">
        <a:spcBef>
          <a:spcPct val="20000"/>
        </a:spcBef>
        <a:spcAft>
          <a:spcPct val="0"/>
        </a:spcAft>
        <a:buFont typeface="Arial" charset="0"/>
        <a:buChar char="•"/>
        <a:defRPr kumimoji="1" sz="2400" kern="1200">
          <a:solidFill>
            <a:schemeClr val="tx1"/>
          </a:solidFill>
          <a:latin typeface="+mn-lt"/>
          <a:ea typeface="+mn-ea"/>
          <a:cs typeface="+mn-cs"/>
        </a:defRPr>
      </a:lvl3pPr>
      <a:lvl4pPr marL="1600200" indent="-228600" algn="l" defTabSz="457200" rtl="0" eaLnBrk="0" fontAlgn="base" hangingPunct="0">
        <a:spcBef>
          <a:spcPct val="20000"/>
        </a:spcBef>
        <a:spcAft>
          <a:spcPct val="0"/>
        </a:spcAft>
        <a:buFont typeface="Arial" charset="0"/>
        <a:buChar char="–"/>
        <a:defRPr kumimoji="1" sz="2000" kern="1200">
          <a:solidFill>
            <a:schemeClr val="tx1"/>
          </a:solidFill>
          <a:latin typeface="+mn-lt"/>
          <a:ea typeface="+mn-ea"/>
          <a:cs typeface="+mn-cs"/>
        </a:defRPr>
      </a:lvl4pPr>
      <a:lvl5pPr marL="2057400" indent="-228600" algn="l" defTabSz="457200" rtl="0" eaLnBrk="0" fontAlgn="base" hangingPunct="0">
        <a:spcBef>
          <a:spcPct val="20000"/>
        </a:spcBef>
        <a:spcAft>
          <a:spcPct val="0"/>
        </a:spcAft>
        <a:buFont typeface="Arial" charset="0"/>
        <a:buChar char="»"/>
        <a:defRPr kumimoji="1"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9pPr>
    </p:bodyStyle>
    <p:otherStyle>
      <a:defPPr>
        <a:defRPr lang="ja-JP"/>
      </a:defPPr>
      <a:lvl1pPr marL="0" algn="l" defTabSz="457200" rtl="0" eaLnBrk="1" latinLnBrk="0" hangingPunct="1">
        <a:defRPr kumimoji="1" sz="1800" kern="1200">
          <a:solidFill>
            <a:schemeClr val="tx1"/>
          </a:solidFill>
          <a:latin typeface="+mn-lt"/>
          <a:ea typeface="+mn-ea"/>
          <a:cs typeface="+mn-cs"/>
        </a:defRPr>
      </a:lvl1pPr>
      <a:lvl2pPr marL="457200" algn="l" defTabSz="457200" rtl="0" eaLnBrk="1" latinLnBrk="0" hangingPunct="1">
        <a:defRPr kumimoji="1" sz="1800" kern="1200">
          <a:solidFill>
            <a:schemeClr val="tx1"/>
          </a:solidFill>
          <a:latin typeface="+mn-lt"/>
          <a:ea typeface="+mn-ea"/>
          <a:cs typeface="+mn-cs"/>
        </a:defRPr>
      </a:lvl2pPr>
      <a:lvl3pPr marL="914400" algn="l" defTabSz="457200" rtl="0" eaLnBrk="1" latinLnBrk="0" hangingPunct="1">
        <a:defRPr kumimoji="1" sz="1800" kern="1200">
          <a:solidFill>
            <a:schemeClr val="tx1"/>
          </a:solidFill>
          <a:latin typeface="+mn-lt"/>
          <a:ea typeface="+mn-ea"/>
          <a:cs typeface="+mn-cs"/>
        </a:defRPr>
      </a:lvl3pPr>
      <a:lvl4pPr marL="1371600" algn="l" defTabSz="457200" rtl="0" eaLnBrk="1" latinLnBrk="0" hangingPunct="1">
        <a:defRPr kumimoji="1" sz="1800" kern="1200">
          <a:solidFill>
            <a:schemeClr val="tx1"/>
          </a:solidFill>
          <a:latin typeface="+mn-lt"/>
          <a:ea typeface="+mn-ea"/>
          <a:cs typeface="+mn-cs"/>
        </a:defRPr>
      </a:lvl4pPr>
      <a:lvl5pPr marL="1828800" algn="l" defTabSz="457200" rtl="0" eaLnBrk="1" latinLnBrk="0" hangingPunct="1">
        <a:defRPr kumimoji="1" sz="1800" kern="1200">
          <a:solidFill>
            <a:schemeClr val="tx1"/>
          </a:solidFill>
          <a:latin typeface="+mn-lt"/>
          <a:ea typeface="+mn-ea"/>
          <a:cs typeface="+mn-cs"/>
        </a:defRPr>
      </a:lvl5pPr>
      <a:lvl6pPr marL="2286000" algn="l" defTabSz="457200" rtl="0" eaLnBrk="1" latinLnBrk="0" hangingPunct="1">
        <a:defRPr kumimoji="1" sz="1800" kern="1200">
          <a:solidFill>
            <a:schemeClr val="tx1"/>
          </a:solidFill>
          <a:latin typeface="+mn-lt"/>
          <a:ea typeface="+mn-ea"/>
          <a:cs typeface="+mn-cs"/>
        </a:defRPr>
      </a:lvl6pPr>
      <a:lvl7pPr marL="2743200" algn="l" defTabSz="457200" rtl="0" eaLnBrk="1" latinLnBrk="0" hangingPunct="1">
        <a:defRPr kumimoji="1" sz="1800" kern="1200">
          <a:solidFill>
            <a:schemeClr val="tx1"/>
          </a:solidFill>
          <a:latin typeface="+mn-lt"/>
          <a:ea typeface="+mn-ea"/>
          <a:cs typeface="+mn-cs"/>
        </a:defRPr>
      </a:lvl7pPr>
      <a:lvl8pPr marL="3200400" algn="l" defTabSz="457200" rtl="0" eaLnBrk="1" latinLnBrk="0" hangingPunct="1">
        <a:defRPr kumimoji="1" sz="1800" kern="1200">
          <a:solidFill>
            <a:schemeClr val="tx1"/>
          </a:solidFill>
          <a:latin typeface="+mn-lt"/>
          <a:ea typeface="+mn-ea"/>
          <a:cs typeface="+mn-cs"/>
        </a:defRPr>
      </a:lvl8pPr>
      <a:lvl9pPr marL="3657600" algn="l" defTabSz="4572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0.xml"/><Relationship Id="rId1" Type="http://schemas.openxmlformats.org/officeDocument/2006/relationships/slideLayout" Target="../slideLayouts/slideLayout73.xml"/><Relationship Id="rId4" Type="http://schemas.openxmlformats.org/officeDocument/2006/relationships/image" Target="../media/image30.png"/></Relationships>
</file>

<file path=ppt/slides/_rels/slide11.xml.rels><?xml version="1.0" encoding="UTF-8" standalone="yes"?>
<Relationships xmlns="http://schemas.openxmlformats.org/package/2006/relationships"><Relationship Id="rId3" Type="http://schemas.openxmlformats.org/officeDocument/2006/relationships/image" Target="../media/image25.png"/><Relationship Id="rId7" Type="http://schemas.openxmlformats.org/officeDocument/2006/relationships/image" Target="../media/image32.png"/><Relationship Id="rId2" Type="http://schemas.openxmlformats.org/officeDocument/2006/relationships/notesSlide" Target="../notesSlides/notesSlide11.xml"/><Relationship Id="rId1" Type="http://schemas.openxmlformats.org/officeDocument/2006/relationships/slideLayout" Target="../slideLayouts/slideLayout25.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image" Target="../media/image31.png"/></Relationships>
</file>

<file path=ppt/slides/_rels/slide12.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2.xml"/><Relationship Id="rId1" Type="http://schemas.openxmlformats.org/officeDocument/2006/relationships/slideLayout" Target="../slideLayouts/slideLayout62.xml"/><Relationship Id="rId6" Type="http://schemas.openxmlformats.org/officeDocument/2006/relationships/image" Target="../media/image36.png"/><Relationship Id="rId5" Type="http://schemas.openxmlformats.org/officeDocument/2006/relationships/image" Target="../media/image35.png"/><Relationship Id="rId4" Type="http://schemas.openxmlformats.org/officeDocument/2006/relationships/image" Target="../media/image34.png"/></Relationships>
</file>

<file path=ppt/slides/_rels/slide13.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3.xml"/><Relationship Id="rId1" Type="http://schemas.openxmlformats.org/officeDocument/2006/relationships/slideLayout" Target="../slideLayouts/slideLayout62.xml"/><Relationship Id="rId6" Type="http://schemas.openxmlformats.org/officeDocument/2006/relationships/image" Target="../media/image36.png"/><Relationship Id="rId5" Type="http://schemas.openxmlformats.org/officeDocument/2006/relationships/image" Target="../media/image35.png"/><Relationship Id="rId4" Type="http://schemas.openxmlformats.org/officeDocument/2006/relationships/image" Target="../media/image34.png"/></Relationships>
</file>

<file path=ppt/slides/_rels/slide14.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14.xml"/><Relationship Id="rId1" Type="http://schemas.openxmlformats.org/officeDocument/2006/relationships/slideLayout" Target="../slideLayouts/slideLayout62.xml"/><Relationship Id="rId6" Type="http://schemas.openxmlformats.org/officeDocument/2006/relationships/image" Target="../media/image34.png"/><Relationship Id="rId5" Type="http://schemas.openxmlformats.org/officeDocument/2006/relationships/image" Target="../media/image39.png"/><Relationship Id="rId4" Type="http://schemas.openxmlformats.org/officeDocument/2006/relationships/image" Target="../media/image38.png"/></Relationships>
</file>

<file path=ppt/slides/_rels/slide1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5.xml"/><Relationship Id="rId1" Type="http://schemas.openxmlformats.org/officeDocument/2006/relationships/slideLayout" Target="../slideLayouts/slideLayout69.xml"/><Relationship Id="rId5" Type="http://schemas.openxmlformats.org/officeDocument/2006/relationships/image" Target="../media/image41.png"/><Relationship Id="rId4" Type="http://schemas.openxmlformats.org/officeDocument/2006/relationships/image" Target="../media/image40.jpeg"/></Relationships>
</file>

<file path=ppt/slides/_rels/slide16.xml.rels><?xml version="1.0" encoding="UTF-8" standalone="yes"?>
<Relationships xmlns="http://schemas.openxmlformats.org/package/2006/relationships"><Relationship Id="rId8" Type="http://schemas.openxmlformats.org/officeDocument/2006/relationships/image" Target="../media/image46.png"/><Relationship Id="rId3" Type="http://schemas.openxmlformats.org/officeDocument/2006/relationships/image" Target="../media/image16.png"/><Relationship Id="rId7" Type="http://schemas.openxmlformats.org/officeDocument/2006/relationships/image" Target="../media/image45.png"/><Relationship Id="rId2" Type="http://schemas.openxmlformats.org/officeDocument/2006/relationships/notesSlide" Target="../notesSlides/notesSlide16.xml"/><Relationship Id="rId1" Type="http://schemas.openxmlformats.org/officeDocument/2006/relationships/slideLayout" Target="../slideLayouts/slideLayout69.xml"/><Relationship Id="rId6" Type="http://schemas.openxmlformats.org/officeDocument/2006/relationships/image" Target="../media/image44.png"/><Relationship Id="rId5" Type="http://schemas.openxmlformats.org/officeDocument/2006/relationships/image" Target="../media/image43.png"/><Relationship Id="rId4" Type="http://schemas.openxmlformats.org/officeDocument/2006/relationships/image" Target="../media/image42.png"/><Relationship Id="rId9" Type="http://schemas.openxmlformats.org/officeDocument/2006/relationships/image" Target="../media/image47.png"/></Relationships>
</file>

<file path=ppt/slides/_rels/slide17.xml.rels><?xml version="1.0" encoding="UTF-8" standalone="yes"?>
<Relationships xmlns="http://schemas.openxmlformats.org/package/2006/relationships"><Relationship Id="rId8" Type="http://schemas.openxmlformats.org/officeDocument/2006/relationships/image" Target="../media/image52.png"/><Relationship Id="rId3" Type="http://schemas.openxmlformats.org/officeDocument/2006/relationships/image" Target="../media/image16.png"/><Relationship Id="rId7" Type="http://schemas.openxmlformats.org/officeDocument/2006/relationships/image" Target="../media/image51.png"/><Relationship Id="rId2" Type="http://schemas.openxmlformats.org/officeDocument/2006/relationships/notesSlide" Target="../notesSlides/notesSlide17.xml"/><Relationship Id="rId1" Type="http://schemas.openxmlformats.org/officeDocument/2006/relationships/slideLayout" Target="../slideLayouts/slideLayout69.xml"/><Relationship Id="rId6" Type="http://schemas.openxmlformats.org/officeDocument/2006/relationships/image" Target="../media/image50.png"/><Relationship Id="rId5" Type="http://schemas.openxmlformats.org/officeDocument/2006/relationships/image" Target="../media/image49.png"/><Relationship Id="rId10" Type="http://schemas.openxmlformats.org/officeDocument/2006/relationships/image" Target="../media/image54.png"/><Relationship Id="rId4" Type="http://schemas.openxmlformats.org/officeDocument/2006/relationships/image" Target="../media/image48.png"/><Relationship Id="rId9" Type="http://schemas.openxmlformats.org/officeDocument/2006/relationships/image" Target="../media/image53.png"/></Relationships>
</file>

<file path=ppt/slides/_rels/slide18.xml.rels><?xml version="1.0" encoding="UTF-8" standalone="yes"?>
<Relationships xmlns="http://schemas.openxmlformats.org/package/2006/relationships"><Relationship Id="rId3" Type="http://schemas.openxmlformats.org/officeDocument/2006/relationships/image" Target="../media/image55.png"/><Relationship Id="rId7" Type="http://schemas.openxmlformats.org/officeDocument/2006/relationships/image" Target="../media/image42.png"/><Relationship Id="rId2" Type="http://schemas.openxmlformats.org/officeDocument/2006/relationships/notesSlide" Target="../notesSlides/notesSlide18.xml"/><Relationship Id="rId1" Type="http://schemas.openxmlformats.org/officeDocument/2006/relationships/slideLayout" Target="../slideLayouts/slideLayout94.xml"/><Relationship Id="rId6" Type="http://schemas.openxmlformats.org/officeDocument/2006/relationships/image" Target="../media/image58.png"/><Relationship Id="rId5" Type="http://schemas.openxmlformats.org/officeDocument/2006/relationships/image" Target="../media/image57.png"/><Relationship Id="rId4" Type="http://schemas.openxmlformats.org/officeDocument/2006/relationships/image" Target="../media/image56.png"/></Relationships>
</file>

<file path=ppt/slides/_rels/slide1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9.xml"/><Relationship Id="rId1" Type="http://schemas.openxmlformats.org/officeDocument/2006/relationships/slideLayout" Target="../slideLayouts/slideLayout80.xml"/><Relationship Id="rId5" Type="http://schemas.openxmlformats.org/officeDocument/2006/relationships/image" Target="../media/image60.png"/><Relationship Id="rId4" Type="http://schemas.openxmlformats.org/officeDocument/2006/relationships/image" Target="../media/image59.pn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73.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0.xml"/><Relationship Id="rId1" Type="http://schemas.openxmlformats.org/officeDocument/2006/relationships/slideLayout" Target="../slideLayouts/slideLayout80.xml"/><Relationship Id="rId6" Type="http://schemas.openxmlformats.org/officeDocument/2006/relationships/image" Target="../media/image62.png"/><Relationship Id="rId5" Type="http://schemas.openxmlformats.org/officeDocument/2006/relationships/image" Target="../media/image17.png"/><Relationship Id="rId4" Type="http://schemas.openxmlformats.org/officeDocument/2006/relationships/image" Target="../media/image61.pn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84.xml"/></Relationships>
</file>

<file path=ppt/slides/_rels/slide22.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notesSlide" Target="../notesSlides/notesSlide22.xml"/><Relationship Id="rId1" Type="http://schemas.openxmlformats.org/officeDocument/2006/relationships/slideLayout" Target="../slideLayouts/slideLayout68.xml"/><Relationship Id="rId4" Type="http://schemas.openxmlformats.org/officeDocument/2006/relationships/image" Target="../media/image64.png"/></Relationships>
</file>

<file path=ppt/slides/_rels/slide23.xml.rels><?xml version="1.0" encoding="UTF-8" standalone="yes"?>
<Relationships xmlns="http://schemas.openxmlformats.org/package/2006/relationships"><Relationship Id="rId8" Type="http://schemas.openxmlformats.org/officeDocument/2006/relationships/image" Target="../media/image69.png"/><Relationship Id="rId3" Type="http://schemas.openxmlformats.org/officeDocument/2006/relationships/image" Target="../media/image65.png"/><Relationship Id="rId7" Type="http://schemas.openxmlformats.org/officeDocument/2006/relationships/image" Target="../media/image4.png"/><Relationship Id="rId2" Type="http://schemas.openxmlformats.org/officeDocument/2006/relationships/notesSlide" Target="../notesSlides/notesSlide23.xml"/><Relationship Id="rId1" Type="http://schemas.openxmlformats.org/officeDocument/2006/relationships/slideLayout" Target="../slideLayouts/slideLayout73.xml"/><Relationship Id="rId6" Type="http://schemas.openxmlformats.org/officeDocument/2006/relationships/image" Target="../media/image68.png"/><Relationship Id="rId5" Type="http://schemas.openxmlformats.org/officeDocument/2006/relationships/image" Target="../media/image67.png"/><Relationship Id="rId4" Type="http://schemas.openxmlformats.org/officeDocument/2006/relationships/image" Target="../media/image66.png"/></Relationships>
</file>

<file path=ppt/slides/_rels/slide24.xml.rels><?xml version="1.0" encoding="UTF-8" standalone="yes"?>
<Relationships xmlns="http://schemas.openxmlformats.org/package/2006/relationships"><Relationship Id="rId3" Type="http://schemas.openxmlformats.org/officeDocument/2006/relationships/image" Target="../media/image65.png"/><Relationship Id="rId7" Type="http://schemas.openxmlformats.org/officeDocument/2006/relationships/image" Target="../media/image71.png"/><Relationship Id="rId2" Type="http://schemas.openxmlformats.org/officeDocument/2006/relationships/notesSlide" Target="../notesSlides/notesSlide24.xml"/><Relationship Id="rId1" Type="http://schemas.openxmlformats.org/officeDocument/2006/relationships/slideLayout" Target="../slideLayouts/slideLayout73.xml"/><Relationship Id="rId6" Type="http://schemas.openxmlformats.org/officeDocument/2006/relationships/image" Target="../media/image70.png"/><Relationship Id="rId5" Type="http://schemas.openxmlformats.org/officeDocument/2006/relationships/image" Target="../media/image67.png"/><Relationship Id="rId4" Type="http://schemas.openxmlformats.org/officeDocument/2006/relationships/image" Target="../media/image66.png"/></Relationships>
</file>

<file path=ppt/slides/_rels/slide25.xml.rels><?xml version="1.0" encoding="UTF-8" standalone="yes"?>
<Relationships xmlns="http://schemas.openxmlformats.org/package/2006/relationships"><Relationship Id="rId8" Type="http://schemas.openxmlformats.org/officeDocument/2006/relationships/image" Target="../media/image73.png"/><Relationship Id="rId3" Type="http://schemas.openxmlformats.org/officeDocument/2006/relationships/image" Target="../media/image65.png"/><Relationship Id="rId7" Type="http://schemas.openxmlformats.org/officeDocument/2006/relationships/image" Target="../media/image23.png"/><Relationship Id="rId2" Type="http://schemas.openxmlformats.org/officeDocument/2006/relationships/notesSlide" Target="../notesSlides/notesSlide25.xml"/><Relationship Id="rId1" Type="http://schemas.openxmlformats.org/officeDocument/2006/relationships/slideLayout" Target="../slideLayouts/slideLayout73.xml"/><Relationship Id="rId6" Type="http://schemas.openxmlformats.org/officeDocument/2006/relationships/image" Target="../media/image72.png"/><Relationship Id="rId5" Type="http://schemas.openxmlformats.org/officeDocument/2006/relationships/image" Target="../media/image67.png"/><Relationship Id="rId4" Type="http://schemas.openxmlformats.org/officeDocument/2006/relationships/image" Target="../media/image66.png"/></Relationships>
</file>

<file path=ppt/slides/_rels/slide26.xml.rels><?xml version="1.0" encoding="UTF-8" standalone="yes"?>
<Relationships xmlns="http://schemas.openxmlformats.org/package/2006/relationships"><Relationship Id="rId8" Type="http://schemas.openxmlformats.org/officeDocument/2006/relationships/image" Target="../media/image76.png"/><Relationship Id="rId3" Type="http://schemas.openxmlformats.org/officeDocument/2006/relationships/image" Target="../media/image65.png"/><Relationship Id="rId7" Type="http://schemas.openxmlformats.org/officeDocument/2006/relationships/image" Target="../media/image75.png"/><Relationship Id="rId2" Type="http://schemas.openxmlformats.org/officeDocument/2006/relationships/notesSlide" Target="../notesSlides/notesSlide26.xml"/><Relationship Id="rId1" Type="http://schemas.openxmlformats.org/officeDocument/2006/relationships/slideLayout" Target="../slideLayouts/slideLayout73.xml"/><Relationship Id="rId6" Type="http://schemas.openxmlformats.org/officeDocument/2006/relationships/image" Target="../media/image74.png"/><Relationship Id="rId5" Type="http://schemas.openxmlformats.org/officeDocument/2006/relationships/image" Target="../media/image67.png"/><Relationship Id="rId4" Type="http://schemas.openxmlformats.org/officeDocument/2006/relationships/image" Target="../media/image66.png"/></Relationships>
</file>

<file path=ppt/slides/_rels/slide27.xml.rels><?xml version="1.0" encoding="UTF-8" standalone="yes"?>
<Relationships xmlns="http://schemas.openxmlformats.org/package/2006/relationships"><Relationship Id="rId3" Type="http://schemas.openxmlformats.org/officeDocument/2006/relationships/image" Target="../media/image65.png"/><Relationship Id="rId7" Type="http://schemas.openxmlformats.org/officeDocument/2006/relationships/image" Target="../media/image78.png"/><Relationship Id="rId2" Type="http://schemas.openxmlformats.org/officeDocument/2006/relationships/notesSlide" Target="../notesSlides/notesSlide27.xml"/><Relationship Id="rId1" Type="http://schemas.openxmlformats.org/officeDocument/2006/relationships/slideLayout" Target="../slideLayouts/slideLayout73.xml"/><Relationship Id="rId6" Type="http://schemas.openxmlformats.org/officeDocument/2006/relationships/image" Target="../media/image77.png"/><Relationship Id="rId5" Type="http://schemas.openxmlformats.org/officeDocument/2006/relationships/image" Target="../media/image67.png"/><Relationship Id="rId4" Type="http://schemas.openxmlformats.org/officeDocument/2006/relationships/image" Target="../media/image66.png"/></Relationships>
</file>

<file path=ppt/slides/_rels/slide3.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9.png"/><Relationship Id="rId7" Type="http://schemas.openxmlformats.org/officeDocument/2006/relationships/image" Target="../media/image13.png"/><Relationship Id="rId2" Type="http://schemas.openxmlformats.org/officeDocument/2006/relationships/notesSlide" Target="../notesSlides/notesSlide3.xml"/><Relationship Id="rId1" Type="http://schemas.openxmlformats.org/officeDocument/2006/relationships/slideLayout" Target="../slideLayouts/slideLayout51.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4.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9.png"/><Relationship Id="rId7" Type="http://schemas.openxmlformats.org/officeDocument/2006/relationships/image" Target="../media/image13.png"/><Relationship Id="rId2" Type="http://schemas.openxmlformats.org/officeDocument/2006/relationships/notesSlide" Target="../notesSlides/notesSlide4.xml"/><Relationship Id="rId1" Type="http://schemas.openxmlformats.org/officeDocument/2006/relationships/slideLayout" Target="../slideLayouts/slideLayout51.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73.xml"/><Relationship Id="rId4" Type="http://schemas.openxmlformats.org/officeDocument/2006/relationships/image" Target="../media/image15.jpeg"/></Relationships>
</file>

<file path=ppt/slides/_rels/slide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6.xml"/><Relationship Id="rId1" Type="http://schemas.openxmlformats.org/officeDocument/2006/relationships/slideLayout" Target="../slideLayouts/slideLayout69.xml"/><Relationship Id="rId5" Type="http://schemas.openxmlformats.org/officeDocument/2006/relationships/image" Target="../media/image3.jpeg"/><Relationship Id="rId4" Type="http://schemas.openxmlformats.org/officeDocument/2006/relationships/image" Target="../media/image17.png"/></Relationships>
</file>

<file path=ppt/slides/_rels/slide7.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image" Target="../media/image18.png"/><Relationship Id="rId7" Type="http://schemas.openxmlformats.org/officeDocument/2006/relationships/image" Target="../media/image22.png"/><Relationship Id="rId2" Type="http://schemas.openxmlformats.org/officeDocument/2006/relationships/notesSlide" Target="../notesSlides/notesSlide7.xml"/><Relationship Id="rId1" Type="http://schemas.openxmlformats.org/officeDocument/2006/relationships/slideLayout" Target="../slideLayouts/slideLayout73.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 Id="rId9" Type="http://schemas.openxmlformats.org/officeDocument/2006/relationships/image" Target="../media/image24.jpeg"/></Relationships>
</file>

<file path=ppt/slides/_rels/slide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8.xml"/><Relationship Id="rId1" Type="http://schemas.openxmlformats.org/officeDocument/2006/relationships/slideLayout" Target="../slideLayouts/slideLayout25.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image" Target="../media/image26.png"/></Relationships>
</file>

<file path=ppt/slides/_rels/slide9.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9.xml"/><Relationship Id="rId1" Type="http://schemas.openxmlformats.org/officeDocument/2006/relationships/slideLayout" Target="../slideLayouts/slideLayout73.xml"/><Relationship Id="rId4" Type="http://schemas.openxmlformats.org/officeDocument/2006/relationships/image" Target="../media/image3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角丸四角形 3"/>
          <p:cNvSpPr/>
          <p:nvPr/>
        </p:nvSpPr>
        <p:spPr>
          <a:xfrm>
            <a:off x="6300192" y="285751"/>
            <a:ext cx="2592288" cy="648072"/>
          </a:xfrm>
          <a:prstGeom prst="roundRect">
            <a:avLst/>
          </a:prstGeom>
          <a:solidFill>
            <a:schemeClr val="accent6">
              <a:lumMod val="20000"/>
              <a:lumOff val="80000"/>
            </a:schemeClr>
          </a:solidFill>
          <a:ln w="25400" cap="flat" cmpd="sng" algn="ctr">
            <a:solidFill>
              <a:srgbClr val="6699FF">
                <a:shade val="50000"/>
              </a:srgbClr>
            </a:solid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ja-JP" altLang="en-US" sz="1600" b="0" i="0" u="none" strike="noStrike" kern="0" cap="none" spc="0" normalizeH="0" baseline="0" noProof="0" dirty="0" smtClean="0">
                <a:ln>
                  <a:noFill/>
                </a:ln>
                <a:solidFill>
                  <a:srgbClr val="B8CAFF">
                    <a:lumMod val="10000"/>
                  </a:srgbClr>
                </a:solidFill>
                <a:effectLst/>
                <a:uLnTx/>
                <a:uFillTx/>
                <a:latin typeface="Lucida Sans Unicode"/>
                <a:ea typeface="ＭＳ Ｐゴシック"/>
                <a:cs typeface="+mn-cs"/>
              </a:rPr>
              <a:t>滋賀県消費生活センター　消費者教育①</a:t>
            </a:r>
            <a:endParaRPr kumimoji="0" lang="ja-JP" altLang="en-US" sz="1600" b="0" i="0" u="none" strike="noStrike" kern="0" cap="none" spc="0" normalizeH="0" baseline="0" noProof="0" dirty="0">
              <a:ln>
                <a:noFill/>
              </a:ln>
              <a:solidFill>
                <a:srgbClr val="B8CAFF">
                  <a:lumMod val="10000"/>
                </a:srgbClr>
              </a:solidFill>
              <a:effectLst/>
              <a:uLnTx/>
              <a:uFillTx/>
              <a:latin typeface="Lucida Sans Unicode"/>
              <a:ea typeface="ＭＳ Ｐゴシック"/>
              <a:cs typeface="+mn-cs"/>
            </a:endParaRPr>
          </a:p>
        </p:txBody>
      </p:sp>
      <p:sp>
        <p:nvSpPr>
          <p:cNvPr id="5" name="Rectangle 2"/>
          <p:cNvSpPr txBox="1">
            <a:spLocks noChangeArrowheads="1"/>
          </p:cNvSpPr>
          <p:nvPr/>
        </p:nvSpPr>
        <p:spPr bwMode="auto">
          <a:xfrm>
            <a:off x="1175872" y="1052736"/>
            <a:ext cx="7992888" cy="29523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kumimoji="1" sz="3600">
                <a:solidFill>
                  <a:schemeClr val="tx2"/>
                </a:solidFill>
                <a:latin typeface="+mj-lt"/>
                <a:ea typeface="+mj-ea"/>
                <a:cs typeface="+mj-cs"/>
              </a:defRPr>
            </a:lvl1pPr>
            <a:lvl2pPr algn="l" rtl="0" eaLnBrk="0" fontAlgn="base" hangingPunct="0">
              <a:spcBef>
                <a:spcPct val="0"/>
              </a:spcBef>
              <a:spcAft>
                <a:spcPct val="0"/>
              </a:spcAft>
              <a:defRPr kumimoji="1" sz="3600">
                <a:solidFill>
                  <a:schemeClr val="tx2"/>
                </a:solidFill>
                <a:latin typeface="Lucida Sans Unicode" pitchFamily="34" charset="0"/>
                <a:ea typeface="ＭＳ Ｐゴシック" pitchFamily="50" charset="-128"/>
              </a:defRPr>
            </a:lvl2pPr>
            <a:lvl3pPr algn="l" rtl="0" eaLnBrk="0" fontAlgn="base" hangingPunct="0">
              <a:spcBef>
                <a:spcPct val="0"/>
              </a:spcBef>
              <a:spcAft>
                <a:spcPct val="0"/>
              </a:spcAft>
              <a:defRPr kumimoji="1" sz="3600">
                <a:solidFill>
                  <a:schemeClr val="tx2"/>
                </a:solidFill>
                <a:latin typeface="Lucida Sans Unicode" pitchFamily="34" charset="0"/>
                <a:ea typeface="ＭＳ Ｐゴシック" pitchFamily="50" charset="-128"/>
              </a:defRPr>
            </a:lvl3pPr>
            <a:lvl4pPr algn="l" rtl="0" eaLnBrk="0" fontAlgn="base" hangingPunct="0">
              <a:spcBef>
                <a:spcPct val="0"/>
              </a:spcBef>
              <a:spcAft>
                <a:spcPct val="0"/>
              </a:spcAft>
              <a:defRPr kumimoji="1" sz="3600">
                <a:solidFill>
                  <a:schemeClr val="tx2"/>
                </a:solidFill>
                <a:latin typeface="Lucida Sans Unicode" pitchFamily="34" charset="0"/>
                <a:ea typeface="ＭＳ Ｐゴシック" pitchFamily="50" charset="-128"/>
              </a:defRPr>
            </a:lvl4pPr>
            <a:lvl5pPr algn="l" rtl="0" eaLnBrk="0" fontAlgn="base" hangingPunct="0">
              <a:spcBef>
                <a:spcPct val="0"/>
              </a:spcBef>
              <a:spcAft>
                <a:spcPct val="0"/>
              </a:spcAft>
              <a:defRPr kumimoji="1" sz="3600">
                <a:solidFill>
                  <a:schemeClr val="tx2"/>
                </a:solidFill>
                <a:latin typeface="Lucida Sans Unicode" pitchFamily="34" charset="0"/>
                <a:ea typeface="ＭＳ Ｐゴシック" pitchFamily="50" charset="-128"/>
              </a:defRPr>
            </a:lvl5pPr>
            <a:lvl6pPr marL="457200" algn="l" rtl="0" fontAlgn="base">
              <a:spcBef>
                <a:spcPct val="0"/>
              </a:spcBef>
              <a:spcAft>
                <a:spcPct val="0"/>
              </a:spcAft>
              <a:defRPr kumimoji="1" sz="3600">
                <a:solidFill>
                  <a:schemeClr val="tx2"/>
                </a:solidFill>
                <a:latin typeface="Lucida Sans Unicode" pitchFamily="34" charset="0"/>
                <a:ea typeface="ＭＳ Ｐゴシック" pitchFamily="50" charset="-128"/>
              </a:defRPr>
            </a:lvl6pPr>
            <a:lvl7pPr marL="914400" algn="l" rtl="0" fontAlgn="base">
              <a:spcBef>
                <a:spcPct val="0"/>
              </a:spcBef>
              <a:spcAft>
                <a:spcPct val="0"/>
              </a:spcAft>
              <a:defRPr kumimoji="1" sz="3600">
                <a:solidFill>
                  <a:schemeClr val="tx2"/>
                </a:solidFill>
                <a:latin typeface="Lucida Sans Unicode" pitchFamily="34" charset="0"/>
                <a:ea typeface="ＭＳ Ｐゴシック" pitchFamily="50" charset="-128"/>
              </a:defRPr>
            </a:lvl7pPr>
            <a:lvl8pPr marL="1371600" algn="l" rtl="0" fontAlgn="base">
              <a:spcBef>
                <a:spcPct val="0"/>
              </a:spcBef>
              <a:spcAft>
                <a:spcPct val="0"/>
              </a:spcAft>
              <a:defRPr kumimoji="1" sz="3600">
                <a:solidFill>
                  <a:schemeClr val="tx2"/>
                </a:solidFill>
                <a:latin typeface="Lucida Sans Unicode" pitchFamily="34" charset="0"/>
                <a:ea typeface="ＭＳ Ｐゴシック" pitchFamily="50" charset="-128"/>
              </a:defRPr>
            </a:lvl8pPr>
            <a:lvl9pPr marL="1828800" algn="l" rtl="0" fontAlgn="base">
              <a:spcBef>
                <a:spcPct val="0"/>
              </a:spcBef>
              <a:spcAft>
                <a:spcPct val="0"/>
              </a:spcAft>
              <a:defRPr kumimoji="1" sz="3600">
                <a:solidFill>
                  <a:schemeClr val="tx2"/>
                </a:solidFill>
                <a:latin typeface="Lucida Sans Unicode" pitchFamily="34" charset="0"/>
                <a:ea typeface="ＭＳ Ｐゴシック"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2400" b="0" i="0" u="none" strike="noStrike" kern="0" cap="none" spc="0" normalizeH="0" baseline="0" noProof="0" dirty="0" smtClean="0">
                <a:ln>
                  <a:noFill/>
                </a:ln>
                <a:solidFill>
                  <a:srgbClr val="FF0000"/>
                </a:solidFill>
                <a:effectLst/>
                <a:uLnTx/>
                <a:uFillTx/>
                <a:latin typeface="HGPｺﾞｼｯｸE" pitchFamily="50" charset="-128"/>
                <a:ea typeface="HGPｺﾞｼｯｸE" pitchFamily="50" charset="-128"/>
                <a:cs typeface="+mj-cs"/>
              </a:rPr>
              <a:t>　　　　　けいやく</a:t>
            </a:r>
          </a:p>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4800" b="0" i="0" u="none" strike="noStrike" kern="0" cap="none" spc="0" normalizeH="0" baseline="0" noProof="0" dirty="0" smtClean="0">
                <a:ln>
                  <a:noFill/>
                </a:ln>
                <a:solidFill>
                  <a:srgbClr val="FF0000"/>
                </a:solidFill>
                <a:effectLst/>
                <a:uLnTx/>
                <a:uFillTx/>
                <a:latin typeface="HGPｺﾞｼｯｸE" pitchFamily="50" charset="-128"/>
                <a:ea typeface="HGPｺﾞｼｯｸE" pitchFamily="50" charset="-128"/>
                <a:cs typeface="+mj-cs"/>
              </a:rPr>
              <a:t>　　「契約」って</a:t>
            </a:r>
            <a:br>
              <a:rPr kumimoji="1" lang="ja-JP" altLang="en-US" sz="4800" b="0" i="0" u="none" strike="noStrike" kern="0" cap="none" spc="0" normalizeH="0" baseline="0" noProof="0" dirty="0" smtClean="0">
                <a:ln>
                  <a:noFill/>
                </a:ln>
                <a:solidFill>
                  <a:srgbClr val="FF0000"/>
                </a:solidFill>
                <a:effectLst/>
                <a:uLnTx/>
                <a:uFillTx/>
                <a:latin typeface="HGPｺﾞｼｯｸE" pitchFamily="50" charset="-128"/>
                <a:ea typeface="HGPｺﾞｼｯｸE" pitchFamily="50" charset="-128"/>
                <a:cs typeface="+mj-cs"/>
              </a:rPr>
            </a:br>
            <a:r>
              <a:rPr kumimoji="1" lang="ja-JP" altLang="en-US" sz="4400" b="0" i="0" u="none" strike="noStrike" kern="0" cap="none" spc="0" normalizeH="0" baseline="0" noProof="0" dirty="0" smtClean="0">
                <a:ln>
                  <a:noFill/>
                </a:ln>
                <a:solidFill>
                  <a:srgbClr val="FF0000"/>
                </a:solidFill>
                <a:effectLst/>
                <a:uLnTx/>
                <a:uFillTx/>
                <a:latin typeface="HGPｺﾞｼｯｸE" pitchFamily="50" charset="-128"/>
                <a:ea typeface="HGPｺﾞｼｯｸE" pitchFamily="50" charset="-128"/>
                <a:cs typeface="+mj-cs"/>
              </a:rPr>
              <a:t>　　　　　　　どんなこと？</a:t>
            </a:r>
            <a:br>
              <a:rPr kumimoji="1" lang="ja-JP" altLang="en-US" sz="4400" b="0" i="0" u="none" strike="noStrike" kern="0" cap="none" spc="0" normalizeH="0" baseline="0" noProof="0" dirty="0" smtClean="0">
                <a:ln>
                  <a:noFill/>
                </a:ln>
                <a:solidFill>
                  <a:srgbClr val="FF0000"/>
                </a:solidFill>
                <a:effectLst/>
                <a:uLnTx/>
                <a:uFillTx/>
                <a:latin typeface="HGPｺﾞｼｯｸE" pitchFamily="50" charset="-128"/>
                <a:ea typeface="HGPｺﾞｼｯｸE" pitchFamily="50" charset="-128"/>
                <a:cs typeface="+mj-cs"/>
              </a:rPr>
            </a:br>
            <a:r>
              <a:rPr kumimoji="1" lang="ja-JP" altLang="en-US" sz="2400" b="0" i="0" u="none" strike="noStrike" kern="0" cap="none" spc="0" normalizeH="0" baseline="0" noProof="0" dirty="0" smtClean="0">
                <a:ln>
                  <a:noFill/>
                </a:ln>
                <a:solidFill>
                  <a:srgbClr val="FF0000"/>
                </a:solidFill>
                <a:effectLst/>
                <a:uLnTx/>
                <a:uFillTx/>
                <a:latin typeface="HGPｺﾞｼｯｸE" pitchFamily="50" charset="-128"/>
                <a:ea typeface="HGPｺﾞｼｯｸE" pitchFamily="50" charset="-128"/>
                <a:cs typeface="+mj-cs"/>
              </a:rPr>
              <a:t>　　　　　</a:t>
            </a:r>
            <a:br>
              <a:rPr kumimoji="1" lang="ja-JP" altLang="en-US" sz="2400" b="0" i="0" u="none" strike="noStrike" kern="0" cap="none" spc="0" normalizeH="0" baseline="0" noProof="0" dirty="0" smtClean="0">
                <a:ln>
                  <a:noFill/>
                </a:ln>
                <a:solidFill>
                  <a:srgbClr val="FF0000"/>
                </a:solidFill>
                <a:effectLst/>
                <a:uLnTx/>
                <a:uFillTx/>
                <a:latin typeface="HGPｺﾞｼｯｸE" pitchFamily="50" charset="-128"/>
                <a:ea typeface="HGPｺﾞｼｯｸE" pitchFamily="50" charset="-128"/>
                <a:cs typeface="+mj-cs"/>
              </a:rPr>
            </a:br>
            <a:r>
              <a:rPr kumimoji="1" lang="ja-JP" altLang="en-US" sz="2400" b="0" i="0" u="none" strike="noStrike" kern="0" cap="none" spc="0" normalizeH="0" baseline="0" noProof="0" dirty="0" smtClean="0">
                <a:ln>
                  <a:noFill/>
                </a:ln>
                <a:solidFill>
                  <a:srgbClr val="333333"/>
                </a:solidFill>
                <a:effectLst/>
                <a:uLnTx/>
                <a:uFillTx/>
                <a:latin typeface="HGPｺﾞｼｯｸE" pitchFamily="50" charset="-128"/>
                <a:ea typeface="HGPｺﾞｼｯｸE" pitchFamily="50" charset="-128"/>
                <a:cs typeface="+mj-cs"/>
              </a:rPr>
              <a:t>　</a:t>
            </a:r>
            <a:r>
              <a:rPr kumimoji="1" lang="ja-JP" altLang="en-US" sz="1600" b="0" i="0" u="none" strike="noStrike" kern="0" cap="none" spc="0" normalizeH="0" baseline="0" noProof="0" dirty="0" smtClean="0">
                <a:ln>
                  <a:noFill/>
                </a:ln>
                <a:solidFill>
                  <a:srgbClr val="333333"/>
                </a:solidFill>
                <a:effectLst/>
                <a:uLnTx/>
                <a:uFillTx/>
                <a:latin typeface="AR P丸ゴシック体M" pitchFamily="50" charset="-128"/>
                <a:ea typeface="AR P丸ゴシック体M" pitchFamily="50" charset="-128"/>
                <a:cs typeface="+mj-cs"/>
              </a:rPr>
              <a:t>　　　　　　けいやく　　　　　　　　　</a:t>
            </a:r>
            <a:r>
              <a:rPr lang="ja-JP" altLang="en-US" sz="1600" kern="0" dirty="0">
                <a:solidFill>
                  <a:srgbClr val="333333"/>
                </a:solidFill>
                <a:latin typeface="AR P丸ゴシック体M" pitchFamily="50" charset="-128"/>
                <a:ea typeface="AR P丸ゴシック体M" pitchFamily="50" charset="-128"/>
              </a:rPr>
              <a:t>　</a:t>
            </a:r>
            <a:r>
              <a:rPr lang="ja-JP" altLang="en-US" sz="1600" kern="0" dirty="0" smtClean="0">
                <a:solidFill>
                  <a:srgbClr val="333333"/>
                </a:solidFill>
                <a:latin typeface="AR P丸ゴシック体M" pitchFamily="50" charset="-128"/>
                <a:ea typeface="AR P丸ゴシック体M" pitchFamily="50" charset="-128"/>
              </a:rPr>
              <a:t>　　　　</a:t>
            </a:r>
            <a:r>
              <a:rPr kumimoji="1" lang="ja-JP" altLang="en-US" sz="1600" b="0" i="0" u="none" strike="noStrike" kern="0" cap="none" spc="0" normalizeH="0" baseline="0" noProof="0" dirty="0" smtClean="0">
                <a:ln>
                  <a:noFill/>
                </a:ln>
                <a:solidFill>
                  <a:srgbClr val="333333"/>
                </a:solidFill>
                <a:effectLst/>
                <a:uLnTx/>
                <a:uFillTx/>
                <a:latin typeface="AR P丸ゴシック体M" pitchFamily="50" charset="-128"/>
                <a:ea typeface="AR P丸ゴシック体M" pitchFamily="50" charset="-128"/>
                <a:cs typeface="+mj-cs"/>
              </a:rPr>
              <a:t>けいやく　　　</a:t>
            </a:r>
            <a:r>
              <a:rPr kumimoji="1" lang="ja-JP" altLang="en-US" sz="1600" b="0" i="0" u="none" strike="noStrike" kern="0" cap="none" spc="0" normalizeH="0" baseline="0" noProof="0" dirty="0" smtClean="0">
                <a:ln>
                  <a:noFill/>
                </a:ln>
                <a:solidFill>
                  <a:srgbClr val="FF0000"/>
                </a:solidFill>
                <a:effectLst/>
                <a:uLnTx/>
                <a:uFillTx/>
                <a:latin typeface="AR P丸ゴシック体M" pitchFamily="50" charset="-128"/>
                <a:ea typeface="AR P丸ゴシック体M" pitchFamily="50" charset="-128"/>
                <a:cs typeface="+mj-cs"/>
              </a:rPr>
              <a:t/>
            </a:r>
            <a:br>
              <a:rPr kumimoji="1" lang="ja-JP" altLang="en-US" sz="1600" b="0" i="0" u="none" strike="noStrike" kern="0" cap="none" spc="0" normalizeH="0" baseline="0" noProof="0" dirty="0" smtClean="0">
                <a:ln>
                  <a:noFill/>
                </a:ln>
                <a:solidFill>
                  <a:srgbClr val="FF0000"/>
                </a:solidFill>
                <a:effectLst/>
                <a:uLnTx/>
                <a:uFillTx/>
                <a:latin typeface="AR P丸ゴシック体M" pitchFamily="50" charset="-128"/>
                <a:ea typeface="AR P丸ゴシック体M" pitchFamily="50" charset="-128"/>
                <a:cs typeface="+mj-cs"/>
              </a:rPr>
            </a:br>
            <a:r>
              <a:rPr kumimoji="1" lang="ja-JP" altLang="en-US" sz="1600" b="0" i="0" u="none" strike="noStrike" kern="0" cap="none" spc="0" normalizeH="0" baseline="0" noProof="0" dirty="0" smtClean="0">
                <a:ln>
                  <a:noFill/>
                </a:ln>
                <a:solidFill>
                  <a:srgbClr val="FF0000"/>
                </a:solidFill>
                <a:effectLst/>
                <a:uLnTx/>
                <a:uFillTx/>
                <a:latin typeface="AR P丸ゴシック体M" pitchFamily="50" charset="-128"/>
                <a:ea typeface="AR P丸ゴシック体M" pitchFamily="50" charset="-128"/>
                <a:cs typeface="+mj-cs"/>
              </a:rPr>
              <a:t>　　　</a:t>
            </a:r>
            <a:r>
              <a:rPr kumimoji="1" lang="ja-JP" altLang="en-US" sz="2800" b="1" i="0" u="none" strike="noStrike" kern="0" cap="none" spc="0" normalizeH="0" baseline="0" noProof="0" dirty="0" smtClean="0">
                <a:ln>
                  <a:noFill/>
                </a:ln>
                <a:solidFill>
                  <a:srgbClr val="333333"/>
                </a:solidFill>
                <a:effectLst/>
                <a:uLnTx/>
                <a:uFillTx/>
                <a:latin typeface="AR P丸ゴシック体M" pitchFamily="50" charset="-128"/>
                <a:ea typeface="AR P丸ゴシック体M" pitchFamily="50" charset="-128"/>
                <a:cs typeface="+mj-cs"/>
              </a:rPr>
              <a:t>～「</a:t>
            </a:r>
            <a:r>
              <a:rPr lang="ja-JP" altLang="en-US" sz="2800" b="1" kern="0" dirty="0" smtClean="0">
                <a:solidFill>
                  <a:srgbClr val="333333"/>
                </a:solidFill>
                <a:latin typeface="AR P丸ゴシック体M" pitchFamily="50" charset="-128"/>
                <a:ea typeface="AR P丸ゴシック体M" pitchFamily="50" charset="-128"/>
              </a:rPr>
              <a:t>契約をする」から「契約をやめる」　まで～</a:t>
            </a:r>
            <a:endParaRPr kumimoji="1" lang="en-US" altLang="ja-JP" sz="2800" b="1" i="0" u="none" strike="noStrike" kern="0" cap="none" spc="0" normalizeH="0" baseline="0" noProof="0" dirty="0" smtClean="0">
              <a:ln>
                <a:noFill/>
              </a:ln>
              <a:solidFill>
                <a:srgbClr val="333333"/>
              </a:solidFill>
              <a:effectLst/>
              <a:uLnTx/>
              <a:uFillTx/>
              <a:latin typeface="AR P丸ゴシック体M" pitchFamily="50" charset="-128"/>
              <a:ea typeface="AR P丸ゴシック体M" pitchFamily="50" charset="-128"/>
              <a:cs typeface="+mj-cs"/>
            </a:endParaRPr>
          </a:p>
        </p:txBody>
      </p:sp>
      <p:pic>
        <p:nvPicPr>
          <p:cNvPr id="8" name="Picture 2" descr="G:\キャッフィー\caffy_0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286377" y="4149121"/>
            <a:ext cx="1766396" cy="2499673"/>
          </a:xfrm>
          <a:prstGeom prst="rect">
            <a:avLst/>
          </a:prstGeom>
          <a:noFill/>
          <a:extLst>
            <a:ext uri="{909E8E84-426E-40DD-AFC4-6F175D3DCCD1}">
              <a14:hiddenFill xmlns:a14="http://schemas.microsoft.com/office/drawing/2010/main">
                <a:solidFill>
                  <a:srgbClr val="FFFFFF"/>
                </a:solidFill>
              </a14:hiddenFill>
            </a:ext>
          </a:extLst>
        </p:spPr>
      </p:pic>
      <p:sp>
        <p:nvSpPr>
          <p:cNvPr id="3" name="フッター プレースホルダー 2"/>
          <p:cNvSpPr>
            <a:spLocks noGrp="1"/>
          </p:cNvSpPr>
          <p:nvPr>
            <p:ph type="ftr" sz="quarter" idx="11"/>
          </p:nvPr>
        </p:nvSpPr>
        <p:spPr/>
        <p:txBody>
          <a:bodyPr/>
          <a:lstStyle/>
          <a:p>
            <a:r>
              <a:rPr lang="en-US" altLang="ja-JP" smtClean="0">
                <a:solidFill>
                  <a:srgbClr val="C9C2D1">
                    <a:shade val="50000"/>
                    <a:satMod val="200000"/>
                  </a:srgbClr>
                </a:solidFill>
              </a:rPr>
              <a:t>©2020</a:t>
            </a:r>
            <a:r>
              <a:rPr lang="ja-JP" altLang="en-US" smtClean="0">
                <a:solidFill>
                  <a:srgbClr val="C9C2D1">
                    <a:shade val="50000"/>
                    <a:satMod val="200000"/>
                  </a:srgbClr>
                </a:solidFill>
              </a:rPr>
              <a:t>滋賀県消費生活センター</a:t>
            </a:r>
            <a:endParaRPr lang="ja-JP" altLang="en-US">
              <a:solidFill>
                <a:srgbClr val="C9C2D1">
                  <a:shade val="50000"/>
                  <a:satMod val="200000"/>
                </a:srgbClr>
              </a:solidFill>
            </a:endParaRPr>
          </a:p>
        </p:txBody>
      </p:sp>
    </p:spTree>
    <p:extLst>
      <p:ext uri="{BB962C8B-B14F-4D97-AF65-F5344CB8AC3E}">
        <p14:creationId xmlns:p14="http://schemas.microsoft.com/office/powerpoint/2010/main" val="47828260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正方形/長方形 2"/>
          <p:cNvSpPr/>
          <p:nvPr/>
        </p:nvSpPr>
        <p:spPr>
          <a:xfrm>
            <a:off x="0" y="3525"/>
            <a:ext cx="9144000" cy="905196"/>
          </a:xfrm>
          <a:prstGeom prst="rect">
            <a:avLst/>
          </a:prstGeom>
          <a:solidFill>
            <a:srgbClr val="F79646">
              <a:lumMod val="40000"/>
              <a:lumOff val="60000"/>
            </a:srgbClr>
          </a:solidFill>
          <a:ln w="25400" cap="flat" cmpd="sng" algn="ctr">
            <a:noFill/>
            <a:prstDash val="solid"/>
          </a:ln>
          <a:effectLst/>
        </p:spPr>
        <p:txBody>
          <a:bodyPr rtlCol="0" anchor="ctr"/>
          <a:lstStyle/>
          <a:p>
            <a:pPr eaLnBrk="0" fontAlgn="base" hangingPunct="0">
              <a:spcBef>
                <a:spcPct val="0"/>
              </a:spcBef>
              <a:spcAft>
                <a:spcPct val="0"/>
              </a:spcAft>
              <a:defRPr/>
            </a:pPr>
            <a:r>
              <a:rPr kumimoji="0" lang="ja-JP" altLang="en-US" sz="4000" kern="0" dirty="0" smtClean="0">
                <a:solidFill>
                  <a:prstClr val="black"/>
                </a:solidFill>
                <a:latin typeface="HGPｺﾞｼｯｸE" panose="020B0900000000000000" pitchFamily="50" charset="-128"/>
                <a:ea typeface="HGPｺﾞｼｯｸE" panose="020B0900000000000000" pitchFamily="50" charset="-128"/>
              </a:rPr>
              <a:t>　これはどうかんがえればいいの</a:t>
            </a:r>
            <a:r>
              <a:rPr kumimoji="0" lang="en-US" altLang="ja-JP" sz="4000" kern="0" dirty="0" smtClean="0">
                <a:solidFill>
                  <a:prstClr val="black"/>
                </a:solidFill>
                <a:latin typeface="HGPｺﾞｼｯｸE" panose="020B0900000000000000" pitchFamily="50" charset="-128"/>
                <a:ea typeface="HGPｺﾞｼｯｸE" panose="020B0900000000000000" pitchFamily="50" charset="-128"/>
              </a:rPr>
              <a:t>?</a:t>
            </a:r>
          </a:p>
        </p:txBody>
      </p:sp>
      <p:grpSp>
        <p:nvGrpSpPr>
          <p:cNvPr id="13" name="グループ化 12"/>
          <p:cNvGrpSpPr/>
          <p:nvPr/>
        </p:nvGrpSpPr>
        <p:grpSpPr>
          <a:xfrm>
            <a:off x="-1260648" y="1057266"/>
            <a:ext cx="6552728" cy="5839510"/>
            <a:chOff x="-1260648" y="1057266"/>
            <a:chExt cx="6552728" cy="5839510"/>
          </a:xfrm>
        </p:grpSpPr>
        <p:pic>
          <p:nvPicPr>
            <p:cNvPr id="11" name="Picture 2" descr="F:\消費生活センター　消費者教育\イラストいろいろ\smartphone_hand.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60648" y="1057266"/>
              <a:ext cx="6552728" cy="5839510"/>
            </a:xfrm>
            <a:prstGeom prst="rect">
              <a:avLst/>
            </a:prstGeom>
            <a:noFill/>
            <a:extLst>
              <a:ext uri="{909E8E84-426E-40DD-AFC4-6F175D3DCCD1}">
                <a14:hiddenFill xmlns:a14="http://schemas.microsoft.com/office/drawing/2010/main">
                  <a:solidFill>
                    <a:srgbClr val="FFFFFF"/>
                  </a:solidFill>
                </a14:hiddenFill>
              </a:ext>
            </a:extLst>
          </p:spPr>
        </p:pic>
        <p:sp>
          <p:nvSpPr>
            <p:cNvPr id="15" name="テキスト ボックス 14"/>
            <p:cNvSpPr txBox="1"/>
            <p:nvPr/>
          </p:nvSpPr>
          <p:spPr>
            <a:xfrm>
              <a:off x="1259632" y="1668505"/>
              <a:ext cx="2376264" cy="3416320"/>
            </a:xfrm>
            <a:prstGeom prst="rect">
              <a:avLst/>
            </a:prstGeom>
            <a:noFill/>
          </p:spPr>
          <p:txBody>
            <a:bodyPr wrap="square" rtlCol="0">
              <a:spAutoFit/>
            </a:bodyPr>
            <a:lstStyle/>
            <a:p>
              <a:r>
                <a:rPr lang="ja-JP" altLang="en-US" sz="2400" dirty="0" smtClean="0">
                  <a:solidFill>
                    <a:prstClr val="black"/>
                  </a:solidFill>
                  <a:latin typeface="HG丸ｺﾞｼｯｸM-PRO" pitchFamily="50" charset="-128"/>
                  <a:ea typeface="HG丸ｺﾞｼｯｸM-PRO" pitchFamily="50" charset="-128"/>
                </a:rPr>
                <a:t>有料動画の</a:t>
              </a:r>
            </a:p>
            <a:p>
              <a:r>
                <a:rPr lang="ja-JP" altLang="en-US" sz="2400" dirty="0" smtClean="0">
                  <a:solidFill>
                    <a:prstClr val="black"/>
                  </a:solidFill>
                  <a:latin typeface="HG丸ｺﾞｼｯｸM-PRO" pitchFamily="50" charset="-128"/>
                  <a:ea typeface="HG丸ｺﾞｼｯｸM-PRO" pitchFamily="50" charset="-128"/>
                </a:rPr>
                <a:t>未納料金が</a:t>
              </a:r>
            </a:p>
            <a:p>
              <a:r>
                <a:rPr lang="ja-JP" altLang="en-US" sz="2400" dirty="0" smtClean="0">
                  <a:solidFill>
                    <a:prstClr val="black"/>
                  </a:solidFill>
                  <a:latin typeface="HG丸ｺﾞｼｯｸM-PRO" pitchFamily="50" charset="-128"/>
                  <a:ea typeface="HG丸ｺﾞｼｯｸM-PRO" pitchFamily="50" charset="-128"/>
                </a:rPr>
                <a:t>発生して</a:t>
              </a:r>
            </a:p>
            <a:p>
              <a:r>
                <a:rPr lang="ja-JP" altLang="en-US" sz="2400" dirty="0" smtClean="0">
                  <a:solidFill>
                    <a:prstClr val="black"/>
                  </a:solidFill>
                  <a:latin typeface="HG丸ｺﾞｼｯｸM-PRO" pitchFamily="50" charset="-128"/>
                  <a:ea typeface="HG丸ｺﾞｼｯｸM-PRO" pitchFamily="50" charset="-128"/>
                </a:rPr>
                <a:t>おります。</a:t>
              </a:r>
            </a:p>
            <a:p>
              <a:r>
                <a:rPr lang="ja-JP" altLang="en-US" sz="2400" dirty="0" smtClean="0">
                  <a:solidFill>
                    <a:prstClr val="black"/>
                  </a:solidFill>
                  <a:latin typeface="HG丸ｺﾞｼｯｸM-PRO" pitchFamily="50" charset="-128"/>
                  <a:ea typeface="HG丸ｺﾞｼｯｸM-PRO" pitchFamily="50" charset="-128"/>
                </a:rPr>
                <a:t>本日中に</a:t>
              </a:r>
            </a:p>
            <a:p>
              <a:r>
                <a:rPr lang="ja-JP" altLang="en-US" sz="2400" dirty="0" smtClean="0">
                  <a:solidFill>
                    <a:prstClr val="black"/>
                  </a:solidFill>
                  <a:latin typeface="HG丸ｺﾞｼｯｸM-PRO" pitchFamily="50" charset="-128"/>
                  <a:ea typeface="HG丸ｺﾞｼｯｸM-PRO" pitchFamily="50" charset="-128"/>
                </a:rPr>
                <a:t>連絡なき場合、</a:t>
              </a:r>
            </a:p>
            <a:p>
              <a:r>
                <a:rPr lang="ja-JP" altLang="en-US" sz="2400" dirty="0" smtClean="0">
                  <a:solidFill>
                    <a:prstClr val="black"/>
                  </a:solidFill>
                  <a:latin typeface="HG丸ｺﾞｼｯｸM-PRO" pitchFamily="50" charset="-128"/>
                  <a:ea typeface="HG丸ｺﾞｼｯｸM-PRO" pitchFamily="50" charset="-128"/>
                </a:rPr>
                <a:t>法的手続きに</a:t>
              </a:r>
            </a:p>
            <a:p>
              <a:r>
                <a:rPr lang="ja-JP" altLang="en-US" sz="2400" dirty="0" smtClean="0">
                  <a:solidFill>
                    <a:prstClr val="black"/>
                  </a:solidFill>
                  <a:latin typeface="HG丸ｺﾞｼｯｸM-PRO" pitchFamily="50" charset="-128"/>
                  <a:ea typeface="HG丸ｺﾞｼｯｸM-PRO" pitchFamily="50" charset="-128"/>
                </a:rPr>
                <a:t>移行致します。</a:t>
              </a:r>
            </a:p>
            <a:p>
              <a:r>
                <a:rPr lang="ja-JP" altLang="en-US" sz="2400" dirty="0" smtClean="0">
                  <a:solidFill>
                    <a:prstClr val="black"/>
                  </a:solidFill>
                  <a:latin typeface="HG丸ｺﾞｼｯｸM-PRO" pitchFamily="50" charset="-128"/>
                  <a:ea typeface="HG丸ｺﾞｼｯｸM-PRO" pitchFamily="50" charset="-128"/>
                </a:rPr>
                <a:t>アマゾン●●</a:t>
              </a:r>
              <a:endParaRPr lang="ja-JP" altLang="en-US" sz="2400" dirty="0">
                <a:solidFill>
                  <a:prstClr val="black"/>
                </a:solidFill>
              </a:endParaRPr>
            </a:p>
          </p:txBody>
        </p:sp>
      </p:grpSp>
      <p:grpSp>
        <p:nvGrpSpPr>
          <p:cNvPr id="14" name="グループ化 13"/>
          <p:cNvGrpSpPr/>
          <p:nvPr/>
        </p:nvGrpSpPr>
        <p:grpSpPr>
          <a:xfrm>
            <a:off x="4253947" y="1693108"/>
            <a:ext cx="4603464" cy="3712864"/>
            <a:chOff x="4288330" y="1146982"/>
            <a:chExt cx="4603464" cy="3712864"/>
          </a:xfrm>
        </p:grpSpPr>
        <p:sp>
          <p:nvSpPr>
            <p:cNvPr id="8" name="円形吹き出し 7"/>
            <p:cNvSpPr/>
            <p:nvPr/>
          </p:nvSpPr>
          <p:spPr>
            <a:xfrm>
              <a:off x="4288330" y="1146982"/>
              <a:ext cx="4603464" cy="3712864"/>
            </a:xfrm>
            <a:prstGeom prst="wedgeEllipseCallout">
              <a:avLst>
                <a:gd name="adj1" fmla="val 26254"/>
                <a:gd name="adj2" fmla="val 65621"/>
              </a:avLst>
            </a:prstGeom>
            <a:solidFill>
              <a:schemeClr val="accent4">
                <a:lumMod val="20000"/>
                <a:lumOff val="80000"/>
              </a:schemeClr>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18" name="テキスト ボックス 17"/>
            <p:cNvSpPr txBox="1"/>
            <p:nvPr/>
          </p:nvSpPr>
          <p:spPr>
            <a:xfrm>
              <a:off x="4572000" y="1554291"/>
              <a:ext cx="4315432" cy="2800767"/>
            </a:xfrm>
            <a:prstGeom prst="rect">
              <a:avLst/>
            </a:prstGeom>
            <a:noFill/>
          </p:spPr>
          <p:txBody>
            <a:bodyPr wrap="square" rtlCol="0">
              <a:spAutoFit/>
            </a:bodyPr>
            <a:lstStyle/>
            <a:p>
              <a:r>
                <a:rPr lang="ja-JP" altLang="en-US" sz="2000" dirty="0" smtClean="0">
                  <a:solidFill>
                    <a:prstClr val="black"/>
                  </a:solidFill>
                  <a:latin typeface="HG丸ｺﾞｼｯｸM-PRO" pitchFamily="50" charset="-128"/>
                  <a:ea typeface="HG丸ｺﾞｼｯｸM-PRO" pitchFamily="50" charset="-128"/>
                </a:rPr>
                <a:t>　　</a:t>
              </a:r>
              <a:r>
                <a:rPr lang="ja-JP" altLang="en-US" sz="2200" dirty="0" smtClean="0">
                  <a:solidFill>
                    <a:prstClr val="black"/>
                  </a:solidFill>
                  <a:latin typeface="HG丸ｺﾞｼｯｸM-PRO" pitchFamily="50" charset="-128"/>
                  <a:ea typeface="HG丸ｺﾞｼｯｸM-PRO" pitchFamily="50" charset="-128"/>
                </a:rPr>
                <a:t>「お客様は●●</a:t>
              </a:r>
            </a:p>
            <a:p>
              <a:r>
                <a:rPr lang="ja-JP" altLang="en-US" sz="2200" dirty="0">
                  <a:solidFill>
                    <a:prstClr val="black"/>
                  </a:solidFill>
                  <a:latin typeface="HG丸ｺﾞｼｯｸM-PRO" pitchFamily="50" charset="-128"/>
                  <a:ea typeface="HG丸ｺﾞｼｯｸM-PRO" pitchFamily="50" charset="-128"/>
                </a:rPr>
                <a:t>　</a:t>
              </a:r>
              <a:r>
                <a:rPr lang="ja-JP" altLang="en-US" sz="2200" dirty="0" smtClean="0">
                  <a:solidFill>
                    <a:prstClr val="black"/>
                  </a:solidFill>
                  <a:latin typeface="HG丸ｺﾞｼｯｸM-PRO" pitchFamily="50" charset="-128"/>
                  <a:ea typeface="HG丸ｺﾞｼｯｸM-PRO" pitchFamily="50" charset="-128"/>
                </a:rPr>
                <a:t>という動画サイトを</a:t>
              </a:r>
            </a:p>
            <a:p>
              <a:r>
                <a:rPr lang="ja-JP" altLang="en-US" sz="2200" dirty="0" smtClean="0">
                  <a:solidFill>
                    <a:prstClr val="black"/>
                  </a:solidFill>
                  <a:latin typeface="HG丸ｺﾞｼｯｸM-PRO" pitchFamily="50" charset="-128"/>
                  <a:ea typeface="HG丸ｺﾞｼｯｸM-PRO" pitchFamily="50" charset="-128"/>
                </a:rPr>
                <a:t>利用しており、料金未納</a:t>
              </a:r>
            </a:p>
            <a:p>
              <a:r>
                <a:rPr lang="ja-JP" altLang="en-US" sz="2200" dirty="0" smtClean="0">
                  <a:solidFill>
                    <a:prstClr val="black"/>
                  </a:solidFill>
                  <a:latin typeface="HG丸ｺﾞｼｯｸM-PRO" pitchFamily="50" charset="-128"/>
                  <a:ea typeface="HG丸ｺﾞｼｯｸM-PRO" pitchFamily="50" charset="-128"/>
                </a:rPr>
                <a:t>の悪質な利用者だとみなされて請求が上がっていきます。」</a:t>
              </a:r>
            </a:p>
            <a:p>
              <a:r>
                <a:rPr lang="ja-JP" altLang="en-US" sz="2200" dirty="0">
                  <a:solidFill>
                    <a:prstClr val="black"/>
                  </a:solidFill>
                  <a:latin typeface="HG丸ｺﾞｼｯｸM-PRO" pitchFamily="50" charset="-128"/>
                  <a:ea typeface="HG丸ｺﾞｼｯｸM-PRO" pitchFamily="50" charset="-128"/>
                </a:rPr>
                <a:t>　</a:t>
              </a:r>
              <a:endParaRPr lang="ja-JP" altLang="en-US" sz="2200" dirty="0" smtClean="0">
                <a:solidFill>
                  <a:prstClr val="black"/>
                </a:solidFill>
                <a:latin typeface="HG丸ｺﾞｼｯｸM-PRO" pitchFamily="50" charset="-128"/>
                <a:ea typeface="HG丸ｺﾞｼｯｸM-PRO" pitchFamily="50" charset="-128"/>
              </a:endParaRPr>
            </a:p>
            <a:p>
              <a:r>
                <a:rPr lang="ja-JP" altLang="en-US" sz="2200" dirty="0" smtClean="0">
                  <a:solidFill>
                    <a:prstClr val="black"/>
                  </a:solidFill>
                  <a:latin typeface="HG丸ｺﾞｼｯｸM-PRO" pitchFamily="50" charset="-128"/>
                  <a:ea typeface="HG丸ｺﾞｼｯｸM-PRO" pitchFamily="50" charset="-128"/>
                </a:rPr>
                <a:t>「本日中に支払わなければ、</a:t>
              </a:r>
            </a:p>
            <a:p>
              <a:r>
                <a:rPr lang="ja-JP" altLang="en-US" sz="2200" dirty="0">
                  <a:solidFill>
                    <a:prstClr val="black"/>
                  </a:solidFill>
                  <a:latin typeface="HG丸ｺﾞｼｯｸM-PRO" pitchFamily="50" charset="-128"/>
                  <a:ea typeface="HG丸ｺﾞｼｯｸM-PRO" pitchFamily="50" charset="-128"/>
                </a:rPr>
                <a:t>　</a:t>
              </a:r>
              <a:r>
                <a:rPr lang="ja-JP" altLang="en-US" sz="2200" dirty="0" smtClean="0">
                  <a:solidFill>
                    <a:prstClr val="black"/>
                  </a:solidFill>
                  <a:latin typeface="HG丸ｺﾞｼｯｸM-PRO" pitchFamily="50" charset="-128"/>
                  <a:ea typeface="HG丸ｺﾞｼｯｸM-PRO" pitchFamily="50" charset="-128"/>
                </a:rPr>
                <a:t>民事裁判へ移行します。」</a:t>
              </a:r>
              <a:endParaRPr lang="ja-JP" altLang="en-US" sz="2200" dirty="0">
                <a:solidFill>
                  <a:prstClr val="black"/>
                </a:solidFill>
              </a:endParaRPr>
            </a:p>
          </p:txBody>
        </p:sp>
      </p:grpSp>
      <p:pic>
        <p:nvPicPr>
          <p:cNvPr id="1030" name="Picture 6" descr="電話をする人のイラスト（男性・泣いた顔）"/>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708888" y="4698502"/>
            <a:ext cx="1435112" cy="1993211"/>
          </a:xfrm>
          <a:prstGeom prst="rect">
            <a:avLst/>
          </a:prstGeom>
          <a:noFill/>
          <a:extLst>
            <a:ext uri="{909E8E84-426E-40DD-AFC4-6F175D3DCCD1}">
              <a14:hiddenFill xmlns:a14="http://schemas.microsoft.com/office/drawing/2010/main">
                <a:solidFill>
                  <a:srgbClr val="FFFFFF"/>
                </a:solidFill>
              </a14:hiddenFill>
            </a:ext>
          </a:extLst>
        </p:spPr>
      </p:pic>
      <p:sp>
        <p:nvSpPr>
          <p:cNvPr id="16" name="角丸四角形 15"/>
          <p:cNvSpPr/>
          <p:nvPr/>
        </p:nvSpPr>
        <p:spPr>
          <a:xfrm>
            <a:off x="4444878" y="1057266"/>
            <a:ext cx="3849001" cy="499526"/>
          </a:xfrm>
          <a:prstGeom prst="roundRec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dirty="0" smtClean="0">
                <a:solidFill>
                  <a:srgbClr val="1F497D"/>
                </a:solidFill>
                <a:latin typeface="HG丸ｺﾞｼｯｸM-PRO" panose="020F0600000000000000" pitchFamily="50" charset="-128"/>
                <a:ea typeface="HG丸ｺﾞｼｯｸM-PRO" panose="020F0600000000000000" pitchFamily="50" charset="-128"/>
              </a:rPr>
              <a:t>電話をかけると・・・</a:t>
            </a:r>
            <a:endParaRPr lang="ja-JP" altLang="en-US" dirty="0">
              <a:solidFill>
                <a:srgbClr val="1F497D"/>
              </a:solidFill>
              <a:latin typeface="HG丸ｺﾞｼｯｸM-PRO" panose="020F0600000000000000" pitchFamily="50" charset="-128"/>
              <a:ea typeface="HG丸ｺﾞｼｯｸM-PRO" panose="020F0600000000000000" pitchFamily="50" charset="-128"/>
            </a:endParaRPr>
          </a:p>
        </p:txBody>
      </p:sp>
      <p:sp>
        <p:nvSpPr>
          <p:cNvPr id="2" name="横巻き 1"/>
          <p:cNvSpPr/>
          <p:nvPr/>
        </p:nvSpPr>
        <p:spPr>
          <a:xfrm>
            <a:off x="683568" y="2204864"/>
            <a:ext cx="8173843" cy="3201108"/>
          </a:xfrm>
          <a:prstGeom prst="horizontalScroll">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 name="テキスト ボックス 16"/>
          <p:cNvSpPr txBox="1"/>
          <p:nvPr/>
        </p:nvSpPr>
        <p:spPr>
          <a:xfrm>
            <a:off x="1691680" y="2891278"/>
            <a:ext cx="6480720" cy="1723549"/>
          </a:xfrm>
          <a:prstGeom prst="rect">
            <a:avLst/>
          </a:prstGeom>
          <a:noFill/>
        </p:spPr>
        <p:txBody>
          <a:bodyPr wrap="square" rtlCol="0">
            <a:spAutoFit/>
          </a:bodyPr>
          <a:lstStyle/>
          <a:p>
            <a:r>
              <a:rPr kumimoji="1" lang="ja-JP" altLang="en-US" sz="4800" dirty="0" smtClean="0">
                <a:latin typeface="HGP創英角ﾎﾟｯﾌﾟ体" panose="040B0A00000000000000" pitchFamily="50" charset="-128"/>
                <a:ea typeface="HGP創英角ﾎﾟｯﾌﾟ体" panose="040B0A00000000000000" pitchFamily="50" charset="-128"/>
              </a:rPr>
              <a:t>架空請求です</a:t>
            </a:r>
            <a:r>
              <a:rPr kumimoji="1" lang="en-US" altLang="ja-JP" sz="4400" dirty="0" smtClean="0">
                <a:latin typeface="HGP創英角ﾎﾟｯﾌﾟ体" panose="040B0A00000000000000" pitchFamily="50" charset="-128"/>
                <a:ea typeface="HGP創英角ﾎﾟｯﾌﾟ体" panose="040B0A00000000000000" pitchFamily="50" charset="-128"/>
              </a:rPr>
              <a:t>!</a:t>
            </a:r>
          </a:p>
          <a:p>
            <a:endParaRPr lang="en-US" altLang="ja-JP" dirty="0"/>
          </a:p>
          <a:p>
            <a:r>
              <a:rPr kumimoji="1" lang="ja-JP" altLang="en-US" sz="4000" dirty="0" smtClean="0">
                <a:latin typeface="HG丸ｺﾞｼｯｸM-PRO" panose="020F0600000000000000" pitchFamily="50" charset="-128"/>
                <a:ea typeface="HG丸ｺﾞｼｯｸM-PRO" panose="020F0600000000000000" pitchFamily="50" charset="-128"/>
              </a:rPr>
              <a:t>   連絡してはいけません</a:t>
            </a:r>
            <a:r>
              <a:rPr kumimoji="1" lang="en-US" altLang="ja-JP" sz="4000" dirty="0" smtClean="0">
                <a:latin typeface="HG丸ｺﾞｼｯｸM-PRO" panose="020F0600000000000000" pitchFamily="50" charset="-128"/>
                <a:ea typeface="HG丸ｺﾞｼｯｸM-PRO" panose="020F0600000000000000" pitchFamily="50" charset="-128"/>
              </a:rPr>
              <a:t>!!</a:t>
            </a:r>
            <a:endParaRPr kumimoji="1" lang="ja-JP" altLang="en-US" sz="4000" dirty="0">
              <a:latin typeface="HG丸ｺﾞｼｯｸM-PRO" panose="020F0600000000000000" pitchFamily="50" charset="-128"/>
              <a:ea typeface="HG丸ｺﾞｼｯｸM-PRO" panose="020F0600000000000000" pitchFamily="50" charset="-128"/>
            </a:endParaRPr>
          </a:p>
        </p:txBody>
      </p:sp>
      <p:grpSp>
        <p:nvGrpSpPr>
          <p:cNvPr id="19" name="グループ化 18"/>
          <p:cNvGrpSpPr/>
          <p:nvPr/>
        </p:nvGrpSpPr>
        <p:grpSpPr>
          <a:xfrm>
            <a:off x="3564220" y="6178494"/>
            <a:ext cx="3565761" cy="467380"/>
            <a:chOff x="3670535" y="6390620"/>
            <a:chExt cx="3565761" cy="467380"/>
          </a:xfrm>
        </p:grpSpPr>
        <p:sp>
          <p:nvSpPr>
            <p:cNvPr id="20" name="角丸四角形 19"/>
            <p:cNvSpPr/>
            <p:nvPr/>
          </p:nvSpPr>
          <p:spPr>
            <a:xfrm>
              <a:off x="3670535" y="6390620"/>
              <a:ext cx="3565761" cy="46738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1" name="テキスト ボックス 20"/>
            <p:cNvSpPr txBox="1"/>
            <p:nvPr/>
          </p:nvSpPr>
          <p:spPr>
            <a:xfrm>
              <a:off x="3869239" y="6439644"/>
              <a:ext cx="3168352" cy="369332"/>
            </a:xfrm>
            <a:prstGeom prst="rect">
              <a:avLst/>
            </a:prstGeom>
            <a:noFill/>
          </p:spPr>
          <p:txBody>
            <a:bodyPr wrap="square" rtlCol="0">
              <a:spAutoFit/>
            </a:bodyPr>
            <a:lstStyle/>
            <a:p>
              <a:r>
                <a:rPr kumimoji="1" lang="en-US" altLang="ja-JP" dirty="0" smtClean="0">
                  <a:solidFill>
                    <a:schemeClr val="bg1"/>
                  </a:solidFill>
                </a:rPr>
                <a:t>H29 </a:t>
              </a:r>
              <a:r>
                <a:rPr kumimoji="1" lang="ja-JP" altLang="en-US" dirty="0" smtClean="0">
                  <a:solidFill>
                    <a:schemeClr val="bg1"/>
                  </a:solidFill>
                </a:rPr>
                <a:t>消費者庁　注意喚起より</a:t>
              </a:r>
              <a:endParaRPr kumimoji="1" lang="ja-JP" altLang="en-US" dirty="0">
                <a:solidFill>
                  <a:schemeClr val="bg1"/>
                </a:solidFill>
              </a:endParaRPr>
            </a:p>
          </p:txBody>
        </p:sp>
      </p:grpSp>
      <p:sp>
        <p:nvSpPr>
          <p:cNvPr id="4" name="テキスト ボックス 3"/>
          <p:cNvSpPr txBox="1"/>
          <p:nvPr/>
        </p:nvSpPr>
        <p:spPr>
          <a:xfrm>
            <a:off x="1691680" y="2708920"/>
            <a:ext cx="3240360" cy="369332"/>
          </a:xfrm>
          <a:prstGeom prst="rect">
            <a:avLst/>
          </a:prstGeom>
          <a:noFill/>
        </p:spPr>
        <p:txBody>
          <a:bodyPr wrap="square" rtlCol="0">
            <a:spAutoFit/>
          </a:bodyPr>
          <a:lstStyle/>
          <a:p>
            <a:r>
              <a:rPr kumimoji="1" lang="ja-JP" altLang="en-US" dirty="0" smtClean="0"/>
              <a:t>　　</a:t>
            </a:r>
            <a:r>
              <a:rPr kumimoji="1" lang="ja-JP" altLang="en-US" dirty="0" smtClean="0">
                <a:latin typeface="HG丸ｺﾞｼｯｸM-PRO" panose="020F0600000000000000" pitchFamily="50" charset="-128"/>
                <a:ea typeface="HG丸ｺﾞｼｯｸM-PRO" panose="020F0600000000000000" pitchFamily="50" charset="-128"/>
              </a:rPr>
              <a:t>かくう　せいきゅう</a:t>
            </a:r>
            <a:endParaRPr kumimoji="1" lang="ja-JP" altLang="en-US" dirty="0">
              <a:latin typeface="HG丸ｺﾞｼｯｸM-PRO" panose="020F0600000000000000" pitchFamily="50" charset="-128"/>
              <a:ea typeface="HG丸ｺﾞｼｯｸM-PRO" panose="020F0600000000000000" pitchFamily="50" charset="-128"/>
            </a:endParaRPr>
          </a:p>
        </p:txBody>
      </p:sp>
      <p:sp>
        <p:nvSpPr>
          <p:cNvPr id="22" name="テキスト ボックス 21"/>
          <p:cNvSpPr txBox="1"/>
          <p:nvPr/>
        </p:nvSpPr>
        <p:spPr>
          <a:xfrm>
            <a:off x="2142744" y="3624313"/>
            <a:ext cx="3240360" cy="369332"/>
          </a:xfrm>
          <a:prstGeom prst="rect">
            <a:avLst/>
          </a:prstGeom>
          <a:noFill/>
        </p:spPr>
        <p:txBody>
          <a:bodyPr wrap="square" rtlCol="0">
            <a:spAutoFit/>
          </a:bodyPr>
          <a:lstStyle/>
          <a:p>
            <a:r>
              <a:rPr kumimoji="1" lang="ja-JP" altLang="en-US" dirty="0" smtClean="0"/>
              <a:t>　</a:t>
            </a:r>
            <a:r>
              <a:rPr lang="ja-JP" altLang="en-US" dirty="0" smtClean="0">
                <a:latin typeface="HG丸ｺﾞｼｯｸM-PRO" panose="020F0600000000000000" pitchFamily="50" charset="-128"/>
                <a:ea typeface="HG丸ｺﾞｼｯｸM-PRO" panose="020F0600000000000000" pitchFamily="50" charset="-128"/>
              </a:rPr>
              <a:t>れんらく</a:t>
            </a:r>
            <a:endParaRPr kumimoji="1" lang="ja-JP" altLang="en-US" dirty="0">
              <a:latin typeface="HG丸ｺﾞｼｯｸM-PRO" panose="020F0600000000000000" pitchFamily="50" charset="-128"/>
              <a:ea typeface="HG丸ｺﾞｼｯｸM-PRO" panose="020F0600000000000000" pitchFamily="50" charset="-128"/>
            </a:endParaRPr>
          </a:p>
        </p:txBody>
      </p:sp>
      <p:sp>
        <p:nvSpPr>
          <p:cNvPr id="5" name="フッター プレースホルダー 4"/>
          <p:cNvSpPr>
            <a:spLocks noGrp="1"/>
          </p:cNvSpPr>
          <p:nvPr>
            <p:ph type="ftr" sz="quarter" idx="11"/>
          </p:nvPr>
        </p:nvSpPr>
        <p:spPr>
          <a:xfrm>
            <a:off x="6300192" y="6563985"/>
            <a:ext cx="2895600" cy="365125"/>
          </a:xfrm>
        </p:spPr>
        <p:txBody>
          <a:bodyPr/>
          <a:lstStyle/>
          <a:p>
            <a:pPr>
              <a:defRPr/>
            </a:pPr>
            <a:r>
              <a:rPr lang="en-US" altLang="ja-JP" dirty="0" smtClean="0">
                <a:solidFill>
                  <a:prstClr val="black">
                    <a:tint val="75000"/>
                  </a:prstClr>
                </a:solidFill>
              </a:rPr>
              <a:t>©2020</a:t>
            </a:r>
            <a:r>
              <a:rPr lang="ja-JP" altLang="en-US" dirty="0" smtClean="0">
                <a:solidFill>
                  <a:prstClr val="black">
                    <a:tint val="75000"/>
                  </a:prstClr>
                </a:solidFill>
              </a:rPr>
              <a:t>滋賀県消費生活センター</a:t>
            </a:r>
            <a:endParaRPr lang="en-US" dirty="0">
              <a:solidFill>
                <a:prstClr val="black">
                  <a:tint val="75000"/>
                </a:prstClr>
              </a:solidFill>
            </a:endParaRPr>
          </a:p>
        </p:txBody>
      </p:sp>
    </p:spTree>
    <p:extLst>
      <p:ext uri="{BB962C8B-B14F-4D97-AF65-F5344CB8AC3E}">
        <p14:creationId xmlns:p14="http://schemas.microsoft.com/office/powerpoint/2010/main" val="372895189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accent3">
            <a:lumMod val="20000"/>
            <a:lumOff val="80000"/>
          </a:schemeClr>
        </a:solidFill>
        <a:effectLst/>
      </p:bgPr>
    </p:bg>
    <p:spTree>
      <p:nvGrpSpPr>
        <p:cNvPr id="1" name=""/>
        <p:cNvGrpSpPr/>
        <p:nvPr/>
      </p:nvGrpSpPr>
      <p:grpSpPr>
        <a:xfrm>
          <a:off x="0" y="0"/>
          <a:ext cx="0" cy="0"/>
          <a:chOff x="0" y="0"/>
          <a:chExt cx="0" cy="0"/>
        </a:xfrm>
      </p:grpSpPr>
      <p:pic>
        <p:nvPicPr>
          <p:cNvPr id="4" name="図 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711130" y="2803105"/>
            <a:ext cx="2220568" cy="2290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右矢印 4"/>
          <p:cNvSpPr/>
          <p:nvPr/>
        </p:nvSpPr>
        <p:spPr>
          <a:xfrm>
            <a:off x="1978911" y="1583756"/>
            <a:ext cx="2325940" cy="1691671"/>
          </a:xfrm>
          <a:prstGeom prst="rightArrow">
            <a:avLst/>
          </a:prstGeom>
          <a:solidFill>
            <a:srgbClr val="FF0000"/>
          </a:solidFill>
          <a:ln w="9525" cap="flat" cmpd="sng" algn="ctr">
            <a:solidFill>
              <a:srgbClr val="FF0000"/>
            </a:solidFill>
            <a:prstDash val="solid"/>
          </a:ln>
          <a:effectLst>
            <a:outerShdw blurRad="40000" dist="23000" dir="5400000" rotWithShape="0">
              <a:srgbClr val="000000">
                <a:alpha val="35000"/>
              </a:srgbClr>
            </a:outerShdw>
          </a:effectLst>
        </p:spPr>
        <p:txBody>
          <a:bodyPr anchor="ctr"/>
          <a:lstStyle/>
          <a:p>
            <a:pPr defTabSz="342900">
              <a:defRPr/>
            </a:pPr>
            <a:r>
              <a:rPr kumimoji="0" lang="ja-JP" altLang="en-US" sz="1600" kern="0" dirty="0" smtClean="0">
                <a:solidFill>
                  <a:prstClr val="white"/>
                </a:solidFill>
                <a:latin typeface="HGP創英角ｺﾞｼｯｸUB" panose="020B0900000000000000" pitchFamily="50" charset="-128"/>
                <a:ea typeface="HGP創英角ｺﾞｼｯｸUB" panose="020B0900000000000000" pitchFamily="50" charset="-128"/>
              </a:rPr>
              <a:t>だいきん　　はら</a:t>
            </a:r>
          </a:p>
          <a:p>
            <a:pPr defTabSz="342900">
              <a:defRPr/>
            </a:pPr>
            <a:r>
              <a:rPr kumimoji="0" lang="ja-JP" altLang="en-US" sz="2700" kern="0" dirty="0" smtClean="0">
                <a:solidFill>
                  <a:prstClr val="white"/>
                </a:solidFill>
                <a:latin typeface="HGP創英角ｺﾞｼｯｸUB" panose="020B0900000000000000" pitchFamily="50" charset="-128"/>
                <a:ea typeface="HGP創英角ｺﾞｼｯｸUB" panose="020B0900000000000000" pitchFamily="50" charset="-128"/>
              </a:rPr>
              <a:t>代金を払う</a:t>
            </a:r>
            <a:endParaRPr kumimoji="0" lang="ja-JP" altLang="en-US" sz="2700" kern="0" dirty="0">
              <a:solidFill>
                <a:prstClr val="white"/>
              </a:solidFill>
              <a:latin typeface="HGP創英角ｺﾞｼｯｸUB" panose="020B0900000000000000" pitchFamily="50" charset="-128"/>
              <a:ea typeface="HGP創英角ｺﾞｼｯｸUB" panose="020B0900000000000000" pitchFamily="50" charset="-128"/>
            </a:endParaRPr>
          </a:p>
        </p:txBody>
      </p:sp>
      <p:sp>
        <p:nvSpPr>
          <p:cNvPr id="6" name="左矢印 5"/>
          <p:cNvSpPr/>
          <p:nvPr/>
        </p:nvSpPr>
        <p:spPr>
          <a:xfrm>
            <a:off x="4287194" y="1565469"/>
            <a:ext cx="2406279" cy="1691671"/>
          </a:xfrm>
          <a:prstGeom prst="leftArrow">
            <a:avLst>
              <a:gd name="adj1" fmla="val 52631"/>
              <a:gd name="adj2" fmla="val 50000"/>
            </a:avLst>
          </a:prstGeom>
          <a:solidFill>
            <a:srgbClr val="0070C0"/>
          </a:solidFill>
          <a:ln w="9525" cap="flat" cmpd="sng" algn="ctr">
            <a:solidFill>
              <a:srgbClr val="4F81BD">
                <a:shade val="95000"/>
                <a:satMod val="105000"/>
              </a:srgbClr>
            </a:solidFill>
            <a:prstDash val="solid"/>
          </a:ln>
          <a:effectLst>
            <a:outerShdw blurRad="40000" dist="23000" dir="5400000" rotWithShape="0">
              <a:srgbClr val="000000">
                <a:alpha val="35000"/>
              </a:srgbClr>
            </a:outerShdw>
          </a:effectLst>
        </p:spPr>
        <p:txBody>
          <a:bodyPr anchor="ctr"/>
          <a:lstStyle/>
          <a:p>
            <a:pPr defTabSz="342900">
              <a:defRPr/>
            </a:pPr>
            <a:r>
              <a:rPr kumimoji="0" lang="ja-JP" altLang="en-US" sz="1600" kern="0" dirty="0" smtClean="0">
                <a:solidFill>
                  <a:prstClr val="white"/>
                </a:solidFill>
                <a:latin typeface="HGP創英角ｺﾞｼｯｸUB" panose="020B0900000000000000" pitchFamily="50" charset="-128"/>
                <a:ea typeface="HGP創英角ｺﾞｼｯｸUB" panose="020B0900000000000000" pitchFamily="50" charset="-128"/>
              </a:rPr>
              <a:t>しょうひん　わた</a:t>
            </a:r>
          </a:p>
          <a:p>
            <a:pPr defTabSz="342900">
              <a:defRPr/>
            </a:pPr>
            <a:r>
              <a:rPr kumimoji="0" lang="ja-JP" altLang="en-US" sz="2700" kern="0" dirty="0" smtClean="0">
                <a:solidFill>
                  <a:prstClr val="white"/>
                </a:solidFill>
                <a:latin typeface="HGP創英角ｺﾞｼｯｸUB" panose="020B0900000000000000" pitchFamily="50" charset="-128"/>
                <a:ea typeface="HGP創英角ｺﾞｼｯｸUB" panose="020B0900000000000000" pitchFamily="50" charset="-128"/>
              </a:rPr>
              <a:t>商品を渡す</a:t>
            </a:r>
            <a:endParaRPr kumimoji="0" lang="ja-JP" altLang="en-US" sz="1350" kern="0" dirty="0">
              <a:solidFill>
                <a:prstClr val="white"/>
              </a:solidFill>
            </a:endParaRPr>
          </a:p>
        </p:txBody>
      </p:sp>
      <p:pic>
        <p:nvPicPr>
          <p:cNvPr id="7" name="図 7"/>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08182" y="1341691"/>
            <a:ext cx="478782" cy="4787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図 1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596336" y="1542455"/>
            <a:ext cx="764044" cy="1111336"/>
          </a:xfrm>
          <a:prstGeom prst="rect">
            <a:avLst/>
          </a:prstGeom>
        </p:spPr>
      </p:pic>
      <p:pic>
        <p:nvPicPr>
          <p:cNvPr id="9" name="図 8"/>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56535" y="2166986"/>
            <a:ext cx="1614048" cy="3169738"/>
          </a:xfrm>
          <a:prstGeom prst="rect">
            <a:avLst/>
          </a:prstGeom>
        </p:spPr>
      </p:pic>
      <p:sp>
        <p:nvSpPr>
          <p:cNvPr id="19" name="円/楕円 18"/>
          <p:cNvSpPr/>
          <p:nvPr/>
        </p:nvSpPr>
        <p:spPr>
          <a:xfrm>
            <a:off x="3413536" y="3462329"/>
            <a:ext cx="1950552" cy="972138"/>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400" dirty="0" smtClean="0">
                <a:solidFill>
                  <a:srgbClr val="1F497D"/>
                </a:solidFill>
                <a:latin typeface="HGSｺﾞｼｯｸE" pitchFamily="50" charset="-128"/>
                <a:ea typeface="HGSｺﾞｼｯｸE" pitchFamily="50" charset="-128"/>
              </a:rPr>
              <a:t>せきにん</a:t>
            </a:r>
          </a:p>
          <a:p>
            <a:pPr algn="ctr"/>
            <a:r>
              <a:rPr lang="ja-JP" altLang="en-US" sz="3200" dirty="0" smtClean="0">
                <a:solidFill>
                  <a:srgbClr val="1F497D"/>
                </a:solidFill>
                <a:latin typeface="HGSｺﾞｼｯｸE" pitchFamily="50" charset="-128"/>
                <a:ea typeface="HGSｺﾞｼｯｸE" pitchFamily="50" charset="-128"/>
              </a:rPr>
              <a:t>責任</a:t>
            </a:r>
            <a:endParaRPr lang="ja-JP" altLang="en-US" sz="3200" dirty="0">
              <a:solidFill>
                <a:srgbClr val="1F497D"/>
              </a:solidFill>
              <a:latin typeface="HGSｺﾞｼｯｸE" pitchFamily="50" charset="-128"/>
              <a:ea typeface="HGSｺﾞｼｯｸE" pitchFamily="50" charset="-128"/>
            </a:endParaRPr>
          </a:p>
        </p:txBody>
      </p:sp>
      <p:sp>
        <p:nvSpPr>
          <p:cNvPr id="20" name="正方形/長方形 19"/>
          <p:cNvSpPr/>
          <p:nvPr/>
        </p:nvSpPr>
        <p:spPr>
          <a:xfrm>
            <a:off x="0" y="3524"/>
            <a:ext cx="9144000" cy="980728"/>
          </a:xfrm>
          <a:prstGeom prst="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eaLnBrk="0" fontAlgn="base" hangingPunct="0">
              <a:spcBef>
                <a:spcPct val="0"/>
              </a:spcBef>
              <a:spcAft>
                <a:spcPct val="0"/>
              </a:spcAft>
            </a:pPr>
            <a:r>
              <a:rPr lang="ja-JP" altLang="en-US" sz="2000" dirty="0" smtClean="0">
                <a:solidFill>
                  <a:prstClr val="black"/>
                </a:solidFill>
                <a:latin typeface="HGPｺﾞｼｯｸE" panose="020B0900000000000000" pitchFamily="50" charset="-128"/>
                <a:ea typeface="HGPｺﾞｼｯｸE" panose="020B0900000000000000" pitchFamily="50" charset="-128"/>
              </a:rPr>
              <a:t>　　　　　　　　ほうてき　　　 せきに</a:t>
            </a:r>
            <a:r>
              <a:rPr lang="ja-JP" altLang="en-US" sz="2000" dirty="0" err="1" smtClean="0">
                <a:solidFill>
                  <a:prstClr val="black"/>
                </a:solidFill>
                <a:latin typeface="HGPｺﾞｼｯｸE" panose="020B0900000000000000" pitchFamily="50" charset="-128"/>
                <a:ea typeface="HGPｺﾞｼｯｸE" panose="020B0900000000000000" pitchFamily="50" charset="-128"/>
              </a:rPr>
              <a:t>ん</a:t>
            </a:r>
            <a:endParaRPr lang="en-US" altLang="ja-JP" sz="2000" dirty="0" smtClean="0">
              <a:solidFill>
                <a:prstClr val="black"/>
              </a:solidFill>
              <a:latin typeface="HGPｺﾞｼｯｸE" panose="020B0900000000000000" pitchFamily="50" charset="-128"/>
              <a:ea typeface="HGPｺﾞｼｯｸE" panose="020B0900000000000000" pitchFamily="50" charset="-128"/>
            </a:endParaRPr>
          </a:p>
          <a:p>
            <a:pPr eaLnBrk="0" fontAlgn="base" hangingPunct="0">
              <a:spcBef>
                <a:spcPct val="0"/>
              </a:spcBef>
              <a:spcAft>
                <a:spcPct val="0"/>
              </a:spcAft>
            </a:pPr>
            <a:r>
              <a:rPr lang="en-US" altLang="ja-JP" sz="4400" dirty="0" smtClean="0">
                <a:solidFill>
                  <a:prstClr val="black"/>
                </a:solidFill>
                <a:latin typeface="HGPｺﾞｼｯｸE" panose="020B0900000000000000" pitchFamily="50" charset="-128"/>
                <a:ea typeface="HGPｺﾞｼｯｸE" panose="020B0900000000000000" pitchFamily="50" charset="-128"/>
              </a:rPr>
              <a:t>3-</a:t>
            </a:r>
            <a:r>
              <a:rPr lang="ja-JP" altLang="en-US" sz="4400" dirty="0" smtClean="0">
                <a:solidFill>
                  <a:prstClr val="black"/>
                </a:solidFill>
                <a:latin typeface="HGPｺﾞｼｯｸE" panose="020B0900000000000000" pitchFamily="50" charset="-128"/>
                <a:ea typeface="HGPｺﾞｼｯｸE" panose="020B0900000000000000" pitchFamily="50" charset="-128"/>
              </a:rPr>
              <a:t>②</a:t>
            </a:r>
            <a:r>
              <a:rPr lang="en-US" altLang="ja-JP" sz="4400" dirty="0" smtClean="0">
                <a:solidFill>
                  <a:prstClr val="black"/>
                </a:solidFill>
                <a:latin typeface="HGPｺﾞｼｯｸE" panose="020B0900000000000000" pitchFamily="50" charset="-128"/>
                <a:ea typeface="HGPｺﾞｼｯｸE" panose="020B0900000000000000" pitchFamily="50" charset="-128"/>
              </a:rPr>
              <a:t>.</a:t>
            </a:r>
            <a:r>
              <a:rPr lang="ja-JP" altLang="en-US" sz="4400" dirty="0" smtClean="0">
                <a:solidFill>
                  <a:prstClr val="black"/>
                </a:solidFill>
                <a:latin typeface="HGPｺﾞｼｯｸE" panose="020B0900000000000000" pitchFamily="50" charset="-128"/>
                <a:ea typeface="HGPｺﾞｼｯｸE" panose="020B0900000000000000" pitchFamily="50" charset="-128"/>
              </a:rPr>
              <a:t>法的な責任ってどんなこと</a:t>
            </a:r>
            <a:r>
              <a:rPr lang="ja-JP" altLang="en-US" sz="4400" dirty="0">
                <a:solidFill>
                  <a:prstClr val="black"/>
                </a:solidFill>
                <a:latin typeface="HGPｺﾞｼｯｸE" panose="020B0900000000000000" pitchFamily="50" charset="-128"/>
                <a:ea typeface="HGPｺﾞｼｯｸE" panose="020B0900000000000000" pitchFamily="50" charset="-128"/>
              </a:rPr>
              <a:t>？</a:t>
            </a:r>
            <a:endParaRPr lang="en-US" altLang="ja-JP" sz="4400" dirty="0" smtClean="0">
              <a:solidFill>
                <a:prstClr val="black"/>
              </a:solidFill>
              <a:latin typeface="HGPｺﾞｼｯｸE" panose="020B0900000000000000" pitchFamily="50" charset="-128"/>
              <a:ea typeface="HGPｺﾞｼｯｸE" panose="020B0900000000000000" pitchFamily="50" charset="-128"/>
            </a:endParaRPr>
          </a:p>
        </p:txBody>
      </p:sp>
      <p:sp>
        <p:nvSpPr>
          <p:cNvPr id="14" name="右矢印 13"/>
          <p:cNvSpPr/>
          <p:nvPr/>
        </p:nvSpPr>
        <p:spPr>
          <a:xfrm>
            <a:off x="4355976" y="4422571"/>
            <a:ext cx="2325940" cy="1886749"/>
          </a:xfrm>
          <a:prstGeom prst="rightArrow">
            <a:avLst>
              <a:gd name="adj1" fmla="val 50000"/>
              <a:gd name="adj2" fmla="val 49099"/>
            </a:avLst>
          </a:prstGeom>
          <a:solidFill>
            <a:srgbClr val="FF0000"/>
          </a:solidFill>
          <a:ln w="9525" cap="flat" cmpd="sng" algn="ctr">
            <a:noFill/>
            <a:prstDash val="solid"/>
          </a:ln>
          <a:effectLst>
            <a:outerShdw blurRad="40000" dist="23000" dir="5400000" rotWithShape="0">
              <a:srgbClr val="000000">
                <a:alpha val="35000"/>
              </a:srgbClr>
            </a:outerShdw>
          </a:effectLst>
        </p:spPr>
        <p:txBody>
          <a:bodyPr anchor="ctr"/>
          <a:lstStyle/>
          <a:p>
            <a:pPr defTabSz="342900">
              <a:defRPr/>
            </a:pPr>
            <a:endParaRPr kumimoji="0" lang="ja-JP" altLang="en-US" sz="1600" kern="0" dirty="0" smtClean="0">
              <a:solidFill>
                <a:prstClr val="white"/>
              </a:solidFill>
              <a:latin typeface="HGP創英角ｺﾞｼｯｸUB" panose="020B0900000000000000" pitchFamily="50" charset="-128"/>
              <a:ea typeface="HGP創英角ｺﾞｼｯｸUB" panose="020B0900000000000000" pitchFamily="50" charset="-128"/>
            </a:endParaRPr>
          </a:p>
        </p:txBody>
      </p:sp>
      <p:sp>
        <p:nvSpPr>
          <p:cNvPr id="15" name="左矢印 14"/>
          <p:cNvSpPr/>
          <p:nvPr/>
        </p:nvSpPr>
        <p:spPr>
          <a:xfrm>
            <a:off x="1978911" y="4434467"/>
            <a:ext cx="2406279" cy="1845632"/>
          </a:xfrm>
          <a:prstGeom prst="leftArrow">
            <a:avLst>
              <a:gd name="adj1" fmla="val 52631"/>
              <a:gd name="adj2" fmla="val 50000"/>
            </a:avLst>
          </a:prstGeom>
          <a:solidFill>
            <a:srgbClr val="0070C0"/>
          </a:solidFill>
          <a:ln w="9525" cap="flat" cmpd="sng" algn="ctr">
            <a:noFill/>
            <a:prstDash val="solid"/>
          </a:ln>
          <a:effectLst>
            <a:outerShdw blurRad="40000" dist="23000" dir="5400000" rotWithShape="0">
              <a:srgbClr val="000000">
                <a:alpha val="35000"/>
              </a:srgbClr>
            </a:outerShdw>
          </a:effectLst>
        </p:spPr>
        <p:txBody>
          <a:bodyPr anchor="ctr"/>
          <a:lstStyle/>
          <a:p>
            <a:pPr defTabSz="342900">
              <a:defRPr/>
            </a:pPr>
            <a:endParaRPr kumimoji="0" lang="ja-JP" altLang="en-US" sz="1600" kern="0" dirty="0" smtClean="0">
              <a:solidFill>
                <a:prstClr val="white"/>
              </a:solidFill>
              <a:latin typeface="HGP創英角ｺﾞｼｯｸUB" panose="020B0900000000000000" pitchFamily="50" charset="-128"/>
              <a:ea typeface="HGP創英角ｺﾞｼｯｸUB" panose="020B0900000000000000" pitchFamily="50" charset="-128"/>
            </a:endParaRPr>
          </a:p>
        </p:txBody>
      </p:sp>
      <p:sp>
        <p:nvSpPr>
          <p:cNvPr id="3" name="テキスト ボックス 2"/>
          <p:cNvSpPr txBox="1"/>
          <p:nvPr/>
        </p:nvSpPr>
        <p:spPr>
          <a:xfrm>
            <a:off x="2315160" y="5003340"/>
            <a:ext cx="2196752" cy="707886"/>
          </a:xfrm>
          <a:prstGeom prst="rect">
            <a:avLst/>
          </a:prstGeom>
          <a:noFill/>
        </p:spPr>
        <p:txBody>
          <a:bodyPr wrap="square" rtlCol="0">
            <a:spAutoFit/>
          </a:bodyPr>
          <a:lstStyle/>
          <a:p>
            <a:pPr lvl="0" defTabSz="342900">
              <a:defRPr/>
            </a:pPr>
            <a:r>
              <a:rPr kumimoji="0" lang="ja-JP" altLang="en-US" sz="1600" kern="0" dirty="0">
                <a:solidFill>
                  <a:prstClr val="white"/>
                </a:solidFill>
                <a:latin typeface="HGP創英角ｺﾞｼｯｸUB" panose="020B0900000000000000" pitchFamily="50" charset="-128"/>
                <a:ea typeface="HGP創英角ｺﾞｼｯｸUB" panose="020B0900000000000000" pitchFamily="50" charset="-128"/>
              </a:rPr>
              <a:t>しょうひん　うけと</a:t>
            </a:r>
          </a:p>
          <a:p>
            <a:pPr lvl="0" defTabSz="342900">
              <a:defRPr/>
            </a:pPr>
            <a:r>
              <a:rPr kumimoji="0" lang="ja-JP" altLang="en-US" sz="2400" kern="0" dirty="0">
                <a:solidFill>
                  <a:prstClr val="white"/>
                </a:solidFill>
                <a:latin typeface="HGSｺﾞｼｯｸE" pitchFamily="50" charset="-128"/>
                <a:ea typeface="HGSｺﾞｼｯｸE" pitchFamily="50" charset="-128"/>
              </a:rPr>
              <a:t>商品を受取る</a:t>
            </a:r>
          </a:p>
        </p:txBody>
      </p:sp>
      <p:sp>
        <p:nvSpPr>
          <p:cNvPr id="8" name="テキスト ボックス 7"/>
          <p:cNvSpPr txBox="1"/>
          <p:nvPr/>
        </p:nvSpPr>
        <p:spPr>
          <a:xfrm>
            <a:off x="4441154" y="4970677"/>
            <a:ext cx="2304256" cy="707886"/>
          </a:xfrm>
          <a:prstGeom prst="rect">
            <a:avLst/>
          </a:prstGeom>
          <a:noFill/>
        </p:spPr>
        <p:txBody>
          <a:bodyPr wrap="square" rtlCol="0">
            <a:spAutoFit/>
          </a:bodyPr>
          <a:lstStyle/>
          <a:p>
            <a:pPr lvl="0" defTabSz="342900">
              <a:defRPr/>
            </a:pPr>
            <a:r>
              <a:rPr kumimoji="0" lang="ja-JP" altLang="en-US" sz="1600" kern="0" dirty="0">
                <a:solidFill>
                  <a:prstClr val="white"/>
                </a:solidFill>
                <a:latin typeface="HGP創英角ｺﾞｼｯｸUB" panose="020B0900000000000000" pitchFamily="50" charset="-128"/>
                <a:ea typeface="HGP創英角ｺﾞｼｯｸUB" panose="020B0900000000000000" pitchFamily="50" charset="-128"/>
              </a:rPr>
              <a:t>だいきん　うけと</a:t>
            </a:r>
          </a:p>
          <a:p>
            <a:pPr lvl="0" defTabSz="342900">
              <a:defRPr/>
            </a:pPr>
            <a:r>
              <a:rPr kumimoji="0" lang="ja-JP" altLang="en-US" sz="2400" kern="0" dirty="0">
                <a:solidFill>
                  <a:prstClr val="white"/>
                </a:solidFill>
                <a:latin typeface="HGP創英角ｺﾞｼｯｸUB" panose="020B0900000000000000" pitchFamily="50" charset="-128"/>
                <a:ea typeface="HGP創英角ｺﾞｼｯｸUB" panose="020B0900000000000000" pitchFamily="50" charset="-128"/>
              </a:rPr>
              <a:t>代金を受取る</a:t>
            </a:r>
          </a:p>
        </p:txBody>
      </p:sp>
      <p:pic>
        <p:nvPicPr>
          <p:cNvPr id="17" name="図 7"/>
          <p:cNvPicPr>
            <a:picLocks noChangeAspect="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7821414" y="5428909"/>
            <a:ext cx="602393" cy="6023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 name="図 1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73591" y="5431872"/>
            <a:ext cx="764044" cy="1111336"/>
          </a:xfrm>
          <a:prstGeom prst="rect">
            <a:avLst/>
          </a:prstGeom>
        </p:spPr>
      </p:pic>
      <p:sp>
        <p:nvSpPr>
          <p:cNvPr id="2" name="円/楕円 1"/>
          <p:cNvSpPr/>
          <p:nvPr/>
        </p:nvSpPr>
        <p:spPr>
          <a:xfrm>
            <a:off x="1978911" y="1216780"/>
            <a:ext cx="1008913" cy="556036"/>
          </a:xfrm>
          <a:prstGeom prst="ellipse">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dirty="0" smtClean="0">
                <a:solidFill>
                  <a:schemeClr val="tx2"/>
                </a:solidFill>
              </a:rPr>
              <a:t>ぎむ</a:t>
            </a:r>
          </a:p>
          <a:p>
            <a:pPr algn="ctr"/>
            <a:r>
              <a:rPr kumimoji="1" lang="ja-JP" altLang="en-US" dirty="0" smtClean="0">
                <a:solidFill>
                  <a:schemeClr val="tx2"/>
                </a:solidFill>
              </a:rPr>
              <a:t>義務</a:t>
            </a:r>
            <a:endParaRPr kumimoji="1" lang="ja-JP" altLang="en-US" dirty="0">
              <a:solidFill>
                <a:schemeClr val="tx2"/>
              </a:solidFill>
            </a:endParaRPr>
          </a:p>
        </p:txBody>
      </p:sp>
      <p:sp>
        <p:nvSpPr>
          <p:cNvPr id="21" name="円/楕円 20"/>
          <p:cNvSpPr/>
          <p:nvPr/>
        </p:nvSpPr>
        <p:spPr>
          <a:xfrm>
            <a:off x="5548160" y="1264437"/>
            <a:ext cx="1008913" cy="556036"/>
          </a:xfrm>
          <a:prstGeom prst="ellipse">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dirty="0" smtClean="0">
                <a:solidFill>
                  <a:schemeClr val="tx2"/>
                </a:solidFill>
              </a:rPr>
              <a:t>ぎむ</a:t>
            </a:r>
          </a:p>
          <a:p>
            <a:pPr algn="ctr"/>
            <a:r>
              <a:rPr kumimoji="1" lang="ja-JP" altLang="en-US" dirty="0" smtClean="0">
                <a:solidFill>
                  <a:schemeClr val="tx2"/>
                </a:solidFill>
              </a:rPr>
              <a:t>義務</a:t>
            </a:r>
            <a:endParaRPr kumimoji="1" lang="ja-JP" altLang="en-US" dirty="0">
              <a:solidFill>
                <a:schemeClr val="tx2"/>
              </a:solidFill>
            </a:endParaRPr>
          </a:p>
        </p:txBody>
      </p:sp>
      <p:sp>
        <p:nvSpPr>
          <p:cNvPr id="22" name="円/楕円 21"/>
          <p:cNvSpPr/>
          <p:nvPr/>
        </p:nvSpPr>
        <p:spPr>
          <a:xfrm>
            <a:off x="6240953" y="5933227"/>
            <a:ext cx="1008913" cy="556036"/>
          </a:xfrm>
          <a:prstGeom prst="ellipse">
            <a:avLst/>
          </a:prstGeom>
          <a:solidFill>
            <a:schemeClr val="accent1">
              <a:lumMod val="20000"/>
              <a:lumOff val="80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200" dirty="0" smtClean="0">
                <a:solidFill>
                  <a:schemeClr val="tx2"/>
                </a:solidFill>
              </a:rPr>
              <a:t>けんり</a:t>
            </a:r>
            <a:endParaRPr kumimoji="1" lang="ja-JP" altLang="en-US" sz="1200" dirty="0" smtClean="0">
              <a:solidFill>
                <a:schemeClr val="tx2"/>
              </a:solidFill>
            </a:endParaRPr>
          </a:p>
          <a:p>
            <a:pPr algn="ctr"/>
            <a:r>
              <a:rPr kumimoji="1" lang="ja-JP" altLang="en-US" dirty="0" smtClean="0">
                <a:solidFill>
                  <a:schemeClr val="tx2"/>
                </a:solidFill>
              </a:rPr>
              <a:t>権利</a:t>
            </a:r>
            <a:endParaRPr kumimoji="1" lang="ja-JP" altLang="en-US" dirty="0">
              <a:solidFill>
                <a:schemeClr val="tx2"/>
              </a:solidFill>
            </a:endParaRPr>
          </a:p>
        </p:txBody>
      </p:sp>
      <p:sp>
        <p:nvSpPr>
          <p:cNvPr id="23" name="円/楕円 22"/>
          <p:cNvSpPr/>
          <p:nvPr/>
        </p:nvSpPr>
        <p:spPr>
          <a:xfrm>
            <a:off x="7565986" y="10710643"/>
            <a:ext cx="1008913" cy="556036"/>
          </a:xfrm>
          <a:prstGeom prst="ellipse">
            <a:avLst/>
          </a:prstGeom>
          <a:solidFill>
            <a:schemeClr val="accent1">
              <a:lumMod val="20000"/>
              <a:lumOff val="80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200" dirty="0" smtClean="0">
                <a:solidFill>
                  <a:schemeClr val="tx2"/>
                </a:solidFill>
              </a:rPr>
              <a:t>けんり</a:t>
            </a:r>
            <a:endParaRPr kumimoji="1" lang="ja-JP" altLang="en-US" sz="1200" dirty="0" smtClean="0">
              <a:solidFill>
                <a:schemeClr val="tx2"/>
              </a:solidFill>
            </a:endParaRPr>
          </a:p>
          <a:p>
            <a:pPr algn="ctr"/>
            <a:r>
              <a:rPr kumimoji="1" lang="ja-JP" altLang="en-US" dirty="0" smtClean="0">
                <a:solidFill>
                  <a:schemeClr val="tx2"/>
                </a:solidFill>
              </a:rPr>
              <a:t>権利</a:t>
            </a:r>
            <a:endParaRPr kumimoji="1" lang="ja-JP" altLang="en-US" dirty="0">
              <a:solidFill>
                <a:schemeClr val="tx2"/>
              </a:solidFill>
            </a:endParaRPr>
          </a:p>
        </p:txBody>
      </p:sp>
      <p:sp>
        <p:nvSpPr>
          <p:cNvPr id="24" name="円/楕円 23"/>
          <p:cNvSpPr/>
          <p:nvPr/>
        </p:nvSpPr>
        <p:spPr>
          <a:xfrm>
            <a:off x="1548404" y="6031302"/>
            <a:ext cx="1008913" cy="556036"/>
          </a:xfrm>
          <a:prstGeom prst="ellipse">
            <a:avLst/>
          </a:prstGeom>
          <a:solidFill>
            <a:schemeClr val="accent1">
              <a:lumMod val="20000"/>
              <a:lumOff val="80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200" dirty="0" smtClean="0">
                <a:solidFill>
                  <a:schemeClr val="tx2"/>
                </a:solidFill>
              </a:rPr>
              <a:t>けんり</a:t>
            </a:r>
            <a:endParaRPr kumimoji="1" lang="ja-JP" altLang="en-US" sz="1200" dirty="0" smtClean="0">
              <a:solidFill>
                <a:schemeClr val="tx2"/>
              </a:solidFill>
            </a:endParaRPr>
          </a:p>
          <a:p>
            <a:pPr algn="ctr"/>
            <a:r>
              <a:rPr kumimoji="1" lang="ja-JP" altLang="en-US" dirty="0" smtClean="0">
                <a:solidFill>
                  <a:schemeClr val="tx2"/>
                </a:solidFill>
              </a:rPr>
              <a:t>権利</a:t>
            </a:r>
            <a:endParaRPr kumimoji="1" lang="ja-JP" altLang="en-US" dirty="0">
              <a:solidFill>
                <a:schemeClr val="tx2"/>
              </a:solidFill>
            </a:endParaRPr>
          </a:p>
        </p:txBody>
      </p:sp>
      <p:sp>
        <p:nvSpPr>
          <p:cNvPr id="10" name="フッター プレースホルダー 9"/>
          <p:cNvSpPr>
            <a:spLocks noGrp="1"/>
          </p:cNvSpPr>
          <p:nvPr>
            <p:ph type="ftr" sz="quarter" idx="11"/>
          </p:nvPr>
        </p:nvSpPr>
        <p:spPr>
          <a:xfrm>
            <a:off x="6373614" y="6533790"/>
            <a:ext cx="2895600" cy="365125"/>
          </a:xfrm>
        </p:spPr>
        <p:txBody>
          <a:bodyPr/>
          <a:lstStyle/>
          <a:p>
            <a:pPr>
              <a:defRPr/>
            </a:pPr>
            <a:r>
              <a:rPr lang="en-US" altLang="ja-JP" dirty="0" smtClean="0">
                <a:solidFill>
                  <a:prstClr val="black">
                    <a:tint val="75000"/>
                  </a:prstClr>
                </a:solidFill>
              </a:rPr>
              <a:t>©2020</a:t>
            </a:r>
            <a:r>
              <a:rPr lang="ja-JP" altLang="en-US" dirty="0" smtClean="0">
                <a:solidFill>
                  <a:prstClr val="black">
                    <a:tint val="75000"/>
                  </a:prstClr>
                </a:solidFill>
              </a:rPr>
              <a:t>滋賀県消費生活センター</a:t>
            </a:r>
            <a:endParaRPr lang="en-US" dirty="0">
              <a:solidFill>
                <a:prstClr val="black">
                  <a:tint val="75000"/>
                </a:prstClr>
              </a:solidFill>
            </a:endParaRPr>
          </a:p>
        </p:txBody>
      </p:sp>
    </p:spTree>
    <p:extLst>
      <p:ext uri="{BB962C8B-B14F-4D97-AF65-F5344CB8AC3E}">
        <p14:creationId xmlns:p14="http://schemas.microsoft.com/office/powerpoint/2010/main" val="201401741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正方形/長方形 5"/>
          <p:cNvSpPr/>
          <p:nvPr/>
        </p:nvSpPr>
        <p:spPr>
          <a:xfrm>
            <a:off x="0" y="-27384"/>
            <a:ext cx="9180512" cy="980728"/>
          </a:xfrm>
          <a:prstGeom prst="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eaLnBrk="0" fontAlgn="base" hangingPunct="0">
              <a:spcBef>
                <a:spcPct val="0"/>
              </a:spcBef>
              <a:spcAft>
                <a:spcPct val="0"/>
              </a:spcAft>
            </a:pPr>
            <a:r>
              <a:rPr lang="ja-JP" altLang="en-US" sz="2000" dirty="0" smtClean="0">
                <a:solidFill>
                  <a:prstClr val="black"/>
                </a:solidFill>
                <a:latin typeface="HGPｺﾞｼｯｸE" panose="020B0900000000000000" pitchFamily="50" charset="-128"/>
                <a:ea typeface="HGPｺﾞｼｯｸE" panose="020B0900000000000000" pitchFamily="50" charset="-128"/>
              </a:rPr>
              <a:t>　　 　　けいやく　　　　　　　　　　　　　　　　　かたち　　　　　　　　　　　　　　</a:t>
            </a:r>
          </a:p>
          <a:p>
            <a:pPr eaLnBrk="0" fontAlgn="base" hangingPunct="0">
              <a:spcBef>
                <a:spcPct val="0"/>
              </a:spcBef>
              <a:spcAft>
                <a:spcPct val="0"/>
              </a:spcAft>
            </a:pPr>
            <a:r>
              <a:rPr lang="ja-JP" altLang="en-US" sz="4000" dirty="0" smtClean="0">
                <a:solidFill>
                  <a:prstClr val="black"/>
                </a:solidFill>
                <a:latin typeface="HGPｺﾞｼｯｸE" panose="020B0900000000000000" pitchFamily="50" charset="-128"/>
                <a:ea typeface="HGPｺﾞｼｯｸE" panose="020B0900000000000000" pitchFamily="50" charset="-128"/>
              </a:rPr>
              <a:t>　</a:t>
            </a:r>
            <a:r>
              <a:rPr lang="en-US" altLang="ja-JP" sz="4000" dirty="0" smtClean="0">
                <a:solidFill>
                  <a:prstClr val="black"/>
                </a:solidFill>
                <a:latin typeface="HGPｺﾞｼｯｸE" panose="020B0900000000000000" pitchFamily="50" charset="-128"/>
                <a:ea typeface="HGPｺﾞｼｯｸE" panose="020B0900000000000000" pitchFamily="50" charset="-128"/>
              </a:rPr>
              <a:t>4.</a:t>
            </a:r>
            <a:r>
              <a:rPr lang="ja-JP" altLang="en-US" sz="4000" dirty="0" smtClean="0">
                <a:solidFill>
                  <a:prstClr val="black"/>
                </a:solidFill>
                <a:latin typeface="HGPｺﾞｼｯｸE" panose="020B0900000000000000" pitchFamily="50" charset="-128"/>
                <a:ea typeface="HGPｺﾞｼｯｸE" panose="020B0900000000000000" pitchFamily="50" charset="-128"/>
              </a:rPr>
              <a:t>契約のいろいろな形</a:t>
            </a:r>
            <a:endParaRPr lang="en-US" altLang="ja-JP" sz="4000" dirty="0">
              <a:solidFill>
                <a:prstClr val="black"/>
              </a:solidFill>
              <a:latin typeface="HGPｺﾞｼｯｸE" panose="020B0900000000000000" pitchFamily="50" charset="-128"/>
              <a:ea typeface="HGPｺﾞｼｯｸE" panose="020B0900000000000000" pitchFamily="50" charset="-128"/>
            </a:endParaRPr>
          </a:p>
        </p:txBody>
      </p:sp>
      <p:sp>
        <p:nvSpPr>
          <p:cNvPr id="9" name="正方形/長方形 8"/>
          <p:cNvSpPr/>
          <p:nvPr/>
        </p:nvSpPr>
        <p:spPr>
          <a:xfrm>
            <a:off x="0" y="260648"/>
            <a:ext cx="9144000" cy="923330"/>
          </a:xfrm>
          <a:prstGeom prst="rect">
            <a:avLst/>
          </a:prstGeom>
          <a:noFill/>
          <a:ln w="57150">
            <a:noFill/>
          </a:ln>
        </p:spPr>
        <p:txBody>
          <a:bodyPr wrap="square">
            <a:spAutoFit/>
          </a:bodyPr>
          <a:lstStyle/>
          <a:p>
            <a:pPr algn="ctr" eaLnBrk="0" fontAlgn="base" hangingPunct="0">
              <a:spcBef>
                <a:spcPct val="0"/>
              </a:spcBef>
              <a:spcAft>
                <a:spcPct val="0"/>
              </a:spcAft>
            </a:pPr>
            <a:endParaRPr lang="en-US" altLang="ja-JP" sz="5400" dirty="0" smtClean="0">
              <a:solidFill>
                <a:prstClr val="white"/>
              </a:solidFill>
              <a:latin typeface="HG創英角ｺﾞｼｯｸUB" panose="020B0909000000000000" pitchFamily="49" charset="-128"/>
              <a:ea typeface="HG創英角ｺﾞｼｯｸUB" panose="020B0909000000000000" pitchFamily="49" charset="-128"/>
              <a:cs typeface="メイリオ" panose="020B0604030504040204" pitchFamily="50" charset="-128"/>
            </a:endParaRPr>
          </a:p>
        </p:txBody>
      </p:sp>
      <p:sp>
        <p:nvSpPr>
          <p:cNvPr id="3" name="角丸四角形 2"/>
          <p:cNvSpPr/>
          <p:nvPr/>
        </p:nvSpPr>
        <p:spPr>
          <a:xfrm>
            <a:off x="251520" y="1183979"/>
            <a:ext cx="4104456" cy="2583764"/>
          </a:xfrm>
          <a:prstGeom prst="round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eaLnBrk="0" fontAlgn="base" hangingPunct="0">
              <a:spcBef>
                <a:spcPts val="600"/>
              </a:spcBef>
              <a:spcAft>
                <a:spcPct val="0"/>
              </a:spcAft>
              <a:buClr>
                <a:srgbClr val="FE8637"/>
              </a:buClr>
              <a:buSzPct val="70000"/>
              <a:defRPr/>
            </a:pPr>
            <a:endParaRPr lang="en-US" altLang="ja-JP" sz="3200" b="1" dirty="0">
              <a:solidFill>
                <a:prstClr val="black"/>
              </a:solidFill>
              <a:latin typeface="HG丸ｺﾞｼｯｸM-PRO" panose="020F0600000000000000" pitchFamily="50" charset="-128"/>
              <a:ea typeface="HG丸ｺﾞｼｯｸM-PRO" panose="020F0600000000000000" pitchFamily="50" charset="-128"/>
            </a:endParaRPr>
          </a:p>
        </p:txBody>
      </p:sp>
      <p:sp>
        <p:nvSpPr>
          <p:cNvPr id="17" name="角丸四角形 16"/>
          <p:cNvSpPr/>
          <p:nvPr/>
        </p:nvSpPr>
        <p:spPr>
          <a:xfrm>
            <a:off x="4716016" y="1120402"/>
            <a:ext cx="4104456" cy="2583764"/>
          </a:xfrm>
          <a:prstGeom prst="round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eaLnBrk="0" fontAlgn="base" hangingPunct="0">
              <a:spcBef>
                <a:spcPts val="600"/>
              </a:spcBef>
              <a:spcAft>
                <a:spcPct val="0"/>
              </a:spcAft>
              <a:buClr>
                <a:srgbClr val="FE8637"/>
              </a:buClr>
              <a:buSzPct val="70000"/>
              <a:defRPr/>
            </a:pPr>
            <a:endParaRPr lang="en-US" altLang="ja-JP" sz="3200" b="1" dirty="0">
              <a:solidFill>
                <a:prstClr val="black"/>
              </a:solidFill>
              <a:latin typeface="HG丸ｺﾞｼｯｸM-PRO" panose="020F0600000000000000" pitchFamily="50" charset="-128"/>
              <a:ea typeface="HG丸ｺﾞｼｯｸM-PRO" panose="020F0600000000000000" pitchFamily="50" charset="-128"/>
            </a:endParaRPr>
          </a:p>
        </p:txBody>
      </p:sp>
      <p:sp>
        <p:nvSpPr>
          <p:cNvPr id="19" name="角丸四角形 18"/>
          <p:cNvSpPr/>
          <p:nvPr/>
        </p:nvSpPr>
        <p:spPr>
          <a:xfrm>
            <a:off x="251520" y="4041311"/>
            <a:ext cx="4104456" cy="2583764"/>
          </a:xfrm>
          <a:prstGeom prst="round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eaLnBrk="0" fontAlgn="base" hangingPunct="0">
              <a:spcBef>
                <a:spcPts val="600"/>
              </a:spcBef>
              <a:spcAft>
                <a:spcPct val="0"/>
              </a:spcAft>
              <a:buClr>
                <a:srgbClr val="FE8637"/>
              </a:buClr>
              <a:buSzPct val="70000"/>
              <a:defRPr/>
            </a:pPr>
            <a:endParaRPr lang="en-US" altLang="ja-JP" sz="3200" b="1" dirty="0">
              <a:solidFill>
                <a:prstClr val="black"/>
              </a:solidFill>
              <a:latin typeface="HG丸ｺﾞｼｯｸM-PRO" panose="020F0600000000000000" pitchFamily="50" charset="-128"/>
              <a:ea typeface="HG丸ｺﾞｼｯｸM-PRO" panose="020F0600000000000000" pitchFamily="50" charset="-128"/>
            </a:endParaRPr>
          </a:p>
        </p:txBody>
      </p:sp>
      <p:sp>
        <p:nvSpPr>
          <p:cNvPr id="8" name="正方形/長方形 7"/>
          <p:cNvSpPr/>
          <p:nvPr/>
        </p:nvSpPr>
        <p:spPr>
          <a:xfrm>
            <a:off x="408628" y="1272731"/>
            <a:ext cx="3731952" cy="2431435"/>
          </a:xfrm>
          <a:prstGeom prst="rect">
            <a:avLst/>
          </a:prstGeom>
        </p:spPr>
        <p:txBody>
          <a:bodyPr wrap="square">
            <a:spAutoFit/>
          </a:bodyPr>
          <a:lstStyle/>
          <a:p>
            <a:pPr lvl="0" eaLnBrk="0" fontAlgn="base" hangingPunct="0">
              <a:lnSpc>
                <a:spcPts val="3040"/>
              </a:lnSpc>
              <a:spcBef>
                <a:spcPts val="600"/>
              </a:spcBef>
              <a:spcAft>
                <a:spcPct val="0"/>
              </a:spcAft>
              <a:buClr>
                <a:srgbClr val="FE8637"/>
              </a:buClr>
              <a:buSzPct val="70000"/>
              <a:defRPr/>
            </a:pPr>
            <a:r>
              <a:rPr lang="ja-JP" altLang="en-US" dirty="0" err="1" smtClean="0">
                <a:solidFill>
                  <a:prstClr val="black"/>
                </a:solidFill>
                <a:latin typeface="HG丸ｺﾞｼｯｸM-PRO" panose="020F0600000000000000" pitchFamily="50" charset="-128"/>
                <a:ea typeface="HG丸ｺﾞｼｯｸM-PRO" panose="020F0600000000000000" pitchFamily="50" charset="-128"/>
              </a:rPr>
              <a:t>けい</a:t>
            </a:r>
            <a:r>
              <a:rPr lang="ja-JP" altLang="en-US" dirty="0" smtClean="0">
                <a:solidFill>
                  <a:prstClr val="black"/>
                </a:solidFill>
                <a:latin typeface="HG丸ｺﾞｼｯｸM-PRO" panose="020F0600000000000000" pitchFamily="50" charset="-128"/>
                <a:ea typeface="HG丸ｺﾞｼｯｸM-PRO" panose="020F0600000000000000" pitchFamily="50" charset="-128"/>
              </a:rPr>
              <a:t>やくしょめん　　　</a:t>
            </a:r>
          </a:p>
          <a:p>
            <a:pPr lvl="0" eaLnBrk="0" fontAlgn="base" hangingPunct="0">
              <a:lnSpc>
                <a:spcPts val="3040"/>
              </a:lnSpc>
              <a:spcBef>
                <a:spcPts val="600"/>
              </a:spcBef>
              <a:spcAft>
                <a:spcPct val="0"/>
              </a:spcAft>
              <a:buClr>
                <a:srgbClr val="FE8637"/>
              </a:buClr>
              <a:buSzPct val="70000"/>
              <a:defRPr/>
            </a:pPr>
            <a:r>
              <a:rPr lang="ja-JP" altLang="en-US" sz="3200" dirty="0" smtClean="0">
                <a:solidFill>
                  <a:prstClr val="black"/>
                </a:solidFill>
                <a:latin typeface="HG丸ｺﾞｼｯｸM-PRO" panose="020F0600000000000000" pitchFamily="50" charset="-128"/>
                <a:ea typeface="HG丸ｺﾞｼｯｸM-PRO" panose="020F0600000000000000" pitchFamily="50" charset="-128"/>
              </a:rPr>
              <a:t>契約書面が</a:t>
            </a:r>
            <a:endParaRPr lang="ja-JP" altLang="en-US" sz="3200" dirty="0">
              <a:solidFill>
                <a:prstClr val="black"/>
              </a:solidFill>
              <a:latin typeface="HG丸ｺﾞｼｯｸM-PRO" panose="020F0600000000000000" pitchFamily="50" charset="-128"/>
              <a:ea typeface="HG丸ｺﾞｼｯｸM-PRO" panose="020F0600000000000000" pitchFamily="50" charset="-128"/>
            </a:endParaRPr>
          </a:p>
          <a:p>
            <a:pPr lvl="0" eaLnBrk="0" fontAlgn="base" hangingPunct="0">
              <a:spcBef>
                <a:spcPts val="600"/>
              </a:spcBef>
              <a:spcAft>
                <a:spcPct val="0"/>
              </a:spcAft>
              <a:buClr>
                <a:srgbClr val="FE8637"/>
              </a:buClr>
              <a:buSzPct val="70000"/>
              <a:defRPr/>
            </a:pPr>
            <a:r>
              <a:rPr lang="ja-JP" altLang="en-US" sz="3200" dirty="0" smtClean="0">
                <a:solidFill>
                  <a:prstClr val="black"/>
                </a:solidFill>
                <a:latin typeface="HG丸ｺﾞｼｯｸM-PRO" panose="020F0600000000000000" pitchFamily="50" charset="-128"/>
                <a:ea typeface="HG丸ｺﾞｼｯｸM-PRO" panose="020F0600000000000000" pitchFamily="50" charset="-128"/>
              </a:rPr>
              <a:t>なくても</a:t>
            </a:r>
          </a:p>
          <a:p>
            <a:pPr lvl="0" eaLnBrk="0" fontAlgn="base" hangingPunct="0">
              <a:lnSpc>
                <a:spcPts val="3040"/>
              </a:lnSpc>
              <a:spcBef>
                <a:spcPts val="600"/>
              </a:spcBef>
              <a:spcAft>
                <a:spcPct val="0"/>
              </a:spcAft>
              <a:buClr>
                <a:srgbClr val="FE8637"/>
              </a:buClr>
              <a:buSzPct val="70000"/>
              <a:defRPr/>
            </a:pPr>
            <a:r>
              <a:rPr lang="ja-JP" altLang="en-US" dirty="0" smtClean="0">
                <a:solidFill>
                  <a:prstClr val="black"/>
                </a:solidFill>
                <a:latin typeface="HG丸ｺﾞｼｯｸM-PRO" panose="020F0600000000000000" pitchFamily="50" charset="-128"/>
                <a:ea typeface="HG丸ｺﾞｼｯｸM-PRO" panose="020F0600000000000000" pitchFamily="50" charset="-128"/>
              </a:rPr>
              <a:t>　　　せいりつ</a:t>
            </a:r>
          </a:p>
          <a:p>
            <a:pPr lvl="0" eaLnBrk="0" fontAlgn="base" hangingPunct="0">
              <a:lnSpc>
                <a:spcPts val="3040"/>
              </a:lnSpc>
              <a:spcBef>
                <a:spcPts val="600"/>
              </a:spcBef>
              <a:spcAft>
                <a:spcPct val="0"/>
              </a:spcAft>
              <a:buClr>
                <a:srgbClr val="FE8637"/>
              </a:buClr>
              <a:buSzPct val="70000"/>
              <a:defRPr/>
            </a:pPr>
            <a:r>
              <a:rPr lang="ja-JP" altLang="en-US" sz="3200" dirty="0" smtClean="0">
                <a:solidFill>
                  <a:prstClr val="black"/>
                </a:solidFill>
                <a:latin typeface="HG丸ｺﾞｼｯｸM-PRO" panose="020F0600000000000000" pitchFamily="50" charset="-128"/>
                <a:ea typeface="HG丸ｺﾞｼｯｸM-PRO" panose="020F0600000000000000" pitchFamily="50" charset="-128"/>
              </a:rPr>
              <a:t>　　成立</a:t>
            </a:r>
          </a:p>
        </p:txBody>
      </p:sp>
      <p:sp>
        <p:nvSpPr>
          <p:cNvPr id="12" name="正方形/長方形 11"/>
          <p:cNvSpPr/>
          <p:nvPr/>
        </p:nvSpPr>
        <p:spPr>
          <a:xfrm>
            <a:off x="5004048" y="1321746"/>
            <a:ext cx="3600400" cy="938719"/>
          </a:xfrm>
          <a:prstGeom prst="rect">
            <a:avLst/>
          </a:prstGeom>
        </p:spPr>
        <p:txBody>
          <a:bodyPr wrap="square">
            <a:spAutoFit/>
          </a:bodyPr>
          <a:lstStyle/>
          <a:p>
            <a:pPr lvl="0" eaLnBrk="0" fontAlgn="base" hangingPunct="0">
              <a:spcBef>
                <a:spcPts val="600"/>
              </a:spcBef>
              <a:spcAft>
                <a:spcPct val="0"/>
              </a:spcAft>
              <a:buClr>
                <a:srgbClr val="FE8637"/>
              </a:buClr>
              <a:buSzPct val="70000"/>
              <a:defRPr/>
            </a:pPr>
            <a:r>
              <a:rPr lang="ja-JP" altLang="en-US" b="1" dirty="0">
                <a:solidFill>
                  <a:srgbClr val="FF0000"/>
                </a:solidFill>
                <a:latin typeface="HG丸ｺﾞｼｯｸM-PRO" panose="020F0600000000000000" pitchFamily="50" charset="-128"/>
                <a:ea typeface="HG丸ｺﾞｼｯｸM-PRO" panose="020F0600000000000000" pitchFamily="50" charset="-128"/>
              </a:rPr>
              <a:t>くちやく</a:t>
            </a:r>
            <a:r>
              <a:rPr lang="ja-JP" altLang="en-US" b="1" dirty="0" smtClean="0">
                <a:solidFill>
                  <a:srgbClr val="FF0000"/>
                </a:solidFill>
                <a:latin typeface="HG丸ｺﾞｼｯｸM-PRO" panose="020F0600000000000000" pitchFamily="50" charset="-128"/>
                <a:ea typeface="HG丸ｺﾞｼｯｸM-PRO" panose="020F0600000000000000" pitchFamily="50" charset="-128"/>
              </a:rPr>
              <a:t>そく　　　けいやく</a:t>
            </a:r>
            <a:endParaRPr lang="en-US" altLang="ja-JP" b="1" dirty="0" smtClean="0">
              <a:solidFill>
                <a:srgbClr val="FF0000"/>
              </a:solidFill>
              <a:latin typeface="HG丸ｺﾞｼｯｸM-PRO" panose="020F0600000000000000" pitchFamily="50" charset="-128"/>
              <a:ea typeface="HG丸ｺﾞｼｯｸM-PRO" panose="020F0600000000000000" pitchFamily="50" charset="-128"/>
            </a:endParaRPr>
          </a:p>
          <a:p>
            <a:pPr lvl="0" eaLnBrk="0" fontAlgn="base" hangingPunct="0">
              <a:spcBef>
                <a:spcPts val="600"/>
              </a:spcBef>
              <a:spcAft>
                <a:spcPct val="0"/>
              </a:spcAft>
              <a:buClr>
                <a:srgbClr val="FE8637"/>
              </a:buClr>
              <a:buSzPct val="70000"/>
              <a:defRPr/>
            </a:pPr>
            <a:r>
              <a:rPr lang="ja-JP" altLang="en-US" sz="3200" dirty="0" smtClean="0">
                <a:solidFill>
                  <a:srgbClr val="FF0000"/>
                </a:solidFill>
                <a:latin typeface="HG丸ｺﾞｼｯｸM-PRO" panose="020F0600000000000000" pitchFamily="50" charset="-128"/>
                <a:ea typeface="HG丸ｺﾞｼｯｸM-PRO" panose="020F0600000000000000" pitchFamily="50" charset="-128"/>
              </a:rPr>
              <a:t>口約束</a:t>
            </a:r>
            <a:r>
              <a:rPr lang="ja-JP" altLang="en-US" sz="3200" dirty="0">
                <a:solidFill>
                  <a:srgbClr val="FF0000"/>
                </a:solidFill>
                <a:latin typeface="HG丸ｺﾞｼｯｸM-PRO" panose="020F0600000000000000" pitchFamily="50" charset="-128"/>
                <a:ea typeface="HG丸ｺﾞｼｯｸM-PRO" panose="020F0600000000000000" pitchFamily="50" charset="-128"/>
              </a:rPr>
              <a:t>でも契約</a:t>
            </a:r>
            <a:endParaRPr lang="en-US" altLang="ja-JP" sz="3200" dirty="0">
              <a:solidFill>
                <a:prstClr val="black"/>
              </a:solidFill>
              <a:latin typeface="HG丸ｺﾞｼｯｸM-PRO" panose="020F0600000000000000" pitchFamily="50" charset="-128"/>
              <a:ea typeface="HG丸ｺﾞｼｯｸM-PRO" panose="020F0600000000000000" pitchFamily="50" charset="-128"/>
            </a:endParaRPr>
          </a:p>
        </p:txBody>
      </p:sp>
      <p:sp>
        <p:nvSpPr>
          <p:cNvPr id="13" name="テキスト ボックス 12"/>
          <p:cNvSpPr txBox="1"/>
          <p:nvPr/>
        </p:nvSpPr>
        <p:spPr>
          <a:xfrm>
            <a:off x="755576" y="4065258"/>
            <a:ext cx="3960440" cy="1908215"/>
          </a:xfrm>
          <a:prstGeom prst="rect">
            <a:avLst/>
          </a:prstGeom>
          <a:noFill/>
        </p:spPr>
        <p:txBody>
          <a:bodyPr wrap="square" rtlCol="0">
            <a:spAutoFit/>
          </a:bodyPr>
          <a:lstStyle/>
          <a:p>
            <a:pPr lvl="0"/>
            <a:r>
              <a:rPr lang="ja-JP" altLang="en-US" dirty="0" smtClean="0">
                <a:solidFill>
                  <a:srgbClr val="FF0000"/>
                </a:solidFill>
                <a:latin typeface="HG丸ｺﾞｼｯｸM-PRO" panose="020F0600000000000000" pitchFamily="50" charset="-128"/>
                <a:ea typeface="HG丸ｺﾞｼｯｸM-PRO" panose="020F0600000000000000" pitchFamily="50" charset="-128"/>
              </a:rPr>
              <a:t>いんかん　</a:t>
            </a:r>
          </a:p>
          <a:p>
            <a:pPr lvl="0"/>
            <a:r>
              <a:rPr lang="ja-JP" altLang="en-US" sz="3200" dirty="0">
                <a:solidFill>
                  <a:srgbClr val="FF0000"/>
                </a:solidFill>
                <a:latin typeface="HG丸ｺﾞｼｯｸM-PRO" panose="020F0600000000000000" pitchFamily="50" charset="-128"/>
                <a:ea typeface="HG丸ｺﾞｼｯｸM-PRO" panose="020F0600000000000000" pitchFamily="50" charset="-128"/>
              </a:rPr>
              <a:t>印鑑</a:t>
            </a:r>
            <a:r>
              <a:rPr lang="ja-JP" altLang="en-US" sz="3200" dirty="0" smtClean="0">
                <a:solidFill>
                  <a:srgbClr val="FF0000"/>
                </a:solidFill>
                <a:latin typeface="HG丸ｺﾞｼｯｸM-PRO" panose="020F0600000000000000" pitchFamily="50" charset="-128"/>
                <a:ea typeface="HG丸ｺﾞｼｯｸM-PRO" panose="020F0600000000000000" pitchFamily="50" charset="-128"/>
              </a:rPr>
              <a:t>がなくても</a:t>
            </a:r>
          </a:p>
          <a:p>
            <a:pPr lvl="0"/>
            <a:r>
              <a:rPr lang="ja-JP" altLang="en-US" dirty="0" smtClean="0">
                <a:solidFill>
                  <a:srgbClr val="FF0000"/>
                </a:solidFill>
                <a:latin typeface="HG丸ｺﾞｼｯｸM-PRO" panose="020F0600000000000000" pitchFamily="50" charset="-128"/>
                <a:ea typeface="HG丸ｺﾞｼｯｸM-PRO" panose="020F0600000000000000" pitchFamily="50" charset="-128"/>
              </a:rPr>
              <a:t>　　　　　　　　　</a:t>
            </a:r>
            <a:r>
              <a:rPr lang="ja-JP" altLang="en-US" dirty="0">
                <a:solidFill>
                  <a:srgbClr val="FF0000"/>
                </a:solidFill>
                <a:latin typeface="HG丸ｺﾞｼｯｸM-PRO" panose="020F0600000000000000" pitchFamily="50" charset="-128"/>
                <a:ea typeface="HG丸ｺﾞｼｯｸM-PRO" panose="020F0600000000000000" pitchFamily="50" charset="-128"/>
              </a:rPr>
              <a:t>せいり</a:t>
            </a:r>
            <a:r>
              <a:rPr lang="ja-JP" altLang="en-US" dirty="0" smtClean="0">
                <a:solidFill>
                  <a:srgbClr val="FF0000"/>
                </a:solidFill>
                <a:latin typeface="HG丸ｺﾞｼｯｸM-PRO" panose="020F0600000000000000" pitchFamily="50" charset="-128"/>
                <a:ea typeface="HG丸ｺﾞｼｯｸM-PRO" panose="020F0600000000000000" pitchFamily="50" charset="-128"/>
              </a:rPr>
              <a:t>つ</a:t>
            </a:r>
            <a:endParaRPr lang="ja-JP" altLang="en-US" dirty="0">
              <a:solidFill>
                <a:srgbClr val="FF0000"/>
              </a:solidFill>
              <a:latin typeface="HG丸ｺﾞｼｯｸM-PRO" panose="020F0600000000000000" pitchFamily="50" charset="-128"/>
              <a:ea typeface="HG丸ｺﾞｼｯｸM-PRO" panose="020F0600000000000000" pitchFamily="50" charset="-128"/>
            </a:endParaRPr>
          </a:p>
          <a:p>
            <a:pPr lvl="0"/>
            <a:r>
              <a:rPr lang="ja-JP" altLang="en-US" sz="3200" dirty="0" smtClean="0">
                <a:solidFill>
                  <a:srgbClr val="FF0000"/>
                </a:solidFill>
                <a:latin typeface="HG丸ｺﾞｼｯｸM-PRO" panose="020F0600000000000000" pitchFamily="50" charset="-128"/>
                <a:ea typeface="HG丸ｺﾞｼｯｸM-PRO" panose="020F0600000000000000" pitchFamily="50" charset="-128"/>
              </a:rPr>
              <a:t>　　</a:t>
            </a:r>
            <a:r>
              <a:rPr lang="ja-JP" altLang="en-US" sz="3200" dirty="0">
                <a:solidFill>
                  <a:srgbClr val="FF0000"/>
                </a:solidFill>
                <a:latin typeface="HG丸ｺﾞｼｯｸM-PRO" panose="020F0600000000000000" pitchFamily="50" charset="-128"/>
                <a:ea typeface="HG丸ｺﾞｼｯｸM-PRO" panose="020F0600000000000000" pitchFamily="50" charset="-128"/>
              </a:rPr>
              <a:t>　</a:t>
            </a:r>
            <a:r>
              <a:rPr lang="ja-JP" altLang="en-US" sz="3200" dirty="0" smtClean="0">
                <a:solidFill>
                  <a:srgbClr val="FF0000"/>
                </a:solidFill>
                <a:latin typeface="HG丸ｺﾞｼｯｸM-PRO" panose="020F0600000000000000" pitchFamily="50" charset="-128"/>
                <a:ea typeface="HG丸ｺﾞｼｯｸM-PRO" panose="020F0600000000000000" pitchFamily="50" charset="-128"/>
              </a:rPr>
              <a:t>　　成立</a:t>
            </a:r>
            <a:endParaRPr lang="en-US" altLang="ja-JP" sz="3200" dirty="0">
              <a:solidFill>
                <a:srgbClr val="FF0000"/>
              </a:solidFill>
              <a:latin typeface="HG丸ｺﾞｼｯｸM-PRO" panose="020F0600000000000000" pitchFamily="50" charset="-128"/>
              <a:ea typeface="HG丸ｺﾞｼｯｸM-PRO" panose="020F0600000000000000" pitchFamily="50" charset="-128"/>
            </a:endParaRPr>
          </a:p>
          <a:p>
            <a:endParaRPr kumimoji="1" lang="ja-JP" altLang="en-US" dirty="0"/>
          </a:p>
        </p:txBody>
      </p:sp>
      <p:pic>
        <p:nvPicPr>
          <p:cNvPr id="27" name="Picture 2" descr="H:\くらしの一日講座\イラストいろいろ\契約書.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1864" y="5151276"/>
            <a:ext cx="1973283" cy="12885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乗算記号 14"/>
          <p:cNvSpPr/>
          <p:nvPr/>
        </p:nvSpPr>
        <p:spPr>
          <a:xfrm>
            <a:off x="690428" y="4982251"/>
            <a:ext cx="1584176" cy="1462783"/>
          </a:xfrm>
          <a:prstGeom prst="mathMultiply">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2050" name="Picture 2" descr="G:\消費生活センター　消費者教育\イラストいろいろ\yubikiri_couple.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868144" y="2235290"/>
            <a:ext cx="1528407" cy="1528407"/>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G:\KINGSTON\くらしの一日講座\イラストいろいろ\契約.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491995" y="2111781"/>
            <a:ext cx="1476806" cy="1495500"/>
          </a:xfrm>
          <a:prstGeom prst="rect">
            <a:avLst/>
          </a:prstGeom>
          <a:noFill/>
          <a:extLst>
            <a:ext uri="{909E8E84-426E-40DD-AFC4-6F175D3DCCD1}">
              <a14:hiddenFill xmlns:a14="http://schemas.microsoft.com/office/drawing/2010/main">
                <a:solidFill>
                  <a:srgbClr val="FFFFFF"/>
                </a:solidFill>
              </a14:hiddenFill>
            </a:ext>
          </a:extLst>
        </p:spPr>
      </p:pic>
      <p:grpSp>
        <p:nvGrpSpPr>
          <p:cNvPr id="7" name="グループ化 6"/>
          <p:cNvGrpSpPr/>
          <p:nvPr/>
        </p:nvGrpSpPr>
        <p:grpSpPr>
          <a:xfrm>
            <a:off x="4700701" y="4041311"/>
            <a:ext cx="4104456" cy="2583764"/>
            <a:chOff x="4700701" y="4041311"/>
            <a:chExt cx="4104456" cy="2583764"/>
          </a:xfrm>
        </p:grpSpPr>
        <p:sp>
          <p:nvSpPr>
            <p:cNvPr id="18" name="角丸四角形 17"/>
            <p:cNvSpPr/>
            <p:nvPr/>
          </p:nvSpPr>
          <p:spPr>
            <a:xfrm>
              <a:off x="4700701" y="4041311"/>
              <a:ext cx="4104456" cy="2583764"/>
            </a:xfrm>
            <a:prstGeom prst="round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eaLnBrk="0" fontAlgn="base" hangingPunct="0">
                <a:spcBef>
                  <a:spcPts val="600"/>
                </a:spcBef>
                <a:spcAft>
                  <a:spcPct val="0"/>
                </a:spcAft>
                <a:buClr>
                  <a:srgbClr val="FE8637"/>
                </a:buClr>
                <a:buSzPct val="70000"/>
                <a:defRPr/>
              </a:pPr>
              <a:endParaRPr lang="en-US" altLang="ja-JP" sz="3200" b="1" dirty="0">
                <a:solidFill>
                  <a:prstClr val="black"/>
                </a:solidFill>
                <a:latin typeface="HG丸ｺﾞｼｯｸM-PRO" panose="020F0600000000000000" pitchFamily="50" charset="-128"/>
                <a:ea typeface="HG丸ｺﾞｼｯｸM-PRO" panose="020F0600000000000000" pitchFamily="50" charset="-128"/>
              </a:endParaRPr>
            </a:p>
          </p:txBody>
        </p:sp>
        <p:sp>
          <p:nvSpPr>
            <p:cNvPr id="21" name="テキスト ボックス 20"/>
            <p:cNvSpPr txBox="1"/>
            <p:nvPr/>
          </p:nvSpPr>
          <p:spPr>
            <a:xfrm>
              <a:off x="4772709" y="4065258"/>
              <a:ext cx="3960440" cy="1754326"/>
            </a:xfrm>
            <a:prstGeom prst="rect">
              <a:avLst/>
            </a:prstGeom>
            <a:noFill/>
          </p:spPr>
          <p:txBody>
            <a:bodyPr wrap="square" rtlCol="0">
              <a:spAutoFit/>
            </a:bodyPr>
            <a:lstStyle/>
            <a:p>
              <a:r>
                <a:rPr lang="ja-JP" altLang="en-US" dirty="0" smtClean="0">
                  <a:latin typeface="HG丸ｺﾞｼｯｸM-PRO" panose="020F0600000000000000" pitchFamily="50" charset="-128"/>
                  <a:ea typeface="HG丸ｺﾞｼｯｸM-PRO" panose="020F0600000000000000" pitchFamily="50" charset="-128"/>
                </a:rPr>
                <a:t>ばめん</a:t>
              </a:r>
            </a:p>
            <a:p>
              <a:r>
                <a:rPr lang="ja-JP" altLang="en-US" sz="2400" dirty="0" smtClean="0">
                  <a:latin typeface="HG丸ｺﾞｼｯｸM-PRO" panose="020F0600000000000000" pitchFamily="50" charset="-128"/>
                  <a:ea typeface="HG丸ｺﾞｼｯｸM-PRO" panose="020F0600000000000000" pitchFamily="50" charset="-128"/>
                </a:rPr>
                <a:t>場面によっては、</a:t>
              </a:r>
            </a:p>
            <a:p>
              <a:r>
                <a:rPr lang="ja-JP" altLang="en-US" sz="1400" dirty="0" smtClean="0">
                  <a:latin typeface="HG丸ｺﾞｼｯｸM-PRO" panose="020F0600000000000000" pitchFamily="50" charset="-128"/>
                  <a:ea typeface="HG丸ｺﾞｼｯｸM-PRO" panose="020F0600000000000000" pitchFamily="50" charset="-128"/>
                </a:rPr>
                <a:t>しょめん　ひつよう</a:t>
              </a:r>
            </a:p>
            <a:p>
              <a:r>
                <a:rPr lang="ja-JP" altLang="en-US" sz="2400" dirty="0" smtClean="0">
                  <a:latin typeface="HG丸ｺﾞｼｯｸM-PRO" panose="020F0600000000000000" pitchFamily="50" charset="-128"/>
                  <a:ea typeface="HG丸ｺﾞｼｯｸM-PRO" panose="020F0600000000000000" pitchFamily="50" charset="-128"/>
                </a:rPr>
                <a:t>書面が必要となる</a:t>
              </a:r>
            </a:p>
            <a:p>
              <a:r>
                <a:rPr lang="ja-JP" altLang="en-US" sz="2400" dirty="0">
                  <a:latin typeface="HG丸ｺﾞｼｯｸM-PRO" panose="020F0600000000000000" pitchFamily="50" charset="-128"/>
                  <a:ea typeface="HG丸ｺﾞｼｯｸM-PRO" panose="020F0600000000000000" pitchFamily="50" charset="-128"/>
                </a:rPr>
                <a:t>こと</a:t>
              </a:r>
              <a:r>
                <a:rPr lang="ja-JP" altLang="en-US" sz="2400" dirty="0" smtClean="0">
                  <a:latin typeface="HG丸ｺﾞｼｯｸM-PRO" panose="020F0600000000000000" pitchFamily="50" charset="-128"/>
                  <a:ea typeface="HG丸ｺﾞｼｯｸM-PRO" panose="020F0600000000000000" pitchFamily="50" charset="-128"/>
                </a:rPr>
                <a:t>もあります。</a:t>
              </a:r>
              <a:endParaRPr lang="en-US" altLang="ja-JP" sz="2400" dirty="0" smtClean="0">
                <a:latin typeface="HG丸ｺﾞｼｯｸM-PRO" panose="020F0600000000000000" pitchFamily="50" charset="-128"/>
                <a:ea typeface="HG丸ｺﾞｼｯｸM-PRO" panose="020F0600000000000000" pitchFamily="50" charset="-128"/>
              </a:endParaRPr>
            </a:p>
          </p:txBody>
        </p:sp>
        <p:pic>
          <p:nvPicPr>
            <p:cNvPr id="2052" name="Picture 4" descr="G:\消費生活センター　消費者教育\イラストいろいろ\hanashiai_woman.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552313" y="4090219"/>
              <a:ext cx="1061057" cy="1061057"/>
            </a:xfrm>
            <a:prstGeom prst="rect">
              <a:avLst/>
            </a:prstGeom>
            <a:noFill/>
            <a:extLst>
              <a:ext uri="{909E8E84-426E-40DD-AFC4-6F175D3DCCD1}">
                <a14:hiddenFill xmlns:a14="http://schemas.microsoft.com/office/drawing/2010/main">
                  <a:solidFill>
                    <a:srgbClr val="FFFFFF"/>
                  </a:solidFill>
                </a14:hiddenFill>
              </a:ext>
            </a:extLst>
          </p:spPr>
        </p:pic>
        <p:grpSp>
          <p:nvGrpSpPr>
            <p:cNvPr id="5" name="グループ化 4"/>
            <p:cNvGrpSpPr/>
            <p:nvPr/>
          </p:nvGrpSpPr>
          <p:grpSpPr>
            <a:xfrm>
              <a:off x="4772709" y="5805264"/>
              <a:ext cx="1095435" cy="734455"/>
              <a:chOff x="4772709" y="5845812"/>
              <a:chExt cx="1095435" cy="734455"/>
            </a:xfrm>
          </p:grpSpPr>
          <p:sp>
            <p:nvSpPr>
              <p:cNvPr id="2" name="円/楕円 1"/>
              <p:cNvSpPr/>
              <p:nvPr/>
            </p:nvSpPr>
            <p:spPr>
              <a:xfrm>
                <a:off x="4772709" y="5877272"/>
                <a:ext cx="1095435" cy="702995"/>
              </a:xfrm>
              <a:prstGeom prst="ellipse">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 name="テキスト ボックス 3"/>
              <p:cNvSpPr txBox="1"/>
              <p:nvPr/>
            </p:nvSpPr>
            <p:spPr>
              <a:xfrm>
                <a:off x="5004048" y="5845812"/>
                <a:ext cx="864096" cy="707886"/>
              </a:xfrm>
              <a:prstGeom prst="rect">
                <a:avLst/>
              </a:prstGeom>
              <a:noFill/>
            </p:spPr>
            <p:txBody>
              <a:bodyPr wrap="square" rtlCol="0">
                <a:spAutoFit/>
              </a:bodyPr>
              <a:lstStyle/>
              <a:p>
                <a:r>
                  <a:rPr lang="ja-JP" altLang="en-US" sz="2000" dirty="0">
                    <a:latin typeface="HGPｺﾞｼｯｸE" pitchFamily="50" charset="-128"/>
                    <a:ea typeface="HGPｺﾞｼｯｸE" pitchFamily="50" charset="-128"/>
                  </a:rPr>
                  <a:t>保証契約</a:t>
                </a:r>
                <a:endParaRPr kumimoji="1" lang="ja-JP" altLang="en-US" sz="2000" dirty="0">
                  <a:latin typeface="HGPｺﾞｼｯｸE" pitchFamily="50" charset="-128"/>
                  <a:ea typeface="HGPｺﾞｼｯｸE" pitchFamily="50" charset="-128"/>
                </a:endParaRPr>
              </a:p>
            </p:txBody>
          </p:sp>
        </p:grpSp>
        <p:grpSp>
          <p:nvGrpSpPr>
            <p:cNvPr id="20" name="グループ化 19"/>
            <p:cNvGrpSpPr/>
            <p:nvPr/>
          </p:nvGrpSpPr>
          <p:grpSpPr>
            <a:xfrm>
              <a:off x="6020544" y="5805264"/>
              <a:ext cx="1095435" cy="734455"/>
              <a:chOff x="4772709" y="5845812"/>
              <a:chExt cx="1095435" cy="734455"/>
            </a:xfrm>
          </p:grpSpPr>
          <p:sp>
            <p:nvSpPr>
              <p:cNvPr id="22" name="円/楕円 21"/>
              <p:cNvSpPr/>
              <p:nvPr/>
            </p:nvSpPr>
            <p:spPr>
              <a:xfrm>
                <a:off x="4772709" y="5877272"/>
                <a:ext cx="1095435" cy="702995"/>
              </a:xfrm>
              <a:prstGeom prst="ellipse">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3" name="テキスト ボックス 22"/>
              <p:cNvSpPr txBox="1"/>
              <p:nvPr/>
            </p:nvSpPr>
            <p:spPr>
              <a:xfrm>
                <a:off x="5004048" y="5845812"/>
                <a:ext cx="864096" cy="707886"/>
              </a:xfrm>
              <a:prstGeom prst="rect">
                <a:avLst/>
              </a:prstGeom>
              <a:noFill/>
            </p:spPr>
            <p:txBody>
              <a:bodyPr wrap="square" rtlCol="0">
                <a:spAutoFit/>
              </a:bodyPr>
              <a:lstStyle/>
              <a:p>
                <a:r>
                  <a:rPr lang="ja-JP" altLang="en-US" sz="2000" dirty="0" smtClean="0">
                    <a:latin typeface="HGPｺﾞｼｯｸE" pitchFamily="50" charset="-128"/>
                    <a:ea typeface="HGPｺﾞｼｯｸE" pitchFamily="50" charset="-128"/>
                  </a:rPr>
                  <a:t>訪問販売</a:t>
                </a:r>
                <a:endParaRPr kumimoji="1" lang="ja-JP" altLang="en-US" sz="2000" dirty="0">
                  <a:latin typeface="HGPｺﾞｼｯｸE" pitchFamily="50" charset="-128"/>
                  <a:ea typeface="HGPｺﾞｼｯｸE" pitchFamily="50" charset="-128"/>
                </a:endParaRPr>
              </a:p>
            </p:txBody>
          </p:sp>
        </p:grpSp>
        <p:grpSp>
          <p:nvGrpSpPr>
            <p:cNvPr id="24" name="グループ化 23"/>
            <p:cNvGrpSpPr/>
            <p:nvPr/>
          </p:nvGrpSpPr>
          <p:grpSpPr>
            <a:xfrm>
              <a:off x="7396551" y="5797397"/>
              <a:ext cx="1095435" cy="734455"/>
              <a:chOff x="4772709" y="5845812"/>
              <a:chExt cx="1095435" cy="734455"/>
            </a:xfrm>
          </p:grpSpPr>
          <p:sp>
            <p:nvSpPr>
              <p:cNvPr id="25" name="円/楕円 24"/>
              <p:cNvSpPr/>
              <p:nvPr/>
            </p:nvSpPr>
            <p:spPr>
              <a:xfrm>
                <a:off x="4772709" y="5877272"/>
                <a:ext cx="1095435" cy="702995"/>
              </a:xfrm>
              <a:prstGeom prst="ellipse">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6" name="テキスト ボックス 25"/>
              <p:cNvSpPr txBox="1"/>
              <p:nvPr/>
            </p:nvSpPr>
            <p:spPr>
              <a:xfrm>
                <a:off x="5004048" y="5845812"/>
                <a:ext cx="864096" cy="707886"/>
              </a:xfrm>
              <a:prstGeom prst="rect">
                <a:avLst/>
              </a:prstGeom>
              <a:noFill/>
            </p:spPr>
            <p:txBody>
              <a:bodyPr wrap="square" rtlCol="0">
                <a:spAutoFit/>
              </a:bodyPr>
              <a:lstStyle/>
              <a:p>
                <a:r>
                  <a:rPr lang="ja-JP" altLang="en-US" sz="2000" dirty="0" smtClean="0">
                    <a:latin typeface="HGPｺﾞｼｯｸE" pitchFamily="50" charset="-128"/>
                    <a:ea typeface="HGPｺﾞｼｯｸE" pitchFamily="50" charset="-128"/>
                  </a:rPr>
                  <a:t>ﾏﾙﾁ商法</a:t>
                </a:r>
                <a:endParaRPr kumimoji="1" lang="ja-JP" altLang="en-US" sz="2000" dirty="0">
                  <a:latin typeface="HGPｺﾞｼｯｸE" pitchFamily="50" charset="-128"/>
                  <a:ea typeface="HGPｺﾞｼｯｸE" pitchFamily="50" charset="-128"/>
                </a:endParaRPr>
              </a:p>
            </p:txBody>
          </p:sp>
        </p:grpSp>
      </p:grpSp>
      <p:sp>
        <p:nvSpPr>
          <p:cNvPr id="10" name="フッター プレースホルダー 9"/>
          <p:cNvSpPr>
            <a:spLocks noGrp="1"/>
          </p:cNvSpPr>
          <p:nvPr>
            <p:ph type="ftr" sz="quarter" idx="11"/>
          </p:nvPr>
        </p:nvSpPr>
        <p:spPr>
          <a:xfrm>
            <a:off x="6372200" y="6556859"/>
            <a:ext cx="2895600" cy="365125"/>
          </a:xfrm>
        </p:spPr>
        <p:txBody>
          <a:bodyPr/>
          <a:lstStyle/>
          <a:p>
            <a:pPr>
              <a:defRPr/>
            </a:pPr>
            <a:r>
              <a:rPr lang="en-US" altLang="ja-JP" dirty="0" smtClean="0">
                <a:solidFill>
                  <a:prstClr val="black">
                    <a:tint val="75000"/>
                  </a:prstClr>
                </a:solidFill>
              </a:rPr>
              <a:t>©2020</a:t>
            </a:r>
            <a:r>
              <a:rPr lang="ja-JP" altLang="en-US" dirty="0" smtClean="0">
                <a:solidFill>
                  <a:prstClr val="black">
                    <a:tint val="75000"/>
                  </a:prstClr>
                </a:solidFill>
              </a:rPr>
              <a:t>滋賀県消費生活センター</a:t>
            </a:r>
            <a:endParaRPr lang="en-US" dirty="0">
              <a:solidFill>
                <a:prstClr val="black">
                  <a:tint val="75000"/>
                </a:prstClr>
              </a:solidFill>
            </a:endParaRPr>
          </a:p>
        </p:txBody>
      </p:sp>
    </p:spTree>
    <p:extLst>
      <p:ext uri="{BB962C8B-B14F-4D97-AF65-F5344CB8AC3E}">
        <p14:creationId xmlns:p14="http://schemas.microsoft.com/office/powerpoint/2010/main" val="186625475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正方形/長方形 5"/>
          <p:cNvSpPr/>
          <p:nvPr/>
        </p:nvSpPr>
        <p:spPr>
          <a:xfrm>
            <a:off x="0" y="-27384"/>
            <a:ext cx="9180512" cy="980728"/>
          </a:xfrm>
          <a:prstGeom prst="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eaLnBrk="0" fontAlgn="base" hangingPunct="0">
              <a:spcBef>
                <a:spcPct val="0"/>
              </a:spcBef>
              <a:spcAft>
                <a:spcPct val="0"/>
              </a:spcAft>
            </a:pPr>
            <a:r>
              <a:rPr lang="ja-JP" altLang="en-US" sz="2000" dirty="0" smtClean="0">
                <a:solidFill>
                  <a:prstClr val="black"/>
                </a:solidFill>
                <a:latin typeface="HGPｺﾞｼｯｸE" panose="020B0900000000000000" pitchFamily="50" charset="-128"/>
                <a:ea typeface="HGPｺﾞｼｯｸE" panose="020B0900000000000000" pitchFamily="50" charset="-128"/>
              </a:rPr>
              <a:t>　　 　　けいやく　　　　　　　　　　　　　　　　　かたち　　　　　　　　　　　　　　</a:t>
            </a:r>
          </a:p>
          <a:p>
            <a:pPr eaLnBrk="0" fontAlgn="base" hangingPunct="0">
              <a:spcBef>
                <a:spcPct val="0"/>
              </a:spcBef>
              <a:spcAft>
                <a:spcPct val="0"/>
              </a:spcAft>
            </a:pPr>
            <a:r>
              <a:rPr lang="ja-JP" altLang="en-US" sz="4000" dirty="0" smtClean="0">
                <a:solidFill>
                  <a:prstClr val="black"/>
                </a:solidFill>
                <a:latin typeface="HGPｺﾞｼｯｸE" panose="020B0900000000000000" pitchFamily="50" charset="-128"/>
                <a:ea typeface="HGPｺﾞｼｯｸE" panose="020B0900000000000000" pitchFamily="50" charset="-128"/>
              </a:rPr>
              <a:t>　</a:t>
            </a:r>
            <a:r>
              <a:rPr lang="en-US" altLang="ja-JP" sz="4000" dirty="0" smtClean="0">
                <a:solidFill>
                  <a:prstClr val="black"/>
                </a:solidFill>
                <a:latin typeface="HGPｺﾞｼｯｸE" panose="020B0900000000000000" pitchFamily="50" charset="-128"/>
                <a:ea typeface="HGPｺﾞｼｯｸE" panose="020B0900000000000000" pitchFamily="50" charset="-128"/>
              </a:rPr>
              <a:t>4.</a:t>
            </a:r>
            <a:r>
              <a:rPr lang="ja-JP" altLang="en-US" sz="4000" dirty="0" smtClean="0">
                <a:solidFill>
                  <a:prstClr val="black"/>
                </a:solidFill>
                <a:latin typeface="HGPｺﾞｼｯｸE" panose="020B0900000000000000" pitchFamily="50" charset="-128"/>
                <a:ea typeface="HGPｺﾞｼｯｸE" panose="020B0900000000000000" pitchFamily="50" charset="-128"/>
              </a:rPr>
              <a:t>契約のいろいろな形</a:t>
            </a:r>
            <a:endParaRPr lang="en-US" altLang="ja-JP" sz="4000" dirty="0">
              <a:solidFill>
                <a:prstClr val="black"/>
              </a:solidFill>
              <a:latin typeface="HGPｺﾞｼｯｸE" panose="020B0900000000000000" pitchFamily="50" charset="-128"/>
              <a:ea typeface="HGPｺﾞｼｯｸE" panose="020B0900000000000000" pitchFamily="50" charset="-128"/>
            </a:endParaRPr>
          </a:p>
        </p:txBody>
      </p:sp>
      <p:sp>
        <p:nvSpPr>
          <p:cNvPr id="9" name="正方形/長方形 8"/>
          <p:cNvSpPr/>
          <p:nvPr/>
        </p:nvSpPr>
        <p:spPr>
          <a:xfrm>
            <a:off x="0" y="260648"/>
            <a:ext cx="9144000" cy="923330"/>
          </a:xfrm>
          <a:prstGeom prst="rect">
            <a:avLst/>
          </a:prstGeom>
          <a:noFill/>
          <a:ln w="57150">
            <a:noFill/>
          </a:ln>
        </p:spPr>
        <p:txBody>
          <a:bodyPr wrap="square">
            <a:spAutoFit/>
          </a:bodyPr>
          <a:lstStyle/>
          <a:p>
            <a:pPr algn="ctr" eaLnBrk="0" fontAlgn="base" hangingPunct="0">
              <a:spcBef>
                <a:spcPct val="0"/>
              </a:spcBef>
              <a:spcAft>
                <a:spcPct val="0"/>
              </a:spcAft>
            </a:pPr>
            <a:endParaRPr lang="en-US" altLang="ja-JP" sz="5400" dirty="0" smtClean="0">
              <a:solidFill>
                <a:prstClr val="white"/>
              </a:solidFill>
              <a:latin typeface="HG創英角ｺﾞｼｯｸUB" panose="020B0909000000000000" pitchFamily="49" charset="-128"/>
              <a:ea typeface="HG創英角ｺﾞｼｯｸUB" panose="020B0909000000000000" pitchFamily="49" charset="-128"/>
              <a:cs typeface="メイリオ" panose="020B0604030504040204" pitchFamily="50" charset="-128"/>
            </a:endParaRPr>
          </a:p>
        </p:txBody>
      </p:sp>
      <p:sp>
        <p:nvSpPr>
          <p:cNvPr id="3" name="角丸四角形 2"/>
          <p:cNvSpPr/>
          <p:nvPr/>
        </p:nvSpPr>
        <p:spPr>
          <a:xfrm>
            <a:off x="251520" y="1183979"/>
            <a:ext cx="4104456" cy="2583764"/>
          </a:xfrm>
          <a:prstGeom prst="round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eaLnBrk="0" fontAlgn="base" hangingPunct="0">
              <a:spcBef>
                <a:spcPts val="600"/>
              </a:spcBef>
              <a:spcAft>
                <a:spcPct val="0"/>
              </a:spcAft>
              <a:buClr>
                <a:srgbClr val="FE8637"/>
              </a:buClr>
              <a:buSzPct val="70000"/>
              <a:defRPr/>
            </a:pPr>
            <a:endParaRPr lang="en-US" altLang="ja-JP" sz="3200" b="1" dirty="0">
              <a:solidFill>
                <a:prstClr val="black"/>
              </a:solidFill>
              <a:latin typeface="HG丸ｺﾞｼｯｸM-PRO" panose="020F0600000000000000" pitchFamily="50" charset="-128"/>
              <a:ea typeface="HG丸ｺﾞｼｯｸM-PRO" panose="020F0600000000000000" pitchFamily="50" charset="-128"/>
            </a:endParaRPr>
          </a:p>
        </p:txBody>
      </p:sp>
      <p:sp>
        <p:nvSpPr>
          <p:cNvPr id="17" name="角丸四角形 16"/>
          <p:cNvSpPr/>
          <p:nvPr/>
        </p:nvSpPr>
        <p:spPr>
          <a:xfrm>
            <a:off x="4716016" y="1120402"/>
            <a:ext cx="4104456" cy="2583764"/>
          </a:xfrm>
          <a:prstGeom prst="round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eaLnBrk="0" fontAlgn="base" hangingPunct="0">
              <a:spcBef>
                <a:spcPts val="600"/>
              </a:spcBef>
              <a:spcAft>
                <a:spcPct val="0"/>
              </a:spcAft>
              <a:buClr>
                <a:srgbClr val="FE8637"/>
              </a:buClr>
              <a:buSzPct val="70000"/>
              <a:defRPr/>
            </a:pPr>
            <a:endParaRPr lang="en-US" altLang="ja-JP" sz="3200" b="1" dirty="0">
              <a:solidFill>
                <a:prstClr val="black"/>
              </a:solidFill>
              <a:latin typeface="HG丸ｺﾞｼｯｸM-PRO" panose="020F0600000000000000" pitchFamily="50" charset="-128"/>
              <a:ea typeface="HG丸ｺﾞｼｯｸM-PRO" panose="020F0600000000000000" pitchFamily="50" charset="-128"/>
            </a:endParaRPr>
          </a:p>
        </p:txBody>
      </p:sp>
      <p:sp>
        <p:nvSpPr>
          <p:cNvPr id="19" name="角丸四角形 18"/>
          <p:cNvSpPr/>
          <p:nvPr/>
        </p:nvSpPr>
        <p:spPr>
          <a:xfrm>
            <a:off x="350911" y="4041311"/>
            <a:ext cx="4104456" cy="2583764"/>
          </a:xfrm>
          <a:prstGeom prst="round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eaLnBrk="0" fontAlgn="base" hangingPunct="0">
              <a:spcBef>
                <a:spcPts val="600"/>
              </a:spcBef>
              <a:spcAft>
                <a:spcPct val="0"/>
              </a:spcAft>
              <a:buClr>
                <a:srgbClr val="FE8637"/>
              </a:buClr>
              <a:buSzPct val="70000"/>
              <a:defRPr/>
            </a:pPr>
            <a:endParaRPr lang="en-US" altLang="ja-JP" sz="3200" b="1" dirty="0">
              <a:solidFill>
                <a:prstClr val="black"/>
              </a:solidFill>
              <a:latin typeface="HG丸ｺﾞｼｯｸM-PRO" panose="020F0600000000000000" pitchFamily="50" charset="-128"/>
              <a:ea typeface="HG丸ｺﾞｼｯｸM-PRO" panose="020F0600000000000000" pitchFamily="50" charset="-128"/>
            </a:endParaRPr>
          </a:p>
        </p:txBody>
      </p:sp>
      <p:sp>
        <p:nvSpPr>
          <p:cNvPr id="8" name="正方形/長方形 7"/>
          <p:cNvSpPr/>
          <p:nvPr/>
        </p:nvSpPr>
        <p:spPr>
          <a:xfrm>
            <a:off x="408628" y="1272731"/>
            <a:ext cx="3731952" cy="2431435"/>
          </a:xfrm>
          <a:prstGeom prst="rect">
            <a:avLst/>
          </a:prstGeom>
        </p:spPr>
        <p:txBody>
          <a:bodyPr wrap="square">
            <a:spAutoFit/>
          </a:bodyPr>
          <a:lstStyle/>
          <a:p>
            <a:pPr eaLnBrk="0" fontAlgn="base" hangingPunct="0">
              <a:lnSpc>
                <a:spcPts val="3040"/>
              </a:lnSpc>
              <a:spcBef>
                <a:spcPts val="600"/>
              </a:spcBef>
              <a:spcAft>
                <a:spcPct val="0"/>
              </a:spcAft>
              <a:buClr>
                <a:srgbClr val="FE8637"/>
              </a:buClr>
              <a:buSzPct val="70000"/>
              <a:defRPr/>
            </a:pPr>
            <a:r>
              <a:rPr lang="ja-JP" altLang="en-US" dirty="0" err="1" smtClean="0">
                <a:solidFill>
                  <a:prstClr val="black"/>
                </a:solidFill>
                <a:latin typeface="HG丸ｺﾞｼｯｸM-PRO" panose="020F0600000000000000" pitchFamily="50" charset="-128"/>
                <a:ea typeface="HG丸ｺﾞｼｯｸM-PRO" panose="020F0600000000000000" pitchFamily="50" charset="-128"/>
              </a:rPr>
              <a:t>けい</a:t>
            </a:r>
            <a:r>
              <a:rPr lang="ja-JP" altLang="en-US" dirty="0" smtClean="0">
                <a:solidFill>
                  <a:prstClr val="black"/>
                </a:solidFill>
                <a:latin typeface="HG丸ｺﾞｼｯｸM-PRO" panose="020F0600000000000000" pitchFamily="50" charset="-128"/>
                <a:ea typeface="HG丸ｺﾞｼｯｸM-PRO" panose="020F0600000000000000" pitchFamily="50" charset="-128"/>
              </a:rPr>
              <a:t>やくしょめん　　　</a:t>
            </a:r>
          </a:p>
          <a:p>
            <a:pPr eaLnBrk="0" fontAlgn="base" hangingPunct="0">
              <a:lnSpc>
                <a:spcPts val="3040"/>
              </a:lnSpc>
              <a:spcBef>
                <a:spcPts val="600"/>
              </a:spcBef>
              <a:spcAft>
                <a:spcPct val="0"/>
              </a:spcAft>
              <a:buClr>
                <a:srgbClr val="FE8637"/>
              </a:buClr>
              <a:buSzPct val="70000"/>
              <a:defRPr/>
            </a:pPr>
            <a:r>
              <a:rPr lang="ja-JP" altLang="en-US" sz="3200" dirty="0" smtClean="0">
                <a:solidFill>
                  <a:prstClr val="black"/>
                </a:solidFill>
                <a:latin typeface="HG丸ｺﾞｼｯｸM-PRO" panose="020F0600000000000000" pitchFamily="50" charset="-128"/>
                <a:ea typeface="HG丸ｺﾞｼｯｸM-PRO" panose="020F0600000000000000" pitchFamily="50" charset="-128"/>
              </a:rPr>
              <a:t>契約書面が</a:t>
            </a:r>
            <a:endParaRPr lang="ja-JP" altLang="en-US" sz="3200" dirty="0">
              <a:solidFill>
                <a:prstClr val="black"/>
              </a:solidFill>
              <a:latin typeface="HG丸ｺﾞｼｯｸM-PRO" panose="020F0600000000000000" pitchFamily="50" charset="-128"/>
              <a:ea typeface="HG丸ｺﾞｼｯｸM-PRO" panose="020F0600000000000000" pitchFamily="50" charset="-128"/>
            </a:endParaRPr>
          </a:p>
          <a:p>
            <a:pPr eaLnBrk="0" fontAlgn="base" hangingPunct="0">
              <a:spcBef>
                <a:spcPts val="600"/>
              </a:spcBef>
              <a:spcAft>
                <a:spcPct val="0"/>
              </a:spcAft>
              <a:buClr>
                <a:srgbClr val="FE8637"/>
              </a:buClr>
              <a:buSzPct val="70000"/>
              <a:defRPr/>
            </a:pPr>
            <a:r>
              <a:rPr lang="ja-JP" altLang="en-US" sz="3200" dirty="0" smtClean="0">
                <a:solidFill>
                  <a:prstClr val="black"/>
                </a:solidFill>
                <a:latin typeface="HG丸ｺﾞｼｯｸM-PRO" panose="020F0600000000000000" pitchFamily="50" charset="-128"/>
                <a:ea typeface="HG丸ｺﾞｼｯｸM-PRO" panose="020F0600000000000000" pitchFamily="50" charset="-128"/>
              </a:rPr>
              <a:t>なくても</a:t>
            </a:r>
          </a:p>
          <a:p>
            <a:pPr eaLnBrk="0" fontAlgn="base" hangingPunct="0">
              <a:lnSpc>
                <a:spcPts val="3040"/>
              </a:lnSpc>
              <a:spcBef>
                <a:spcPts val="600"/>
              </a:spcBef>
              <a:spcAft>
                <a:spcPct val="0"/>
              </a:spcAft>
              <a:buClr>
                <a:srgbClr val="FE8637"/>
              </a:buClr>
              <a:buSzPct val="70000"/>
              <a:defRPr/>
            </a:pPr>
            <a:r>
              <a:rPr lang="ja-JP" altLang="en-US" dirty="0" smtClean="0">
                <a:solidFill>
                  <a:prstClr val="black"/>
                </a:solidFill>
                <a:latin typeface="HG丸ｺﾞｼｯｸM-PRO" panose="020F0600000000000000" pitchFamily="50" charset="-128"/>
                <a:ea typeface="HG丸ｺﾞｼｯｸM-PRO" panose="020F0600000000000000" pitchFamily="50" charset="-128"/>
              </a:rPr>
              <a:t>　　　せいりつ</a:t>
            </a:r>
          </a:p>
          <a:p>
            <a:pPr eaLnBrk="0" fontAlgn="base" hangingPunct="0">
              <a:lnSpc>
                <a:spcPts val="3040"/>
              </a:lnSpc>
              <a:spcBef>
                <a:spcPts val="600"/>
              </a:spcBef>
              <a:spcAft>
                <a:spcPct val="0"/>
              </a:spcAft>
              <a:buClr>
                <a:srgbClr val="FE8637"/>
              </a:buClr>
              <a:buSzPct val="70000"/>
              <a:defRPr/>
            </a:pPr>
            <a:r>
              <a:rPr lang="ja-JP" altLang="en-US" sz="3200" dirty="0" smtClean="0">
                <a:solidFill>
                  <a:prstClr val="black"/>
                </a:solidFill>
                <a:latin typeface="HG丸ｺﾞｼｯｸM-PRO" panose="020F0600000000000000" pitchFamily="50" charset="-128"/>
                <a:ea typeface="HG丸ｺﾞｼｯｸM-PRO" panose="020F0600000000000000" pitchFamily="50" charset="-128"/>
              </a:rPr>
              <a:t>　　成立</a:t>
            </a:r>
          </a:p>
        </p:txBody>
      </p:sp>
      <p:sp>
        <p:nvSpPr>
          <p:cNvPr id="12" name="正方形/長方形 11"/>
          <p:cNvSpPr/>
          <p:nvPr/>
        </p:nvSpPr>
        <p:spPr>
          <a:xfrm>
            <a:off x="5004048" y="1321746"/>
            <a:ext cx="3600400" cy="938719"/>
          </a:xfrm>
          <a:prstGeom prst="rect">
            <a:avLst/>
          </a:prstGeom>
        </p:spPr>
        <p:txBody>
          <a:bodyPr wrap="square">
            <a:spAutoFit/>
          </a:bodyPr>
          <a:lstStyle/>
          <a:p>
            <a:pPr eaLnBrk="0" fontAlgn="base" hangingPunct="0">
              <a:spcBef>
                <a:spcPts val="600"/>
              </a:spcBef>
              <a:spcAft>
                <a:spcPct val="0"/>
              </a:spcAft>
              <a:buClr>
                <a:srgbClr val="FE8637"/>
              </a:buClr>
              <a:buSzPct val="70000"/>
              <a:defRPr/>
            </a:pPr>
            <a:r>
              <a:rPr lang="ja-JP" altLang="en-US" b="1" dirty="0">
                <a:solidFill>
                  <a:srgbClr val="FF0000"/>
                </a:solidFill>
                <a:latin typeface="HG丸ｺﾞｼｯｸM-PRO" panose="020F0600000000000000" pitchFamily="50" charset="-128"/>
                <a:ea typeface="HG丸ｺﾞｼｯｸM-PRO" panose="020F0600000000000000" pitchFamily="50" charset="-128"/>
              </a:rPr>
              <a:t>くちやく</a:t>
            </a:r>
            <a:r>
              <a:rPr lang="ja-JP" altLang="en-US" b="1" dirty="0" smtClean="0">
                <a:solidFill>
                  <a:srgbClr val="FF0000"/>
                </a:solidFill>
                <a:latin typeface="HG丸ｺﾞｼｯｸM-PRO" panose="020F0600000000000000" pitchFamily="50" charset="-128"/>
                <a:ea typeface="HG丸ｺﾞｼｯｸM-PRO" panose="020F0600000000000000" pitchFamily="50" charset="-128"/>
              </a:rPr>
              <a:t>そく　　　けいやく</a:t>
            </a:r>
            <a:endParaRPr lang="en-US" altLang="ja-JP" b="1" dirty="0" smtClean="0">
              <a:solidFill>
                <a:srgbClr val="FF0000"/>
              </a:solidFill>
              <a:latin typeface="HG丸ｺﾞｼｯｸM-PRO" panose="020F0600000000000000" pitchFamily="50" charset="-128"/>
              <a:ea typeface="HG丸ｺﾞｼｯｸM-PRO" panose="020F0600000000000000" pitchFamily="50" charset="-128"/>
            </a:endParaRPr>
          </a:p>
          <a:p>
            <a:pPr eaLnBrk="0" fontAlgn="base" hangingPunct="0">
              <a:spcBef>
                <a:spcPts val="600"/>
              </a:spcBef>
              <a:spcAft>
                <a:spcPct val="0"/>
              </a:spcAft>
              <a:buClr>
                <a:srgbClr val="FE8637"/>
              </a:buClr>
              <a:buSzPct val="70000"/>
              <a:defRPr/>
            </a:pPr>
            <a:r>
              <a:rPr lang="ja-JP" altLang="en-US" sz="3200" dirty="0" smtClean="0">
                <a:solidFill>
                  <a:srgbClr val="FF0000"/>
                </a:solidFill>
                <a:latin typeface="HG丸ｺﾞｼｯｸM-PRO" panose="020F0600000000000000" pitchFamily="50" charset="-128"/>
                <a:ea typeface="HG丸ｺﾞｼｯｸM-PRO" panose="020F0600000000000000" pitchFamily="50" charset="-128"/>
              </a:rPr>
              <a:t>口約束</a:t>
            </a:r>
            <a:r>
              <a:rPr lang="ja-JP" altLang="en-US" sz="3200" dirty="0">
                <a:solidFill>
                  <a:srgbClr val="FF0000"/>
                </a:solidFill>
                <a:latin typeface="HG丸ｺﾞｼｯｸM-PRO" panose="020F0600000000000000" pitchFamily="50" charset="-128"/>
                <a:ea typeface="HG丸ｺﾞｼｯｸM-PRO" panose="020F0600000000000000" pitchFamily="50" charset="-128"/>
              </a:rPr>
              <a:t>でも契約</a:t>
            </a:r>
            <a:endParaRPr lang="en-US" altLang="ja-JP" sz="3200" dirty="0">
              <a:solidFill>
                <a:prstClr val="black"/>
              </a:solidFill>
              <a:latin typeface="HG丸ｺﾞｼｯｸM-PRO" panose="020F0600000000000000" pitchFamily="50" charset="-128"/>
              <a:ea typeface="HG丸ｺﾞｼｯｸM-PRO" panose="020F0600000000000000" pitchFamily="50" charset="-128"/>
            </a:endParaRPr>
          </a:p>
        </p:txBody>
      </p:sp>
      <p:sp>
        <p:nvSpPr>
          <p:cNvPr id="13" name="テキスト ボックス 12"/>
          <p:cNvSpPr txBox="1"/>
          <p:nvPr/>
        </p:nvSpPr>
        <p:spPr>
          <a:xfrm>
            <a:off x="755576" y="4065258"/>
            <a:ext cx="3960440" cy="1908215"/>
          </a:xfrm>
          <a:prstGeom prst="rect">
            <a:avLst/>
          </a:prstGeom>
          <a:noFill/>
        </p:spPr>
        <p:txBody>
          <a:bodyPr wrap="square" rtlCol="0">
            <a:spAutoFit/>
          </a:bodyPr>
          <a:lstStyle/>
          <a:p>
            <a:r>
              <a:rPr lang="ja-JP" altLang="en-US" dirty="0" smtClean="0">
                <a:solidFill>
                  <a:srgbClr val="FF0000"/>
                </a:solidFill>
                <a:latin typeface="HG丸ｺﾞｼｯｸM-PRO" panose="020F0600000000000000" pitchFamily="50" charset="-128"/>
                <a:ea typeface="HG丸ｺﾞｼｯｸM-PRO" panose="020F0600000000000000" pitchFamily="50" charset="-128"/>
              </a:rPr>
              <a:t>いんかん　</a:t>
            </a:r>
          </a:p>
          <a:p>
            <a:r>
              <a:rPr lang="ja-JP" altLang="en-US" sz="3200" dirty="0">
                <a:solidFill>
                  <a:srgbClr val="FF0000"/>
                </a:solidFill>
                <a:latin typeface="HG丸ｺﾞｼｯｸM-PRO" panose="020F0600000000000000" pitchFamily="50" charset="-128"/>
                <a:ea typeface="HG丸ｺﾞｼｯｸM-PRO" panose="020F0600000000000000" pitchFamily="50" charset="-128"/>
              </a:rPr>
              <a:t>印鑑</a:t>
            </a:r>
            <a:r>
              <a:rPr lang="ja-JP" altLang="en-US" sz="3200" dirty="0" smtClean="0">
                <a:solidFill>
                  <a:srgbClr val="FF0000"/>
                </a:solidFill>
                <a:latin typeface="HG丸ｺﾞｼｯｸM-PRO" panose="020F0600000000000000" pitchFamily="50" charset="-128"/>
                <a:ea typeface="HG丸ｺﾞｼｯｸM-PRO" panose="020F0600000000000000" pitchFamily="50" charset="-128"/>
              </a:rPr>
              <a:t>がなくても</a:t>
            </a:r>
          </a:p>
          <a:p>
            <a:r>
              <a:rPr lang="ja-JP" altLang="en-US" dirty="0" smtClean="0">
                <a:solidFill>
                  <a:srgbClr val="FF0000"/>
                </a:solidFill>
                <a:latin typeface="HG丸ｺﾞｼｯｸM-PRO" panose="020F0600000000000000" pitchFamily="50" charset="-128"/>
                <a:ea typeface="HG丸ｺﾞｼｯｸM-PRO" panose="020F0600000000000000" pitchFamily="50" charset="-128"/>
              </a:rPr>
              <a:t>　　　　　　　　　</a:t>
            </a:r>
            <a:r>
              <a:rPr lang="ja-JP" altLang="en-US" dirty="0">
                <a:solidFill>
                  <a:srgbClr val="FF0000"/>
                </a:solidFill>
                <a:latin typeface="HG丸ｺﾞｼｯｸM-PRO" panose="020F0600000000000000" pitchFamily="50" charset="-128"/>
                <a:ea typeface="HG丸ｺﾞｼｯｸM-PRO" panose="020F0600000000000000" pitchFamily="50" charset="-128"/>
              </a:rPr>
              <a:t>せいり</a:t>
            </a:r>
            <a:r>
              <a:rPr lang="ja-JP" altLang="en-US" dirty="0" smtClean="0">
                <a:solidFill>
                  <a:srgbClr val="FF0000"/>
                </a:solidFill>
                <a:latin typeface="HG丸ｺﾞｼｯｸM-PRO" panose="020F0600000000000000" pitchFamily="50" charset="-128"/>
                <a:ea typeface="HG丸ｺﾞｼｯｸM-PRO" panose="020F0600000000000000" pitchFamily="50" charset="-128"/>
              </a:rPr>
              <a:t>つ</a:t>
            </a:r>
            <a:endParaRPr lang="ja-JP" altLang="en-US" dirty="0">
              <a:solidFill>
                <a:srgbClr val="FF0000"/>
              </a:solidFill>
              <a:latin typeface="HG丸ｺﾞｼｯｸM-PRO" panose="020F0600000000000000" pitchFamily="50" charset="-128"/>
              <a:ea typeface="HG丸ｺﾞｼｯｸM-PRO" panose="020F0600000000000000" pitchFamily="50" charset="-128"/>
            </a:endParaRPr>
          </a:p>
          <a:p>
            <a:r>
              <a:rPr lang="ja-JP" altLang="en-US" sz="3200" dirty="0" smtClean="0">
                <a:solidFill>
                  <a:srgbClr val="FF0000"/>
                </a:solidFill>
                <a:latin typeface="HG丸ｺﾞｼｯｸM-PRO" panose="020F0600000000000000" pitchFamily="50" charset="-128"/>
                <a:ea typeface="HG丸ｺﾞｼｯｸM-PRO" panose="020F0600000000000000" pitchFamily="50" charset="-128"/>
              </a:rPr>
              <a:t>　　</a:t>
            </a:r>
            <a:r>
              <a:rPr lang="ja-JP" altLang="en-US" sz="3200" dirty="0">
                <a:solidFill>
                  <a:srgbClr val="FF0000"/>
                </a:solidFill>
                <a:latin typeface="HG丸ｺﾞｼｯｸM-PRO" panose="020F0600000000000000" pitchFamily="50" charset="-128"/>
                <a:ea typeface="HG丸ｺﾞｼｯｸM-PRO" panose="020F0600000000000000" pitchFamily="50" charset="-128"/>
              </a:rPr>
              <a:t>　</a:t>
            </a:r>
            <a:r>
              <a:rPr lang="ja-JP" altLang="en-US" sz="3200" dirty="0" smtClean="0">
                <a:solidFill>
                  <a:srgbClr val="FF0000"/>
                </a:solidFill>
                <a:latin typeface="HG丸ｺﾞｼｯｸM-PRO" panose="020F0600000000000000" pitchFamily="50" charset="-128"/>
                <a:ea typeface="HG丸ｺﾞｼｯｸM-PRO" panose="020F0600000000000000" pitchFamily="50" charset="-128"/>
              </a:rPr>
              <a:t>　　成立</a:t>
            </a:r>
            <a:endParaRPr lang="en-US" altLang="ja-JP" sz="3200" dirty="0">
              <a:solidFill>
                <a:srgbClr val="FF0000"/>
              </a:solidFill>
              <a:latin typeface="HG丸ｺﾞｼｯｸM-PRO" panose="020F0600000000000000" pitchFamily="50" charset="-128"/>
              <a:ea typeface="HG丸ｺﾞｼｯｸM-PRO" panose="020F0600000000000000" pitchFamily="50" charset="-128"/>
            </a:endParaRPr>
          </a:p>
          <a:p>
            <a:endParaRPr lang="ja-JP" altLang="en-US" dirty="0">
              <a:solidFill>
                <a:prstClr val="black"/>
              </a:solidFill>
            </a:endParaRPr>
          </a:p>
        </p:txBody>
      </p:sp>
      <p:pic>
        <p:nvPicPr>
          <p:cNvPr id="27" name="Picture 2" descr="H:\くらしの一日講座\イラストいろいろ\契約書.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1864" y="5151276"/>
            <a:ext cx="1973283" cy="12885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乗算記号 14"/>
          <p:cNvSpPr/>
          <p:nvPr/>
        </p:nvSpPr>
        <p:spPr>
          <a:xfrm>
            <a:off x="690428" y="4982251"/>
            <a:ext cx="1584176" cy="1462783"/>
          </a:xfrm>
          <a:prstGeom prst="mathMultiply">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pic>
        <p:nvPicPr>
          <p:cNvPr id="2050" name="Picture 2" descr="G:\消費生活センター　消費者教育\イラストいろいろ\yubikiri_couple.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868144" y="2235290"/>
            <a:ext cx="1528407" cy="1528407"/>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G:\KINGSTON\くらしの一日講座\イラストいろいろ\契約.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491995" y="2111781"/>
            <a:ext cx="1476806" cy="1495500"/>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G:\消費生活センター　消費者教育\イラストいろいろ\hanashiai_woman.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543391" y="5461522"/>
            <a:ext cx="1061057" cy="1061057"/>
          </a:xfrm>
          <a:prstGeom prst="rect">
            <a:avLst/>
          </a:prstGeom>
          <a:noFill/>
          <a:extLst>
            <a:ext uri="{909E8E84-426E-40DD-AFC4-6F175D3DCCD1}">
              <a14:hiddenFill xmlns:a14="http://schemas.microsoft.com/office/drawing/2010/main">
                <a:solidFill>
                  <a:srgbClr val="FFFFFF"/>
                </a:solidFill>
              </a14:hiddenFill>
            </a:ext>
          </a:extLst>
        </p:spPr>
      </p:pic>
      <p:grpSp>
        <p:nvGrpSpPr>
          <p:cNvPr id="22" name="グループ化 21"/>
          <p:cNvGrpSpPr/>
          <p:nvPr/>
        </p:nvGrpSpPr>
        <p:grpSpPr>
          <a:xfrm>
            <a:off x="4716016" y="4065258"/>
            <a:ext cx="4104456" cy="2583764"/>
            <a:chOff x="4700701" y="4041311"/>
            <a:chExt cx="4104456" cy="2583764"/>
          </a:xfrm>
        </p:grpSpPr>
        <p:sp>
          <p:nvSpPr>
            <p:cNvPr id="23" name="角丸四角形 22"/>
            <p:cNvSpPr/>
            <p:nvPr/>
          </p:nvSpPr>
          <p:spPr>
            <a:xfrm>
              <a:off x="4700701" y="4041311"/>
              <a:ext cx="4104456" cy="2583764"/>
            </a:xfrm>
            <a:prstGeom prst="round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eaLnBrk="0" fontAlgn="base" hangingPunct="0">
                <a:spcBef>
                  <a:spcPts val="600"/>
                </a:spcBef>
                <a:spcAft>
                  <a:spcPct val="0"/>
                </a:spcAft>
                <a:buClr>
                  <a:srgbClr val="FE8637"/>
                </a:buClr>
                <a:buSzPct val="70000"/>
                <a:defRPr/>
              </a:pPr>
              <a:endParaRPr lang="en-US" altLang="ja-JP" sz="3200" b="1" dirty="0">
                <a:solidFill>
                  <a:prstClr val="black"/>
                </a:solidFill>
                <a:latin typeface="HG丸ｺﾞｼｯｸM-PRO" panose="020F0600000000000000" pitchFamily="50" charset="-128"/>
                <a:ea typeface="HG丸ｺﾞｼｯｸM-PRO" panose="020F0600000000000000" pitchFamily="50" charset="-128"/>
              </a:endParaRPr>
            </a:p>
          </p:txBody>
        </p:sp>
        <p:sp>
          <p:nvSpPr>
            <p:cNvPr id="24" name="テキスト ボックス 23"/>
            <p:cNvSpPr txBox="1"/>
            <p:nvPr/>
          </p:nvSpPr>
          <p:spPr>
            <a:xfrm>
              <a:off x="4772709" y="4065258"/>
              <a:ext cx="3960440" cy="1754326"/>
            </a:xfrm>
            <a:prstGeom prst="rect">
              <a:avLst/>
            </a:prstGeom>
            <a:noFill/>
          </p:spPr>
          <p:txBody>
            <a:bodyPr wrap="square" rtlCol="0">
              <a:spAutoFit/>
            </a:bodyPr>
            <a:lstStyle/>
            <a:p>
              <a:r>
                <a:rPr lang="ja-JP" altLang="en-US" dirty="0" smtClean="0">
                  <a:latin typeface="HG丸ｺﾞｼｯｸM-PRO" panose="020F0600000000000000" pitchFamily="50" charset="-128"/>
                  <a:ea typeface="HG丸ｺﾞｼｯｸM-PRO" panose="020F0600000000000000" pitchFamily="50" charset="-128"/>
                </a:rPr>
                <a:t>ばめん</a:t>
              </a:r>
            </a:p>
            <a:p>
              <a:r>
                <a:rPr lang="ja-JP" altLang="en-US" sz="2400" dirty="0" smtClean="0">
                  <a:latin typeface="HG丸ｺﾞｼｯｸM-PRO" panose="020F0600000000000000" pitchFamily="50" charset="-128"/>
                  <a:ea typeface="HG丸ｺﾞｼｯｸM-PRO" panose="020F0600000000000000" pitchFamily="50" charset="-128"/>
                </a:rPr>
                <a:t>場面によっては、</a:t>
              </a:r>
            </a:p>
            <a:p>
              <a:r>
                <a:rPr lang="ja-JP" altLang="en-US" dirty="0" smtClean="0">
                  <a:latin typeface="HG丸ｺﾞｼｯｸM-PRO" panose="020F0600000000000000" pitchFamily="50" charset="-128"/>
                  <a:ea typeface="HG丸ｺﾞｼｯｸM-PRO" panose="020F0600000000000000" pitchFamily="50" charset="-128"/>
                </a:rPr>
                <a:t>しょめん　　ひつよう</a:t>
              </a:r>
            </a:p>
            <a:p>
              <a:r>
                <a:rPr lang="ja-JP" altLang="en-US" sz="2400" dirty="0" smtClean="0">
                  <a:latin typeface="HG丸ｺﾞｼｯｸM-PRO" panose="020F0600000000000000" pitchFamily="50" charset="-128"/>
                  <a:ea typeface="HG丸ｺﾞｼｯｸM-PRO" panose="020F0600000000000000" pitchFamily="50" charset="-128"/>
                </a:rPr>
                <a:t>書面が必要となる</a:t>
              </a:r>
            </a:p>
            <a:p>
              <a:r>
                <a:rPr lang="ja-JP" altLang="en-US" sz="2400" dirty="0">
                  <a:latin typeface="HG丸ｺﾞｼｯｸM-PRO" panose="020F0600000000000000" pitchFamily="50" charset="-128"/>
                  <a:ea typeface="HG丸ｺﾞｼｯｸM-PRO" panose="020F0600000000000000" pitchFamily="50" charset="-128"/>
                </a:rPr>
                <a:t>こと</a:t>
              </a:r>
              <a:r>
                <a:rPr lang="ja-JP" altLang="en-US" sz="2400" dirty="0" smtClean="0">
                  <a:latin typeface="HG丸ｺﾞｼｯｸM-PRO" panose="020F0600000000000000" pitchFamily="50" charset="-128"/>
                  <a:ea typeface="HG丸ｺﾞｼｯｸM-PRO" panose="020F0600000000000000" pitchFamily="50" charset="-128"/>
                </a:rPr>
                <a:t>もあります。</a:t>
              </a:r>
              <a:endParaRPr lang="en-US" altLang="ja-JP" sz="2400" dirty="0" smtClean="0">
                <a:latin typeface="HG丸ｺﾞｼｯｸM-PRO" panose="020F0600000000000000" pitchFamily="50" charset="-128"/>
                <a:ea typeface="HG丸ｺﾞｼｯｸM-PRO" panose="020F0600000000000000" pitchFamily="50" charset="-128"/>
              </a:endParaRPr>
            </a:p>
          </p:txBody>
        </p:sp>
        <p:pic>
          <p:nvPicPr>
            <p:cNvPr id="25" name="Picture 4" descr="G:\消費生活センター　消費者教育\イラストいろいろ\hanashiai_woman.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552313" y="4090219"/>
              <a:ext cx="1061057" cy="1061057"/>
            </a:xfrm>
            <a:prstGeom prst="rect">
              <a:avLst/>
            </a:prstGeom>
            <a:noFill/>
            <a:extLst>
              <a:ext uri="{909E8E84-426E-40DD-AFC4-6F175D3DCCD1}">
                <a14:hiddenFill xmlns:a14="http://schemas.microsoft.com/office/drawing/2010/main">
                  <a:solidFill>
                    <a:srgbClr val="FFFFFF"/>
                  </a:solidFill>
                </a14:hiddenFill>
              </a:ext>
            </a:extLst>
          </p:spPr>
        </p:pic>
        <p:grpSp>
          <p:nvGrpSpPr>
            <p:cNvPr id="26" name="グループ化 25"/>
            <p:cNvGrpSpPr/>
            <p:nvPr/>
          </p:nvGrpSpPr>
          <p:grpSpPr>
            <a:xfrm>
              <a:off x="4772709" y="5805264"/>
              <a:ext cx="1095435" cy="734455"/>
              <a:chOff x="4772709" y="5845812"/>
              <a:chExt cx="1095435" cy="734455"/>
            </a:xfrm>
          </p:grpSpPr>
          <p:sp>
            <p:nvSpPr>
              <p:cNvPr id="34" name="円/楕円 33"/>
              <p:cNvSpPr/>
              <p:nvPr/>
            </p:nvSpPr>
            <p:spPr>
              <a:xfrm>
                <a:off x="4772709" y="5877272"/>
                <a:ext cx="1095435" cy="702995"/>
              </a:xfrm>
              <a:prstGeom prst="ellipse">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5" name="テキスト ボックス 34"/>
              <p:cNvSpPr txBox="1"/>
              <p:nvPr/>
            </p:nvSpPr>
            <p:spPr>
              <a:xfrm>
                <a:off x="5004048" y="5845812"/>
                <a:ext cx="864096" cy="707886"/>
              </a:xfrm>
              <a:prstGeom prst="rect">
                <a:avLst/>
              </a:prstGeom>
              <a:noFill/>
            </p:spPr>
            <p:txBody>
              <a:bodyPr wrap="square" rtlCol="0">
                <a:spAutoFit/>
              </a:bodyPr>
              <a:lstStyle/>
              <a:p>
                <a:r>
                  <a:rPr lang="ja-JP" altLang="en-US" sz="2000" dirty="0">
                    <a:latin typeface="HGPｺﾞｼｯｸE" pitchFamily="50" charset="-128"/>
                    <a:ea typeface="HGPｺﾞｼｯｸE" pitchFamily="50" charset="-128"/>
                  </a:rPr>
                  <a:t>保証契約</a:t>
                </a:r>
                <a:endParaRPr kumimoji="1" lang="ja-JP" altLang="en-US" sz="2000" dirty="0">
                  <a:latin typeface="HGPｺﾞｼｯｸE" pitchFamily="50" charset="-128"/>
                  <a:ea typeface="HGPｺﾞｼｯｸE" pitchFamily="50" charset="-128"/>
                </a:endParaRPr>
              </a:p>
            </p:txBody>
          </p:sp>
        </p:grpSp>
        <p:grpSp>
          <p:nvGrpSpPr>
            <p:cNvPr id="28" name="グループ化 27"/>
            <p:cNvGrpSpPr/>
            <p:nvPr/>
          </p:nvGrpSpPr>
          <p:grpSpPr>
            <a:xfrm>
              <a:off x="6020544" y="5805264"/>
              <a:ext cx="1095435" cy="734455"/>
              <a:chOff x="4772709" y="5845812"/>
              <a:chExt cx="1095435" cy="734455"/>
            </a:xfrm>
          </p:grpSpPr>
          <p:sp>
            <p:nvSpPr>
              <p:cNvPr id="32" name="円/楕円 31"/>
              <p:cNvSpPr/>
              <p:nvPr/>
            </p:nvSpPr>
            <p:spPr>
              <a:xfrm>
                <a:off x="4772709" y="5877272"/>
                <a:ext cx="1095435" cy="702995"/>
              </a:xfrm>
              <a:prstGeom prst="ellipse">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3" name="テキスト ボックス 32"/>
              <p:cNvSpPr txBox="1"/>
              <p:nvPr/>
            </p:nvSpPr>
            <p:spPr>
              <a:xfrm>
                <a:off x="5004048" y="5845812"/>
                <a:ext cx="864096" cy="707886"/>
              </a:xfrm>
              <a:prstGeom prst="rect">
                <a:avLst/>
              </a:prstGeom>
              <a:noFill/>
            </p:spPr>
            <p:txBody>
              <a:bodyPr wrap="square" rtlCol="0">
                <a:spAutoFit/>
              </a:bodyPr>
              <a:lstStyle/>
              <a:p>
                <a:r>
                  <a:rPr lang="ja-JP" altLang="en-US" sz="2000" dirty="0" smtClean="0">
                    <a:latin typeface="HGPｺﾞｼｯｸE" pitchFamily="50" charset="-128"/>
                    <a:ea typeface="HGPｺﾞｼｯｸE" pitchFamily="50" charset="-128"/>
                  </a:rPr>
                  <a:t>訪問販売</a:t>
                </a:r>
                <a:endParaRPr kumimoji="1" lang="ja-JP" altLang="en-US" sz="2000" dirty="0">
                  <a:latin typeface="HGPｺﾞｼｯｸE" pitchFamily="50" charset="-128"/>
                  <a:ea typeface="HGPｺﾞｼｯｸE" pitchFamily="50" charset="-128"/>
                </a:endParaRPr>
              </a:p>
            </p:txBody>
          </p:sp>
        </p:grpSp>
        <p:grpSp>
          <p:nvGrpSpPr>
            <p:cNvPr id="29" name="グループ化 28"/>
            <p:cNvGrpSpPr/>
            <p:nvPr/>
          </p:nvGrpSpPr>
          <p:grpSpPr>
            <a:xfrm>
              <a:off x="7396551" y="5797397"/>
              <a:ext cx="1095435" cy="734455"/>
              <a:chOff x="4772709" y="5845812"/>
              <a:chExt cx="1095435" cy="734455"/>
            </a:xfrm>
          </p:grpSpPr>
          <p:sp>
            <p:nvSpPr>
              <p:cNvPr id="30" name="円/楕円 29"/>
              <p:cNvSpPr/>
              <p:nvPr/>
            </p:nvSpPr>
            <p:spPr>
              <a:xfrm>
                <a:off x="4772709" y="5877272"/>
                <a:ext cx="1095435" cy="702995"/>
              </a:xfrm>
              <a:prstGeom prst="ellipse">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1" name="テキスト ボックス 30"/>
              <p:cNvSpPr txBox="1"/>
              <p:nvPr/>
            </p:nvSpPr>
            <p:spPr>
              <a:xfrm>
                <a:off x="5004048" y="5845812"/>
                <a:ext cx="864096" cy="707886"/>
              </a:xfrm>
              <a:prstGeom prst="rect">
                <a:avLst/>
              </a:prstGeom>
              <a:noFill/>
            </p:spPr>
            <p:txBody>
              <a:bodyPr wrap="square" rtlCol="0">
                <a:spAutoFit/>
              </a:bodyPr>
              <a:lstStyle/>
              <a:p>
                <a:r>
                  <a:rPr lang="ja-JP" altLang="en-US" sz="2000" dirty="0" smtClean="0">
                    <a:latin typeface="HGPｺﾞｼｯｸE" pitchFamily="50" charset="-128"/>
                    <a:ea typeface="HGPｺﾞｼｯｸE" pitchFamily="50" charset="-128"/>
                  </a:rPr>
                  <a:t>ﾏﾙﾁ商法</a:t>
                </a:r>
                <a:endParaRPr kumimoji="1" lang="ja-JP" altLang="en-US" sz="2000" dirty="0">
                  <a:latin typeface="HGPｺﾞｼｯｸE" pitchFamily="50" charset="-128"/>
                  <a:ea typeface="HGPｺﾞｼｯｸE" pitchFamily="50" charset="-128"/>
                </a:endParaRPr>
              </a:p>
            </p:txBody>
          </p:sp>
        </p:grpSp>
      </p:grpSp>
      <p:sp>
        <p:nvSpPr>
          <p:cNvPr id="36" name="横巻き 35"/>
          <p:cNvSpPr/>
          <p:nvPr/>
        </p:nvSpPr>
        <p:spPr>
          <a:xfrm>
            <a:off x="871833" y="2959734"/>
            <a:ext cx="7825839" cy="1721596"/>
          </a:xfrm>
          <a:prstGeom prst="horizontalScroll">
            <a:avLst/>
          </a:prstGeom>
          <a:solidFill>
            <a:srgbClr val="FFFF00"/>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eaLnBrk="0" fontAlgn="base" hangingPunct="0">
              <a:spcBef>
                <a:spcPct val="0"/>
              </a:spcBef>
              <a:spcAft>
                <a:spcPct val="0"/>
              </a:spcAft>
            </a:pPr>
            <a:r>
              <a:rPr lang="ja-JP" altLang="en-US" dirty="0" smtClean="0">
                <a:solidFill>
                  <a:srgbClr val="FF0000"/>
                </a:solidFill>
                <a:latin typeface="HG丸ｺﾞｼｯｸM-PRO" pitchFamily="50" charset="-128"/>
                <a:ea typeface="HG丸ｺﾞｼｯｸM-PRO" pitchFamily="50" charset="-128"/>
              </a:rPr>
              <a:t>　　　ほうてき　　せきにん　　　　　　やくそく</a:t>
            </a:r>
          </a:p>
          <a:p>
            <a:pPr algn="ctr" eaLnBrk="0" fontAlgn="base" hangingPunct="0">
              <a:spcBef>
                <a:spcPct val="0"/>
              </a:spcBef>
              <a:spcAft>
                <a:spcPct val="0"/>
              </a:spcAft>
            </a:pPr>
            <a:r>
              <a:rPr lang="ja-JP" altLang="en-US" sz="3600" dirty="0">
                <a:solidFill>
                  <a:srgbClr val="FF0000"/>
                </a:solidFill>
                <a:latin typeface="HGS創英角ﾎﾟｯﾌﾟ体" pitchFamily="50" charset="-128"/>
                <a:ea typeface="HGS創英角ﾎﾟｯﾌﾟ体" pitchFamily="50" charset="-128"/>
              </a:rPr>
              <a:t>法的</a:t>
            </a:r>
            <a:r>
              <a:rPr lang="ja-JP" altLang="en-US" sz="3600" dirty="0" smtClean="0">
                <a:solidFill>
                  <a:srgbClr val="FF0000"/>
                </a:solidFill>
                <a:latin typeface="HGS創英角ﾎﾟｯﾌﾟ体" pitchFamily="50" charset="-128"/>
                <a:ea typeface="HGS創英角ﾎﾟｯﾌﾟ体" pitchFamily="50" charset="-128"/>
              </a:rPr>
              <a:t>な責任のある約束です</a:t>
            </a:r>
            <a:r>
              <a:rPr lang="ja-JP" altLang="en-US" sz="3600" dirty="0">
                <a:solidFill>
                  <a:srgbClr val="FF0000"/>
                </a:solidFill>
                <a:latin typeface="HGS創英角ﾎﾟｯﾌﾟ体" pitchFamily="50" charset="-128"/>
                <a:ea typeface="HGS創英角ﾎﾟｯﾌﾟ体" pitchFamily="50" charset="-128"/>
              </a:rPr>
              <a:t>。</a:t>
            </a:r>
            <a:endParaRPr lang="ja-JP" altLang="en-US" sz="3600" dirty="0" smtClean="0">
              <a:solidFill>
                <a:srgbClr val="FF0000"/>
              </a:solidFill>
              <a:latin typeface="HGS創英角ﾎﾟｯﾌﾟ体" pitchFamily="50" charset="-128"/>
              <a:ea typeface="HGS創英角ﾎﾟｯﾌﾟ体" pitchFamily="50" charset="-128"/>
            </a:endParaRPr>
          </a:p>
          <a:p>
            <a:pPr algn="ctr" eaLnBrk="0" fontAlgn="base" hangingPunct="0">
              <a:spcBef>
                <a:spcPct val="0"/>
              </a:spcBef>
              <a:spcAft>
                <a:spcPct val="0"/>
              </a:spcAft>
            </a:pPr>
            <a:endParaRPr lang="ja-JP" altLang="en-US" sz="1100" dirty="0">
              <a:solidFill>
                <a:srgbClr val="FF0000"/>
              </a:solidFill>
              <a:latin typeface="HGS創英角ﾎﾟｯﾌﾟ体" pitchFamily="50" charset="-128"/>
              <a:ea typeface="HGS創英角ﾎﾟｯﾌﾟ体" pitchFamily="50" charset="-128"/>
            </a:endParaRPr>
          </a:p>
        </p:txBody>
      </p:sp>
      <p:sp>
        <p:nvSpPr>
          <p:cNvPr id="2" name="フッター プレースホルダー 1"/>
          <p:cNvSpPr>
            <a:spLocks noGrp="1"/>
          </p:cNvSpPr>
          <p:nvPr>
            <p:ph type="ftr" sz="quarter" idx="11"/>
          </p:nvPr>
        </p:nvSpPr>
        <p:spPr>
          <a:xfrm>
            <a:off x="6444208" y="6547941"/>
            <a:ext cx="2895600" cy="365125"/>
          </a:xfrm>
        </p:spPr>
        <p:txBody>
          <a:bodyPr/>
          <a:lstStyle/>
          <a:p>
            <a:pPr>
              <a:defRPr/>
            </a:pPr>
            <a:r>
              <a:rPr lang="en-US" altLang="ja-JP" dirty="0" smtClean="0">
                <a:solidFill>
                  <a:prstClr val="black">
                    <a:tint val="75000"/>
                  </a:prstClr>
                </a:solidFill>
              </a:rPr>
              <a:t>©2020</a:t>
            </a:r>
            <a:r>
              <a:rPr lang="ja-JP" altLang="en-US" dirty="0" smtClean="0">
                <a:solidFill>
                  <a:prstClr val="black">
                    <a:tint val="75000"/>
                  </a:prstClr>
                </a:solidFill>
              </a:rPr>
              <a:t>滋賀県消費生活センター</a:t>
            </a:r>
            <a:endParaRPr lang="en-US" dirty="0">
              <a:solidFill>
                <a:prstClr val="black">
                  <a:tint val="75000"/>
                </a:prstClr>
              </a:solidFill>
            </a:endParaRPr>
          </a:p>
        </p:txBody>
      </p:sp>
    </p:spTree>
    <p:extLst>
      <p:ext uri="{BB962C8B-B14F-4D97-AF65-F5344CB8AC3E}">
        <p14:creationId xmlns:p14="http://schemas.microsoft.com/office/powerpoint/2010/main" val="177153889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正方形/長方形 5"/>
          <p:cNvSpPr/>
          <p:nvPr/>
        </p:nvSpPr>
        <p:spPr>
          <a:xfrm>
            <a:off x="0" y="-27384"/>
            <a:ext cx="9180512" cy="980728"/>
          </a:xfrm>
          <a:prstGeom prst="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eaLnBrk="0" fontAlgn="base" hangingPunct="0">
              <a:spcBef>
                <a:spcPct val="0"/>
              </a:spcBef>
              <a:spcAft>
                <a:spcPct val="0"/>
              </a:spcAft>
            </a:pPr>
            <a:r>
              <a:rPr lang="ja-JP" altLang="en-US" sz="2000" dirty="0" smtClean="0">
                <a:solidFill>
                  <a:prstClr val="black"/>
                </a:solidFill>
                <a:latin typeface="HGPｺﾞｼｯｸE" panose="020B0900000000000000" pitchFamily="50" charset="-128"/>
                <a:ea typeface="HGPｺﾞｼｯｸE" panose="020B0900000000000000" pitchFamily="50" charset="-128"/>
              </a:rPr>
              <a:t>　　 　　　　　けいやく　　　　　　　　　　　じゆう　　　　　　　　　　　　　　</a:t>
            </a:r>
          </a:p>
          <a:p>
            <a:pPr eaLnBrk="0" fontAlgn="base" hangingPunct="0">
              <a:spcBef>
                <a:spcPct val="0"/>
              </a:spcBef>
              <a:spcAft>
                <a:spcPct val="0"/>
              </a:spcAft>
            </a:pPr>
            <a:r>
              <a:rPr lang="ja-JP" altLang="en-US" sz="4000" dirty="0" smtClean="0">
                <a:solidFill>
                  <a:prstClr val="black"/>
                </a:solidFill>
                <a:latin typeface="HGPｺﾞｼｯｸE" panose="020B0900000000000000" pitchFamily="50" charset="-128"/>
                <a:ea typeface="HGPｺﾞｼｯｸE" panose="020B0900000000000000" pitchFamily="50" charset="-128"/>
              </a:rPr>
              <a:t>　★　契約の</a:t>
            </a:r>
            <a:r>
              <a:rPr lang="en-US" altLang="ja-JP" sz="4000" dirty="0" smtClean="0">
                <a:solidFill>
                  <a:prstClr val="black"/>
                </a:solidFill>
                <a:latin typeface="HGPｺﾞｼｯｸE" panose="020B0900000000000000" pitchFamily="50" charset="-128"/>
                <a:ea typeface="HGPｺﾞｼｯｸE" panose="020B0900000000000000" pitchFamily="50" charset="-128"/>
              </a:rPr>
              <a:t>4</a:t>
            </a:r>
            <a:r>
              <a:rPr lang="ja-JP" altLang="en-US" sz="4000" dirty="0" err="1" smtClean="0">
                <a:solidFill>
                  <a:prstClr val="black"/>
                </a:solidFill>
                <a:latin typeface="HGPｺﾞｼｯｸE" panose="020B0900000000000000" pitchFamily="50" charset="-128"/>
                <a:ea typeface="HGPｺﾞｼｯｸE" panose="020B0900000000000000" pitchFamily="50" charset="-128"/>
              </a:rPr>
              <a:t>つの</a:t>
            </a:r>
            <a:r>
              <a:rPr lang="ja-JP" altLang="en-US" sz="4000" dirty="0" smtClean="0">
                <a:solidFill>
                  <a:prstClr val="black"/>
                </a:solidFill>
                <a:latin typeface="HGPｺﾞｼｯｸE" panose="020B0900000000000000" pitchFamily="50" charset="-128"/>
                <a:ea typeface="HGPｺﾞｼｯｸE" panose="020B0900000000000000" pitchFamily="50" charset="-128"/>
              </a:rPr>
              <a:t>自由</a:t>
            </a:r>
            <a:r>
              <a:rPr lang="en-US" altLang="ja-JP" sz="4000" dirty="0" smtClean="0">
                <a:solidFill>
                  <a:prstClr val="black"/>
                </a:solidFill>
                <a:latin typeface="HGPｺﾞｼｯｸE" panose="020B0900000000000000" pitchFamily="50" charset="-128"/>
                <a:ea typeface="HGPｺﾞｼｯｸE" panose="020B0900000000000000" pitchFamily="50" charset="-128"/>
              </a:rPr>
              <a:t>!</a:t>
            </a:r>
            <a:endParaRPr lang="en-US" altLang="ja-JP" sz="4000" dirty="0">
              <a:solidFill>
                <a:prstClr val="black"/>
              </a:solidFill>
              <a:latin typeface="HGPｺﾞｼｯｸE" panose="020B0900000000000000" pitchFamily="50" charset="-128"/>
              <a:ea typeface="HGPｺﾞｼｯｸE" panose="020B0900000000000000" pitchFamily="50" charset="-128"/>
            </a:endParaRPr>
          </a:p>
        </p:txBody>
      </p:sp>
      <p:sp>
        <p:nvSpPr>
          <p:cNvPr id="9" name="正方形/長方形 8"/>
          <p:cNvSpPr/>
          <p:nvPr/>
        </p:nvSpPr>
        <p:spPr>
          <a:xfrm>
            <a:off x="0" y="260648"/>
            <a:ext cx="9144000" cy="923330"/>
          </a:xfrm>
          <a:prstGeom prst="rect">
            <a:avLst/>
          </a:prstGeom>
          <a:noFill/>
          <a:ln w="57150">
            <a:noFill/>
          </a:ln>
        </p:spPr>
        <p:txBody>
          <a:bodyPr wrap="square">
            <a:spAutoFit/>
          </a:bodyPr>
          <a:lstStyle/>
          <a:p>
            <a:pPr algn="ctr" eaLnBrk="0" fontAlgn="base" hangingPunct="0">
              <a:spcBef>
                <a:spcPct val="0"/>
              </a:spcBef>
              <a:spcAft>
                <a:spcPct val="0"/>
              </a:spcAft>
            </a:pPr>
            <a:endParaRPr lang="en-US" altLang="ja-JP" sz="5400" dirty="0" smtClean="0">
              <a:solidFill>
                <a:prstClr val="white"/>
              </a:solidFill>
              <a:latin typeface="HG創英角ｺﾞｼｯｸUB" panose="020B0909000000000000" pitchFamily="49" charset="-128"/>
              <a:ea typeface="HG創英角ｺﾞｼｯｸUB" panose="020B0909000000000000" pitchFamily="49" charset="-128"/>
              <a:cs typeface="メイリオ" panose="020B0604030504040204" pitchFamily="50" charset="-128"/>
            </a:endParaRPr>
          </a:p>
        </p:txBody>
      </p:sp>
      <p:sp>
        <p:nvSpPr>
          <p:cNvPr id="23" name="角丸四角形 22"/>
          <p:cNvSpPr/>
          <p:nvPr/>
        </p:nvSpPr>
        <p:spPr>
          <a:xfrm>
            <a:off x="251520" y="1183979"/>
            <a:ext cx="4104456" cy="2583764"/>
          </a:xfrm>
          <a:prstGeom prst="round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eaLnBrk="0" fontAlgn="base" hangingPunct="0">
              <a:spcBef>
                <a:spcPts val="600"/>
              </a:spcBef>
              <a:spcAft>
                <a:spcPct val="0"/>
              </a:spcAft>
              <a:buClr>
                <a:srgbClr val="FE8637"/>
              </a:buClr>
              <a:buSzPct val="70000"/>
              <a:defRPr/>
            </a:pPr>
            <a:endParaRPr lang="en-US" altLang="ja-JP" sz="3200" b="1" dirty="0">
              <a:solidFill>
                <a:prstClr val="black"/>
              </a:solidFill>
              <a:latin typeface="HG丸ｺﾞｼｯｸM-PRO" panose="020F0600000000000000" pitchFamily="50" charset="-128"/>
              <a:ea typeface="HG丸ｺﾞｼｯｸM-PRO" panose="020F0600000000000000" pitchFamily="50" charset="-128"/>
            </a:endParaRPr>
          </a:p>
        </p:txBody>
      </p:sp>
      <p:sp>
        <p:nvSpPr>
          <p:cNvPr id="24" name="角丸四角形 23"/>
          <p:cNvSpPr/>
          <p:nvPr/>
        </p:nvSpPr>
        <p:spPr>
          <a:xfrm>
            <a:off x="4716016" y="1120402"/>
            <a:ext cx="4104456" cy="2583764"/>
          </a:xfrm>
          <a:prstGeom prst="round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eaLnBrk="0" fontAlgn="base" hangingPunct="0">
              <a:spcBef>
                <a:spcPts val="600"/>
              </a:spcBef>
              <a:spcAft>
                <a:spcPct val="0"/>
              </a:spcAft>
              <a:buClr>
                <a:srgbClr val="FE8637"/>
              </a:buClr>
              <a:buSzPct val="70000"/>
              <a:defRPr/>
            </a:pPr>
            <a:endParaRPr lang="en-US" altLang="ja-JP" sz="3200" b="1" dirty="0">
              <a:solidFill>
                <a:prstClr val="black"/>
              </a:solidFill>
              <a:latin typeface="HG丸ｺﾞｼｯｸM-PRO" panose="020F0600000000000000" pitchFamily="50" charset="-128"/>
              <a:ea typeface="HG丸ｺﾞｼｯｸM-PRO" panose="020F0600000000000000" pitchFamily="50" charset="-128"/>
            </a:endParaRPr>
          </a:p>
        </p:txBody>
      </p:sp>
      <p:sp>
        <p:nvSpPr>
          <p:cNvPr id="25" name="角丸四角形 24"/>
          <p:cNvSpPr/>
          <p:nvPr/>
        </p:nvSpPr>
        <p:spPr>
          <a:xfrm>
            <a:off x="4700701" y="4041311"/>
            <a:ext cx="4104456" cy="2583764"/>
          </a:xfrm>
          <a:prstGeom prst="roundRect">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eaLnBrk="0" fontAlgn="base" hangingPunct="0">
              <a:spcBef>
                <a:spcPts val="600"/>
              </a:spcBef>
              <a:spcAft>
                <a:spcPct val="0"/>
              </a:spcAft>
              <a:buClr>
                <a:srgbClr val="FE8637"/>
              </a:buClr>
              <a:buSzPct val="70000"/>
              <a:defRPr/>
            </a:pPr>
            <a:endParaRPr lang="en-US" altLang="ja-JP" sz="3200" b="1" dirty="0">
              <a:solidFill>
                <a:prstClr val="black"/>
              </a:solidFill>
              <a:latin typeface="HG丸ｺﾞｼｯｸM-PRO" panose="020F0600000000000000" pitchFamily="50" charset="-128"/>
              <a:ea typeface="HG丸ｺﾞｼｯｸM-PRO" panose="020F0600000000000000" pitchFamily="50" charset="-128"/>
            </a:endParaRPr>
          </a:p>
        </p:txBody>
      </p:sp>
      <p:sp>
        <p:nvSpPr>
          <p:cNvPr id="26" name="角丸四角形 25"/>
          <p:cNvSpPr/>
          <p:nvPr/>
        </p:nvSpPr>
        <p:spPr>
          <a:xfrm>
            <a:off x="350911" y="4041311"/>
            <a:ext cx="4104456" cy="2583764"/>
          </a:xfrm>
          <a:prstGeom prst="roundRec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eaLnBrk="0" fontAlgn="base" hangingPunct="0">
              <a:spcBef>
                <a:spcPts val="600"/>
              </a:spcBef>
              <a:spcAft>
                <a:spcPct val="0"/>
              </a:spcAft>
              <a:buClr>
                <a:srgbClr val="FE8637"/>
              </a:buClr>
              <a:buSzPct val="70000"/>
              <a:defRPr/>
            </a:pPr>
            <a:endParaRPr lang="en-US" altLang="ja-JP" sz="3200" b="1" dirty="0">
              <a:solidFill>
                <a:prstClr val="black"/>
              </a:solidFill>
              <a:latin typeface="HG丸ｺﾞｼｯｸM-PRO" panose="020F0600000000000000" pitchFamily="50" charset="-128"/>
              <a:ea typeface="HG丸ｺﾞｼｯｸM-PRO" panose="020F0600000000000000" pitchFamily="50" charset="-128"/>
            </a:endParaRPr>
          </a:p>
        </p:txBody>
      </p:sp>
      <p:pic>
        <p:nvPicPr>
          <p:cNvPr id="28" name="図 2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87196" y="2398963"/>
            <a:ext cx="1368780" cy="1368780"/>
          </a:xfrm>
          <a:prstGeom prst="rect">
            <a:avLst/>
          </a:prstGeom>
        </p:spPr>
      </p:pic>
      <p:sp>
        <p:nvSpPr>
          <p:cNvPr id="29" name="正方形/長方形 28"/>
          <p:cNvSpPr/>
          <p:nvPr/>
        </p:nvSpPr>
        <p:spPr>
          <a:xfrm>
            <a:off x="408628" y="1368646"/>
            <a:ext cx="3731952" cy="938719"/>
          </a:xfrm>
          <a:prstGeom prst="rect">
            <a:avLst/>
          </a:prstGeom>
        </p:spPr>
        <p:txBody>
          <a:bodyPr wrap="square">
            <a:spAutoFit/>
          </a:bodyPr>
          <a:lstStyle/>
          <a:p>
            <a:pPr lvl="0" eaLnBrk="0" fontAlgn="base" hangingPunct="0">
              <a:spcBef>
                <a:spcPts val="600"/>
              </a:spcBef>
              <a:spcAft>
                <a:spcPct val="0"/>
              </a:spcAft>
              <a:buClr>
                <a:srgbClr val="FE8637"/>
              </a:buClr>
              <a:buSzPct val="70000"/>
              <a:defRPr/>
            </a:pPr>
            <a:r>
              <a:rPr lang="ja-JP" altLang="en-US" dirty="0" smtClean="0">
                <a:solidFill>
                  <a:prstClr val="black"/>
                </a:solidFill>
                <a:latin typeface="HG丸ｺﾞｼｯｸM-PRO" panose="020F0600000000000000" pitchFamily="50" charset="-128"/>
                <a:ea typeface="HG丸ｺﾞｼｯｸM-PRO" panose="020F0600000000000000" pitchFamily="50" charset="-128"/>
              </a:rPr>
              <a:t>　　けいやくていけつ　じゆう</a:t>
            </a:r>
          </a:p>
          <a:p>
            <a:pPr lvl="0" eaLnBrk="0" fontAlgn="base" hangingPunct="0">
              <a:spcBef>
                <a:spcPts val="600"/>
              </a:spcBef>
              <a:spcAft>
                <a:spcPct val="0"/>
              </a:spcAft>
              <a:buClr>
                <a:srgbClr val="FE8637"/>
              </a:buClr>
              <a:buSzPct val="70000"/>
              <a:defRPr/>
            </a:pPr>
            <a:r>
              <a:rPr lang="ja-JP" altLang="en-US" sz="3200" dirty="0" smtClean="0">
                <a:solidFill>
                  <a:prstClr val="black"/>
                </a:solidFill>
                <a:latin typeface="HG丸ｺﾞｼｯｸM-PRO" panose="020F0600000000000000" pitchFamily="50" charset="-128"/>
                <a:ea typeface="HG丸ｺﾞｼｯｸM-PRO" panose="020F0600000000000000" pitchFamily="50" charset="-128"/>
              </a:rPr>
              <a:t>①契約締結の自由</a:t>
            </a:r>
            <a:endParaRPr lang="en-US" altLang="ja-JP" sz="3200" dirty="0">
              <a:solidFill>
                <a:prstClr val="black"/>
              </a:solidFill>
              <a:latin typeface="HG丸ｺﾞｼｯｸM-PRO" panose="020F0600000000000000" pitchFamily="50" charset="-128"/>
              <a:ea typeface="HG丸ｺﾞｼｯｸM-PRO" panose="020F0600000000000000" pitchFamily="50" charset="-128"/>
            </a:endParaRPr>
          </a:p>
        </p:txBody>
      </p:sp>
      <p:pic>
        <p:nvPicPr>
          <p:cNvPr id="35" name="Picture 2" descr="ピストルポーズのイラスト（男性）"/>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61030" y="5097514"/>
            <a:ext cx="1375479" cy="1375479"/>
          </a:xfrm>
          <a:prstGeom prst="rect">
            <a:avLst/>
          </a:prstGeom>
          <a:noFill/>
          <a:extLst>
            <a:ext uri="{909E8E84-426E-40DD-AFC4-6F175D3DCCD1}">
              <a14:hiddenFill xmlns:a14="http://schemas.microsoft.com/office/drawing/2010/main">
                <a:solidFill>
                  <a:srgbClr val="FFFFFF"/>
                </a:solidFill>
              </a14:hiddenFill>
            </a:ext>
          </a:extLst>
        </p:spPr>
      </p:pic>
      <p:sp>
        <p:nvSpPr>
          <p:cNvPr id="37" name="正方形/長方形 36"/>
          <p:cNvSpPr/>
          <p:nvPr/>
        </p:nvSpPr>
        <p:spPr>
          <a:xfrm>
            <a:off x="4710213" y="1357994"/>
            <a:ext cx="4161149" cy="938719"/>
          </a:xfrm>
          <a:prstGeom prst="rect">
            <a:avLst/>
          </a:prstGeom>
        </p:spPr>
        <p:txBody>
          <a:bodyPr wrap="square">
            <a:spAutoFit/>
          </a:bodyPr>
          <a:lstStyle/>
          <a:p>
            <a:pPr lvl="0" eaLnBrk="0" fontAlgn="base" hangingPunct="0">
              <a:spcBef>
                <a:spcPts val="600"/>
              </a:spcBef>
              <a:spcAft>
                <a:spcPct val="0"/>
              </a:spcAft>
              <a:buClr>
                <a:srgbClr val="FE8637"/>
              </a:buClr>
              <a:buSzPct val="70000"/>
              <a:defRPr/>
            </a:pPr>
            <a:r>
              <a:rPr lang="ja-JP" altLang="en-US" dirty="0" smtClean="0">
                <a:solidFill>
                  <a:prstClr val="black"/>
                </a:solidFill>
                <a:latin typeface="HG丸ｺﾞｼｯｸM-PRO" panose="020F0600000000000000" pitchFamily="50" charset="-128"/>
                <a:ea typeface="HG丸ｺﾞｼｯｸM-PRO" panose="020F0600000000000000" pitchFamily="50" charset="-128"/>
              </a:rPr>
              <a:t>　　あいてかたせんたく　　じゆう</a:t>
            </a:r>
          </a:p>
          <a:p>
            <a:pPr lvl="0" eaLnBrk="0" fontAlgn="base" hangingPunct="0">
              <a:spcBef>
                <a:spcPts val="600"/>
              </a:spcBef>
              <a:spcAft>
                <a:spcPct val="0"/>
              </a:spcAft>
              <a:buClr>
                <a:srgbClr val="FE8637"/>
              </a:buClr>
              <a:buSzPct val="70000"/>
              <a:defRPr/>
            </a:pPr>
            <a:r>
              <a:rPr lang="ja-JP" altLang="en-US" sz="3200" dirty="0" smtClean="0">
                <a:solidFill>
                  <a:prstClr val="black"/>
                </a:solidFill>
                <a:latin typeface="HG丸ｺﾞｼｯｸM-PRO" panose="020F0600000000000000" pitchFamily="50" charset="-128"/>
                <a:ea typeface="HG丸ｺﾞｼｯｸM-PRO" panose="020F0600000000000000" pitchFamily="50" charset="-128"/>
              </a:rPr>
              <a:t>②相手方選択の自由</a:t>
            </a:r>
            <a:endParaRPr lang="en-US" altLang="ja-JP" sz="3200" dirty="0">
              <a:solidFill>
                <a:prstClr val="black"/>
              </a:solidFill>
              <a:latin typeface="HG丸ｺﾞｼｯｸM-PRO" panose="020F0600000000000000" pitchFamily="50" charset="-128"/>
              <a:ea typeface="HG丸ｺﾞｼｯｸM-PRO" panose="020F0600000000000000" pitchFamily="50" charset="-128"/>
            </a:endParaRPr>
          </a:p>
        </p:txBody>
      </p:sp>
      <p:sp>
        <p:nvSpPr>
          <p:cNvPr id="39" name="正方形/長方形 38"/>
          <p:cNvSpPr/>
          <p:nvPr/>
        </p:nvSpPr>
        <p:spPr>
          <a:xfrm>
            <a:off x="561028" y="4111670"/>
            <a:ext cx="3731952" cy="938719"/>
          </a:xfrm>
          <a:prstGeom prst="rect">
            <a:avLst/>
          </a:prstGeom>
        </p:spPr>
        <p:txBody>
          <a:bodyPr wrap="square">
            <a:spAutoFit/>
          </a:bodyPr>
          <a:lstStyle/>
          <a:p>
            <a:pPr lvl="0" eaLnBrk="0" fontAlgn="base" hangingPunct="0">
              <a:spcBef>
                <a:spcPts val="600"/>
              </a:spcBef>
              <a:spcAft>
                <a:spcPct val="0"/>
              </a:spcAft>
              <a:buClr>
                <a:srgbClr val="FE8637"/>
              </a:buClr>
              <a:buSzPct val="70000"/>
              <a:defRPr/>
            </a:pPr>
            <a:r>
              <a:rPr lang="ja-JP" altLang="en-US" dirty="0" smtClean="0">
                <a:solidFill>
                  <a:prstClr val="black"/>
                </a:solidFill>
                <a:latin typeface="HG丸ｺﾞｼｯｸM-PRO" panose="020F0600000000000000" pitchFamily="50" charset="-128"/>
                <a:ea typeface="HG丸ｺﾞｼｯｸM-PRO" panose="020F0600000000000000" pitchFamily="50" charset="-128"/>
              </a:rPr>
              <a:t>　</a:t>
            </a:r>
            <a:r>
              <a:rPr lang="ja-JP" altLang="en-US" dirty="0">
                <a:solidFill>
                  <a:prstClr val="black"/>
                </a:solidFill>
                <a:latin typeface="HG丸ｺﾞｼｯｸM-PRO" panose="020F0600000000000000" pitchFamily="50" charset="-128"/>
                <a:ea typeface="HG丸ｺﾞｼｯｸM-PRO" panose="020F0600000000000000" pitchFamily="50" charset="-128"/>
              </a:rPr>
              <a:t>　</a:t>
            </a:r>
            <a:r>
              <a:rPr lang="ja-JP" altLang="en-US" dirty="0" smtClean="0">
                <a:solidFill>
                  <a:prstClr val="black"/>
                </a:solidFill>
                <a:latin typeface="HG丸ｺﾞｼｯｸM-PRO" panose="020F0600000000000000" pitchFamily="50" charset="-128"/>
                <a:ea typeface="HG丸ｺﾞｼｯｸM-PRO" panose="020F0600000000000000" pitchFamily="50" charset="-128"/>
              </a:rPr>
              <a:t>ないようけってい　じゆう</a:t>
            </a:r>
          </a:p>
          <a:p>
            <a:pPr lvl="0" eaLnBrk="0" fontAlgn="base" hangingPunct="0">
              <a:spcBef>
                <a:spcPts val="600"/>
              </a:spcBef>
              <a:spcAft>
                <a:spcPct val="0"/>
              </a:spcAft>
              <a:buClr>
                <a:srgbClr val="FE8637"/>
              </a:buClr>
              <a:buSzPct val="70000"/>
              <a:defRPr/>
            </a:pPr>
            <a:r>
              <a:rPr lang="ja-JP" altLang="en-US" sz="3200" dirty="0">
                <a:solidFill>
                  <a:prstClr val="black"/>
                </a:solidFill>
                <a:latin typeface="HG丸ｺﾞｼｯｸM-PRO" panose="020F0600000000000000" pitchFamily="50" charset="-128"/>
                <a:ea typeface="HG丸ｺﾞｼｯｸM-PRO" panose="020F0600000000000000" pitchFamily="50" charset="-128"/>
              </a:rPr>
              <a:t>③</a:t>
            </a:r>
            <a:r>
              <a:rPr lang="ja-JP" altLang="en-US" sz="3200" dirty="0" smtClean="0">
                <a:solidFill>
                  <a:prstClr val="black"/>
                </a:solidFill>
                <a:latin typeface="HG丸ｺﾞｼｯｸM-PRO" panose="020F0600000000000000" pitchFamily="50" charset="-128"/>
                <a:ea typeface="HG丸ｺﾞｼｯｸM-PRO" panose="020F0600000000000000" pitchFamily="50" charset="-128"/>
              </a:rPr>
              <a:t>内容決定の自由</a:t>
            </a:r>
            <a:endParaRPr lang="en-US" altLang="ja-JP" sz="3200" dirty="0">
              <a:solidFill>
                <a:prstClr val="black"/>
              </a:solidFill>
              <a:latin typeface="HG丸ｺﾞｼｯｸM-PRO" panose="020F0600000000000000" pitchFamily="50" charset="-128"/>
              <a:ea typeface="HG丸ｺﾞｼｯｸM-PRO" panose="020F0600000000000000" pitchFamily="50" charset="-128"/>
            </a:endParaRPr>
          </a:p>
        </p:txBody>
      </p:sp>
      <p:sp>
        <p:nvSpPr>
          <p:cNvPr id="40" name="正方形/長方形 39"/>
          <p:cNvSpPr/>
          <p:nvPr/>
        </p:nvSpPr>
        <p:spPr>
          <a:xfrm>
            <a:off x="4875347" y="4041312"/>
            <a:ext cx="3731952" cy="938719"/>
          </a:xfrm>
          <a:prstGeom prst="rect">
            <a:avLst/>
          </a:prstGeom>
        </p:spPr>
        <p:txBody>
          <a:bodyPr wrap="square">
            <a:spAutoFit/>
          </a:bodyPr>
          <a:lstStyle/>
          <a:p>
            <a:pPr lvl="0" eaLnBrk="0" fontAlgn="base" hangingPunct="0">
              <a:spcBef>
                <a:spcPts val="600"/>
              </a:spcBef>
              <a:spcAft>
                <a:spcPct val="0"/>
              </a:spcAft>
              <a:buClr>
                <a:srgbClr val="FE8637"/>
              </a:buClr>
              <a:buSzPct val="70000"/>
              <a:defRPr/>
            </a:pPr>
            <a:r>
              <a:rPr lang="ja-JP" altLang="en-US" dirty="0" smtClean="0">
                <a:solidFill>
                  <a:prstClr val="black"/>
                </a:solidFill>
                <a:latin typeface="HG丸ｺﾞｼｯｸM-PRO" panose="020F0600000000000000" pitchFamily="50" charset="-128"/>
                <a:ea typeface="HG丸ｺﾞｼｯｸM-PRO" panose="020F0600000000000000" pitchFamily="50" charset="-128"/>
              </a:rPr>
              <a:t>　　</a:t>
            </a:r>
            <a:r>
              <a:rPr lang="ja-JP" altLang="en-US" dirty="0" err="1" smtClean="0">
                <a:solidFill>
                  <a:prstClr val="black"/>
                </a:solidFill>
                <a:latin typeface="HG丸ｺﾞｼｯｸM-PRO" panose="020F0600000000000000" pitchFamily="50" charset="-128"/>
                <a:ea typeface="HG丸ｺﾞｼｯｸM-PRO" panose="020F0600000000000000" pitchFamily="50" charset="-128"/>
              </a:rPr>
              <a:t>けい</a:t>
            </a:r>
            <a:r>
              <a:rPr lang="ja-JP" altLang="en-US" dirty="0" smtClean="0">
                <a:solidFill>
                  <a:prstClr val="black"/>
                </a:solidFill>
                <a:latin typeface="HG丸ｺﾞｼｯｸM-PRO" panose="020F0600000000000000" pitchFamily="50" charset="-128"/>
                <a:ea typeface="HG丸ｺﾞｼｯｸM-PRO" panose="020F0600000000000000" pitchFamily="50" charset="-128"/>
              </a:rPr>
              <a:t>やく</a:t>
            </a:r>
            <a:r>
              <a:rPr lang="ja-JP" altLang="en-US" dirty="0">
                <a:solidFill>
                  <a:prstClr val="black"/>
                </a:solidFill>
                <a:latin typeface="HG丸ｺﾞｼｯｸM-PRO" panose="020F0600000000000000" pitchFamily="50" charset="-128"/>
                <a:ea typeface="HG丸ｺﾞｼｯｸM-PRO" panose="020F0600000000000000" pitchFamily="50" charset="-128"/>
              </a:rPr>
              <a:t>ほうほう</a:t>
            </a:r>
            <a:r>
              <a:rPr lang="ja-JP" altLang="en-US" dirty="0" smtClean="0">
                <a:solidFill>
                  <a:prstClr val="black"/>
                </a:solidFill>
                <a:latin typeface="HG丸ｺﾞｼｯｸM-PRO" panose="020F0600000000000000" pitchFamily="50" charset="-128"/>
                <a:ea typeface="HG丸ｺﾞｼｯｸM-PRO" panose="020F0600000000000000" pitchFamily="50" charset="-128"/>
              </a:rPr>
              <a:t>　じゆう</a:t>
            </a:r>
          </a:p>
          <a:p>
            <a:pPr lvl="0" eaLnBrk="0" fontAlgn="base" hangingPunct="0">
              <a:spcBef>
                <a:spcPts val="600"/>
              </a:spcBef>
              <a:spcAft>
                <a:spcPct val="0"/>
              </a:spcAft>
              <a:buClr>
                <a:srgbClr val="FE8637"/>
              </a:buClr>
              <a:buSzPct val="70000"/>
              <a:defRPr/>
            </a:pPr>
            <a:r>
              <a:rPr lang="ja-JP" altLang="en-US" sz="3200" dirty="0" smtClean="0">
                <a:solidFill>
                  <a:prstClr val="black"/>
                </a:solidFill>
                <a:latin typeface="HG丸ｺﾞｼｯｸM-PRO" panose="020F0600000000000000" pitchFamily="50" charset="-128"/>
                <a:ea typeface="HG丸ｺﾞｼｯｸM-PRO" panose="020F0600000000000000" pitchFamily="50" charset="-128"/>
              </a:rPr>
              <a:t>④契約方式の自由</a:t>
            </a:r>
            <a:endParaRPr lang="en-US" altLang="ja-JP" sz="3200" dirty="0">
              <a:solidFill>
                <a:prstClr val="black"/>
              </a:solidFill>
              <a:latin typeface="HG丸ｺﾞｼｯｸM-PRO" panose="020F0600000000000000" pitchFamily="50" charset="-128"/>
              <a:ea typeface="HG丸ｺﾞｼｯｸM-PRO" panose="020F0600000000000000" pitchFamily="50" charset="-128"/>
            </a:endParaRPr>
          </a:p>
        </p:txBody>
      </p:sp>
      <p:sp>
        <p:nvSpPr>
          <p:cNvPr id="4" name="テキスト ボックス 3"/>
          <p:cNvSpPr txBox="1"/>
          <p:nvPr/>
        </p:nvSpPr>
        <p:spPr>
          <a:xfrm>
            <a:off x="827584" y="2636914"/>
            <a:ext cx="2016224" cy="1015663"/>
          </a:xfrm>
          <a:prstGeom prst="rect">
            <a:avLst/>
          </a:prstGeom>
          <a:noFill/>
        </p:spPr>
        <p:txBody>
          <a:bodyPr wrap="square" rtlCol="0">
            <a:spAutoFit/>
          </a:bodyPr>
          <a:lstStyle/>
          <a:p>
            <a:r>
              <a:rPr kumimoji="1" lang="ja-JP" altLang="en-US" sz="1200" dirty="0" smtClean="0"/>
              <a:t>けいやく　</a:t>
            </a:r>
          </a:p>
          <a:p>
            <a:r>
              <a:rPr kumimoji="1" lang="ja-JP" altLang="en-US" dirty="0" smtClean="0"/>
              <a:t>契約を</a:t>
            </a:r>
            <a:r>
              <a:rPr lang="ja-JP" altLang="en-US" dirty="0"/>
              <a:t>する</a:t>
            </a:r>
            <a:r>
              <a:rPr kumimoji="1" lang="ja-JP" altLang="en-US" dirty="0" smtClean="0"/>
              <a:t>か</a:t>
            </a:r>
          </a:p>
          <a:p>
            <a:r>
              <a:rPr lang="ja-JP" altLang="en-US" sz="1200" dirty="0"/>
              <a:t>　</a:t>
            </a:r>
            <a:r>
              <a:rPr lang="ja-JP" altLang="en-US" sz="1200" dirty="0" smtClean="0"/>
              <a:t>　　　　　　　じゆう</a:t>
            </a:r>
            <a:endParaRPr kumimoji="1" lang="ja-JP" altLang="en-US" sz="1200" dirty="0" smtClean="0"/>
          </a:p>
          <a:p>
            <a:r>
              <a:rPr kumimoji="1" lang="ja-JP" altLang="en-US" dirty="0" smtClean="0"/>
              <a:t>どうかは自由</a:t>
            </a:r>
            <a:endParaRPr kumimoji="1" lang="ja-JP" altLang="en-US" dirty="0"/>
          </a:p>
        </p:txBody>
      </p:sp>
      <p:sp>
        <p:nvSpPr>
          <p:cNvPr id="41" name="テキスト ボックス 40"/>
          <p:cNvSpPr txBox="1"/>
          <p:nvPr/>
        </p:nvSpPr>
        <p:spPr>
          <a:xfrm>
            <a:off x="5106142" y="2661371"/>
            <a:ext cx="2346179" cy="553998"/>
          </a:xfrm>
          <a:prstGeom prst="rect">
            <a:avLst/>
          </a:prstGeom>
          <a:noFill/>
        </p:spPr>
        <p:txBody>
          <a:bodyPr wrap="square" rtlCol="0">
            <a:spAutoFit/>
          </a:bodyPr>
          <a:lstStyle/>
          <a:p>
            <a:r>
              <a:rPr lang="ja-JP" altLang="en-US" sz="1200" dirty="0" smtClean="0"/>
              <a:t>だれ　　　　　　　　　　じゆう</a:t>
            </a:r>
            <a:endParaRPr kumimoji="1" lang="ja-JP" altLang="en-US" sz="1200" dirty="0" smtClean="0"/>
          </a:p>
          <a:p>
            <a:r>
              <a:rPr kumimoji="1" lang="ja-JP" altLang="en-US" dirty="0" smtClean="0"/>
              <a:t>誰と</a:t>
            </a:r>
            <a:r>
              <a:rPr lang="ja-JP" altLang="en-US" dirty="0"/>
              <a:t>する</a:t>
            </a:r>
            <a:r>
              <a:rPr kumimoji="1" lang="ja-JP" altLang="en-US" dirty="0" smtClean="0"/>
              <a:t>かは自由</a:t>
            </a:r>
            <a:endParaRPr kumimoji="1" lang="ja-JP" altLang="en-US" dirty="0"/>
          </a:p>
        </p:txBody>
      </p:sp>
      <p:sp>
        <p:nvSpPr>
          <p:cNvPr id="42" name="テキスト ボックス 41"/>
          <p:cNvSpPr txBox="1"/>
          <p:nvPr/>
        </p:nvSpPr>
        <p:spPr>
          <a:xfrm>
            <a:off x="2050917" y="5097514"/>
            <a:ext cx="2505036" cy="1477328"/>
          </a:xfrm>
          <a:prstGeom prst="rect">
            <a:avLst/>
          </a:prstGeom>
          <a:noFill/>
        </p:spPr>
        <p:txBody>
          <a:bodyPr wrap="square" rtlCol="0">
            <a:spAutoFit/>
          </a:bodyPr>
          <a:lstStyle/>
          <a:p>
            <a:r>
              <a:rPr kumimoji="1" lang="ja-JP" altLang="en-US" sz="1200" dirty="0" smtClean="0"/>
              <a:t>　　　　　　　　　　けいやく</a:t>
            </a:r>
          </a:p>
          <a:p>
            <a:r>
              <a:rPr kumimoji="1" lang="ja-JP" altLang="en-US" dirty="0" smtClean="0"/>
              <a:t>どのような契約を</a:t>
            </a:r>
          </a:p>
          <a:p>
            <a:r>
              <a:rPr kumimoji="1" lang="ja-JP" altLang="en-US" sz="1200" dirty="0" smtClean="0"/>
              <a:t>　　　　　　　　　　じょうけん</a:t>
            </a:r>
          </a:p>
          <a:p>
            <a:r>
              <a:rPr kumimoji="1" lang="ja-JP" altLang="en-US" dirty="0" smtClean="0"/>
              <a:t>どのような条件で</a:t>
            </a:r>
          </a:p>
          <a:p>
            <a:r>
              <a:rPr kumimoji="1" lang="ja-JP" altLang="en-US" sz="1200" dirty="0" smtClean="0"/>
              <a:t>　　　　　</a:t>
            </a:r>
            <a:r>
              <a:rPr lang="ja-JP" altLang="en-US" sz="1200" dirty="0" smtClean="0"/>
              <a:t> </a:t>
            </a:r>
            <a:r>
              <a:rPr kumimoji="1" lang="ja-JP" altLang="en-US" sz="1200" dirty="0" smtClean="0"/>
              <a:t>　　　　じゆう</a:t>
            </a:r>
          </a:p>
          <a:p>
            <a:r>
              <a:rPr lang="ja-JP" altLang="en-US" dirty="0"/>
              <a:t>する</a:t>
            </a:r>
            <a:r>
              <a:rPr kumimoji="1" lang="ja-JP" altLang="en-US" dirty="0" smtClean="0"/>
              <a:t>かは自由</a:t>
            </a:r>
            <a:endParaRPr kumimoji="1" lang="ja-JP" altLang="en-US" dirty="0"/>
          </a:p>
        </p:txBody>
      </p:sp>
      <p:sp>
        <p:nvSpPr>
          <p:cNvPr id="43" name="テキスト ボックス 42"/>
          <p:cNvSpPr txBox="1"/>
          <p:nvPr/>
        </p:nvSpPr>
        <p:spPr>
          <a:xfrm>
            <a:off x="6262083" y="5242087"/>
            <a:ext cx="2505036" cy="1015663"/>
          </a:xfrm>
          <a:prstGeom prst="rect">
            <a:avLst/>
          </a:prstGeom>
          <a:noFill/>
        </p:spPr>
        <p:txBody>
          <a:bodyPr wrap="square" rtlCol="0">
            <a:spAutoFit/>
          </a:bodyPr>
          <a:lstStyle/>
          <a:p>
            <a:r>
              <a:rPr kumimoji="1" lang="ja-JP" altLang="en-US" sz="1200" dirty="0" smtClean="0"/>
              <a:t>けいやく　　けいしき</a:t>
            </a:r>
          </a:p>
          <a:p>
            <a:r>
              <a:rPr kumimoji="1" lang="ja-JP" altLang="en-US" dirty="0" smtClean="0"/>
              <a:t>契約の形式は、</a:t>
            </a:r>
          </a:p>
          <a:p>
            <a:r>
              <a:rPr kumimoji="1" lang="ja-JP" altLang="en-US" sz="1200" dirty="0" smtClean="0"/>
              <a:t>こうとう　　　　しょめん</a:t>
            </a:r>
          </a:p>
          <a:p>
            <a:r>
              <a:rPr kumimoji="1" lang="ja-JP" altLang="en-US" dirty="0" smtClean="0"/>
              <a:t>口頭でも書面でも　</a:t>
            </a:r>
            <a:r>
              <a:rPr kumimoji="1" lang="en-US" altLang="ja-JP" dirty="0" smtClean="0"/>
              <a:t>OK</a:t>
            </a:r>
            <a:endParaRPr kumimoji="1" lang="ja-JP" altLang="en-US" dirty="0"/>
          </a:p>
        </p:txBody>
      </p:sp>
      <p:pic>
        <p:nvPicPr>
          <p:cNvPr id="5" name="Picture 2" descr="G:\消費生活センター　消費者教育\イラストいろいろ\hanko_natsuin_man (1).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35101" y="5097514"/>
            <a:ext cx="1309061" cy="1309061"/>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G:\消費生活センター　消費者教育\イラストいろいろ\yubikiri_couple.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164290" y="2160219"/>
            <a:ext cx="1443011" cy="1443011"/>
          </a:xfrm>
          <a:prstGeom prst="rect">
            <a:avLst/>
          </a:prstGeom>
          <a:noFill/>
          <a:extLst>
            <a:ext uri="{909E8E84-426E-40DD-AFC4-6F175D3DCCD1}">
              <a14:hiddenFill xmlns:a14="http://schemas.microsoft.com/office/drawing/2010/main">
                <a:solidFill>
                  <a:srgbClr val="FFFFFF"/>
                </a:solidFill>
              </a14:hiddenFill>
            </a:ext>
          </a:extLst>
        </p:spPr>
      </p:pic>
      <p:sp>
        <p:nvSpPr>
          <p:cNvPr id="2" name="フッター プレースホルダー 1"/>
          <p:cNvSpPr>
            <a:spLocks noGrp="1"/>
          </p:cNvSpPr>
          <p:nvPr>
            <p:ph type="ftr" sz="quarter" idx="11"/>
          </p:nvPr>
        </p:nvSpPr>
        <p:spPr>
          <a:xfrm>
            <a:off x="6437995" y="6542198"/>
            <a:ext cx="2895600" cy="365125"/>
          </a:xfrm>
        </p:spPr>
        <p:txBody>
          <a:bodyPr/>
          <a:lstStyle/>
          <a:p>
            <a:pPr>
              <a:defRPr/>
            </a:pPr>
            <a:r>
              <a:rPr lang="en-US" altLang="ja-JP" dirty="0" smtClean="0">
                <a:solidFill>
                  <a:prstClr val="black">
                    <a:tint val="75000"/>
                  </a:prstClr>
                </a:solidFill>
              </a:rPr>
              <a:t>©2020</a:t>
            </a:r>
            <a:r>
              <a:rPr lang="ja-JP" altLang="en-US" dirty="0" smtClean="0">
                <a:solidFill>
                  <a:prstClr val="black">
                    <a:tint val="75000"/>
                  </a:prstClr>
                </a:solidFill>
              </a:rPr>
              <a:t>滋賀県消費生活センター</a:t>
            </a:r>
            <a:endParaRPr lang="en-US" dirty="0">
              <a:solidFill>
                <a:prstClr val="black">
                  <a:tint val="75000"/>
                </a:prstClr>
              </a:solidFill>
            </a:endParaRPr>
          </a:p>
        </p:txBody>
      </p:sp>
    </p:spTree>
    <p:extLst>
      <p:ext uri="{BB962C8B-B14F-4D97-AF65-F5344CB8AC3E}">
        <p14:creationId xmlns:p14="http://schemas.microsoft.com/office/powerpoint/2010/main" val="283750317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1.bp.blogspot.com/-bWl0WsdCB24/VmFj01CfhiI/AAAAAAAA1Z4/Tjd8pmzlLqU/s800/shopping_reji.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958953" y="4568851"/>
            <a:ext cx="3476589" cy="3237573"/>
          </a:xfrm>
          <a:prstGeom prst="rect">
            <a:avLst/>
          </a:prstGeom>
          <a:noFill/>
          <a:extLst>
            <a:ext uri="{909E8E84-426E-40DD-AFC4-6F175D3DCCD1}">
              <a14:hiddenFill xmlns:a14="http://schemas.microsoft.com/office/drawing/2010/main">
                <a:solidFill>
                  <a:srgbClr val="FFFFFF"/>
                </a:solidFill>
              </a14:hiddenFill>
            </a:ext>
          </a:extLst>
        </p:spPr>
      </p:pic>
      <p:sp>
        <p:nvSpPr>
          <p:cNvPr id="18" name="正方形/長方形 17"/>
          <p:cNvSpPr/>
          <p:nvPr/>
        </p:nvSpPr>
        <p:spPr>
          <a:xfrm>
            <a:off x="0" y="2689"/>
            <a:ext cx="9180512" cy="980728"/>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eaLnBrk="0" fontAlgn="base" hangingPunct="0">
              <a:spcBef>
                <a:spcPct val="0"/>
              </a:spcBef>
              <a:spcAft>
                <a:spcPct val="0"/>
              </a:spcAft>
            </a:pPr>
            <a:r>
              <a:rPr lang="ja-JP" altLang="en-US" sz="4400" dirty="0" smtClean="0">
                <a:solidFill>
                  <a:prstClr val="black"/>
                </a:solidFill>
                <a:latin typeface="HGPｺﾞｼｯｸE" panose="020B0900000000000000" pitchFamily="50" charset="-128"/>
                <a:ea typeface="HGPｺﾞｼｯｸE" panose="020B0900000000000000" pitchFamily="50" charset="-128"/>
              </a:rPr>
              <a:t>★こんなときどうする</a:t>
            </a:r>
            <a:r>
              <a:rPr lang="en-US" altLang="ja-JP" sz="4400" dirty="0" smtClean="0">
                <a:solidFill>
                  <a:prstClr val="black"/>
                </a:solidFill>
                <a:latin typeface="HGPｺﾞｼｯｸE" panose="020B0900000000000000" pitchFamily="50" charset="-128"/>
                <a:ea typeface="HGPｺﾞｼｯｸE" panose="020B0900000000000000" pitchFamily="50" charset="-128"/>
              </a:rPr>
              <a:t>?…</a:t>
            </a:r>
            <a:r>
              <a:rPr lang="ja-JP" altLang="en-US" sz="3200" dirty="0" smtClean="0">
                <a:solidFill>
                  <a:prstClr val="black"/>
                </a:solidFill>
                <a:latin typeface="HGPｺﾞｼｯｸE" panose="020B0900000000000000" pitchFamily="50" charset="-128"/>
                <a:ea typeface="HGPｺﾞｼｯｸE" panose="020B0900000000000000" pitchFamily="50" charset="-128"/>
              </a:rPr>
              <a:t>未成年者の契約</a:t>
            </a:r>
            <a:endParaRPr lang="en-US" altLang="ja-JP" sz="4400" dirty="0" smtClean="0">
              <a:solidFill>
                <a:prstClr val="black"/>
              </a:solidFill>
              <a:latin typeface="HGPｺﾞｼｯｸE" panose="020B0900000000000000" pitchFamily="50" charset="-128"/>
              <a:ea typeface="HGPｺﾞｼｯｸE" panose="020B0900000000000000" pitchFamily="50" charset="-128"/>
            </a:endParaRPr>
          </a:p>
        </p:txBody>
      </p:sp>
      <p:pic>
        <p:nvPicPr>
          <p:cNvPr id="10" name="Picture 2" descr="G:\キャッフィー\caffy_01.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259567" y="4266727"/>
            <a:ext cx="1562123" cy="2210600"/>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F:\KINGSTON\くらしの一日講座\イラストいろいろ\game_social_sns_tsukare_money_time.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39552" y="1267515"/>
            <a:ext cx="2657450" cy="2657450"/>
          </a:xfrm>
          <a:prstGeom prst="rect">
            <a:avLst/>
          </a:prstGeom>
          <a:noFill/>
          <a:extLst>
            <a:ext uri="{909E8E84-426E-40DD-AFC4-6F175D3DCCD1}">
              <a14:hiddenFill xmlns:a14="http://schemas.microsoft.com/office/drawing/2010/main">
                <a:solidFill>
                  <a:srgbClr val="FFFFFF"/>
                </a:solidFill>
              </a14:hiddenFill>
            </a:ext>
          </a:extLst>
        </p:spPr>
      </p:pic>
      <p:sp>
        <p:nvSpPr>
          <p:cNvPr id="3" name="角丸四角形 2"/>
          <p:cNvSpPr/>
          <p:nvPr/>
        </p:nvSpPr>
        <p:spPr>
          <a:xfrm>
            <a:off x="3419872" y="1201621"/>
            <a:ext cx="5544616" cy="2723344"/>
          </a:xfrm>
          <a:prstGeom prst="round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 name="テキスト ボックス 3"/>
          <p:cNvSpPr txBox="1"/>
          <p:nvPr/>
        </p:nvSpPr>
        <p:spPr>
          <a:xfrm>
            <a:off x="3563888" y="1484784"/>
            <a:ext cx="5256584" cy="1938992"/>
          </a:xfrm>
          <a:prstGeom prst="rect">
            <a:avLst/>
          </a:prstGeom>
          <a:noFill/>
        </p:spPr>
        <p:txBody>
          <a:bodyPr wrap="square" rtlCol="0">
            <a:spAutoFit/>
          </a:bodyPr>
          <a:lstStyle/>
          <a:p>
            <a:r>
              <a:rPr kumimoji="1" lang="ja-JP" altLang="en-US" sz="2400" dirty="0" smtClean="0">
                <a:latin typeface="HG丸ｺﾞｼｯｸM-PRO" panose="020F0600000000000000" pitchFamily="50" charset="-128"/>
                <a:ea typeface="HG丸ｺﾞｼｯｸM-PRO" panose="020F0600000000000000" pitchFamily="50" charset="-128"/>
              </a:rPr>
              <a:t>中学</a:t>
            </a:r>
            <a:r>
              <a:rPr kumimoji="1" lang="en-US" altLang="ja-JP" sz="2400" dirty="0" smtClean="0">
                <a:latin typeface="HG丸ｺﾞｼｯｸM-PRO" panose="020F0600000000000000" pitchFamily="50" charset="-128"/>
                <a:ea typeface="HG丸ｺﾞｼｯｸM-PRO" panose="020F0600000000000000" pitchFamily="50" charset="-128"/>
              </a:rPr>
              <a:t>2</a:t>
            </a:r>
            <a:r>
              <a:rPr kumimoji="1" lang="ja-JP" altLang="en-US" sz="2400" dirty="0" smtClean="0">
                <a:latin typeface="HG丸ｺﾞｼｯｸM-PRO" panose="020F0600000000000000" pitchFamily="50" charset="-128"/>
                <a:ea typeface="HG丸ｺﾞｼｯｸM-PRO" panose="020F0600000000000000" pitchFamily="50" charset="-128"/>
              </a:rPr>
              <a:t>年生</a:t>
            </a:r>
          </a:p>
          <a:p>
            <a:r>
              <a:rPr lang="ja-JP" altLang="en-US" sz="2400" dirty="0" smtClean="0">
                <a:latin typeface="HG丸ｺﾞｼｯｸM-PRO" panose="020F0600000000000000" pitchFamily="50" charset="-128"/>
                <a:ea typeface="HG丸ｺﾞｼｯｸM-PRO" panose="020F0600000000000000" pitchFamily="50" charset="-128"/>
              </a:rPr>
              <a:t>オンラインゲームで、夢中になって、</a:t>
            </a:r>
          </a:p>
          <a:p>
            <a:r>
              <a:rPr lang="ja-JP" altLang="en-US" sz="2400" dirty="0">
                <a:latin typeface="HG丸ｺﾞｼｯｸM-PRO" panose="020F0600000000000000" pitchFamily="50" charset="-128"/>
                <a:ea typeface="HG丸ｺﾞｼｯｸM-PRO" panose="020F0600000000000000" pitchFamily="50" charset="-128"/>
              </a:rPr>
              <a:t>親</a:t>
            </a:r>
            <a:r>
              <a:rPr lang="ja-JP" altLang="en-US" sz="2400" dirty="0" smtClean="0">
                <a:latin typeface="HG丸ｺﾞｼｯｸM-PRO" panose="020F0600000000000000" pitchFamily="50" charset="-128"/>
                <a:ea typeface="HG丸ｺﾞｼｯｸM-PRO" panose="020F0600000000000000" pitchFamily="50" charset="-128"/>
              </a:rPr>
              <a:t>のクレジットカードでアイテムを</a:t>
            </a:r>
          </a:p>
          <a:p>
            <a:r>
              <a:rPr kumimoji="1" lang="en-US" altLang="ja-JP" sz="2400" dirty="0" smtClean="0">
                <a:latin typeface="HG丸ｺﾞｼｯｸM-PRO" panose="020F0600000000000000" pitchFamily="50" charset="-128"/>
                <a:ea typeface="HG丸ｺﾞｼｯｸM-PRO" panose="020F0600000000000000" pitchFamily="50" charset="-128"/>
              </a:rPr>
              <a:t>5</a:t>
            </a:r>
            <a:r>
              <a:rPr kumimoji="1" lang="ja-JP" altLang="en-US" sz="2400" dirty="0" smtClean="0">
                <a:latin typeface="HG丸ｺﾞｼｯｸM-PRO" panose="020F0600000000000000" pitchFamily="50" charset="-128"/>
                <a:ea typeface="HG丸ｺﾞｼｯｸM-PRO" panose="020F0600000000000000" pitchFamily="50" charset="-128"/>
              </a:rPr>
              <a:t>万円分も使ってしまった。</a:t>
            </a:r>
          </a:p>
          <a:p>
            <a:r>
              <a:rPr lang="ja-JP" altLang="en-US" sz="2400" dirty="0">
                <a:latin typeface="HG丸ｺﾞｼｯｸM-PRO" panose="020F0600000000000000" pitchFamily="50" charset="-128"/>
                <a:ea typeface="HG丸ｺﾞｼｯｸM-PRO" panose="020F0600000000000000" pitchFamily="50" charset="-128"/>
              </a:rPr>
              <a:t>どう</a:t>
            </a:r>
            <a:r>
              <a:rPr lang="ja-JP" altLang="en-US" sz="2400" dirty="0" smtClean="0">
                <a:latin typeface="HG丸ｺﾞｼｯｸM-PRO" panose="020F0600000000000000" pitchFamily="50" charset="-128"/>
                <a:ea typeface="HG丸ｺﾞｼｯｸM-PRO" panose="020F0600000000000000" pitchFamily="50" charset="-128"/>
              </a:rPr>
              <a:t>しよう・・・</a:t>
            </a:r>
            <a:endParaRPr kumimoji="1" lang="ja-JP" altLang="en-US" sz="2400" dirty="0">
              <a:latin typeface="HG丸ｺﾞｼｯｸM-PRO" panose="020F0600000000000000" pitchFamily="50" charset="-128"/>
              <a:ea typeface="HG丸ｺﾞｼｯｸM-PRO" panose="020F0600000000000000" pitchFamily="50" charset="-128"/>
            </a:endParaRPr>
          </a:p>
        </p:txBody>
      </p:sp>
      <p:grpSp>
        <p:nvGrpSpPr>
          <p:cNvPr id="8" name="グループ化 7"/>
          <p:cNvGrpSpPr/>
          <p:nvPr/>
        </p:nvGrpSpPr>
        <p:grpSpPr>
          <a:xfrm>
            <a:off x="311282" y="4602116"/>
            <a:ext cx="2277543" cy="1956493"/>
            <a:chOff x="539552" y="4541840"/>
            <a:chExt cx="2813196" cy="1956493"/>
          </a:xfrm>
        </p:grpSpPr>
        <p:sp>
          <p:nvSpPr>
            <p:cNvPr id="6" name="円/楕円 5"/>
            <p:cNvSpPr/>
            <p:nvPr/>
          </p:nvSpPr>
          <p:spPr>
            <a:xfrm>
              <a:off x="539552" y="4541840"/>
              <a:ext cx="2531240" cy="1956493"/>
            </a:xfrm>
            <a:prstGeom prst="ellipse">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テキスト ボックス 6"/>
            <p:cNvSpPr txBox="1"/>
            <p:nvPr/>
          </p:nvSpPr>
          <p:spPr>
            <a:xfrm>
              <a:off x="983330" y="4981477"/>
              <a:ext cx="2369418" cy="1077218"/>
            </a:xfrm>
            <a:prstGeom prst="rect">
              <a:avLst/>
            </a:prstGeom>
            <a:noFill/>
          </p:spPr>
          <p:txBody>
            <a:bodyPr wrap="square" rtlCol="0">
              <a:spAutoFit/>
            </a:bodyPr>
            <a:lstStyle/>
            <a:p>
              <a:r>
                <a:rPr kumimoji="1" lang="ja-JP" altLang="en-US" sz="3200" dirty="0" smtClean="0">
                  <a:latin typeface="HG丸ｺﾞｼｯｸM-PRO" panose="020F0600000000000000" pitchFamily="50" charset="-128"/>
                  <a:ea typeface="HG丸ｺﾞｼｯｸM-PRO" panose="020F0600000000000000" pitchFamily="50" charset="-128"/>
                </a:rPr>
                <a:t>親に</a:t>
              </a:r>
            </a:p>
            <a:p>
              <a:r>
                <a:rPr kumimoji="1" lang="ja-JP" altLang="en-US" sz="3200" dirty="0" smtClean="0">
                  <a:latin typeface="HG丸ｺﾞｼｯｸM-PRO" panose="020F0600000000000000" pitchFamily="50" charset="-128"/>
                  <a:ea typeface="HG丸ｺﾞｼｯｸM-PRO" panose="020F0600000000000000" pitchFamily="50" charset="-128"/>
                </a:rPr>
                <a:t>　内緒</a:t>
              </a:r>
              <a:endParaRPr kumimoji="1" lang="ja-JP" altLang="en-US" sz="3200" dirty="0">
                <a:latin typeface="HG丸ｺﾞｼｯｸM-PRO" panose="020F0600000000000000" pitchFamily="50" charset="-128"/>
                <a:ea typeface="HG丸ｺﾞｼｯｸM-PRO" panose="020F0600000000000000" pitchFamily="50" charset="-128"/>
              </a:endParaRPr>
            </a:p>
          </p:txBody>
        </p:sp>
      </p:grpSp>
      <p:grpSp>
        <p:nvGrpSpPr>
          <p:cNvPr id="14" name="グループ化 13"/>
          <p:cNvGrpSpPr/>
          <p:nvPr/>
        </p:nvGrpSpPr>
        <p:grpSpPr>
          <a:xfrm>
            <a:off x="2560427" y="4540559"/>
            <a:ext cx="2409558" cy="2018050"/>
            <a:chOff x="528592" y="4568851"/>
            <a:chExt cx="2695387" cy="1956493"/>
          </a:xfrm>
        </p:grpSpPr>
        <p:sp>
          <p:nvSpPr>
            <p:cNvPr id="15" name="円/楕円 14"/>
            <p:cNvSpPr/>
            <p:nvPr/>
          </p:nvSpPr>
          <p:spPr>
            <a:xfrm>
              <a:off x="528592" y="4568851"/>
              <a:ext cx="2695387" cy="1956493"/>
            </a:xfrm>
            <a:prstGeom prst="ellipse">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 name="テキスト ボックス 15"/>
            <p:cNvSpPr txBox="1"/>
            <p:nvPr/>
          </p:nvSpPr>
          <p:spPr>
            <a:xfrm>
              <a:off x="854561" y="5008488"/>
              <a:ext cx="2369418" cy="954107"/>
            </a:xfrm>
            <a:prstGeom prst="rect">
              <a:avLst/>
            </a:prstGeom>
            <a:noFill/>
          </p:spPr>
          <p:txBody>
            <a:bodyPr wrap="square" rtlCol="0">
              <a:spAutoFit/>
            </a:bodyPr>
            <a:lstStyle/>
            <a:p>
              <a:r>
                <a:rPr lang="ja-JP" altLang="en-US" sz="2800" dirty="0" smtClean="0">
                  <a:latin typeface="HG丸ｺﾞｼｯｸM-PRO" panose="020F0600000000000000" pitchFamily="50" charset="-128"/>
                  <a:ea typeface="HG丸ｺﾞｼｯｸM-PRO" panose="020F0600000000000000" pitchFamily="50" charset="-128"/>
                </a:rPr>
                <a:t>クレジット　　</a:t>
              </a:r>
            </a:p>
            <a:p>
              <a:r>
                <a:rPr lang="ja-JP" altLang="en-US" sz="2800" dirty="0">
                  <a:latin typeface="HG丸ｺﾞｼｯｸM-PRO" panose="020F0600000000000000" pitchFamily="50" charset="-128"/>
                  <a:ea typeface="HG丸ｺﾞｼｯｸM-PRO" panose="020F0600000000000000" pitchFamily="50" charset="-128"/>
                </a:rPr>
                <a:t>　</a:t>
              </a:r>
              <a:r>
                <a:rPr lang="ja-JP" altLang="en-US" sz="2800" dirty="0" smtClean="0">
                  <a:latin typeface="HG丸ｺﾞｼｯｸM-PRO" panose="020F0600000000000000" pitchFamily="50" charset="-128"/>
                  <a:ea typeface="HG丸ｺﾞｼｯｸM-PRO" panose="020F0600000000000000" pitchFamily="50" charset="-128"/>
                </a:rPr>
                <a:t>カード</a:t>
              </a:r>
              <a:endParaRPr kumimoji="1" lang="ja-JP" altLang="en-US" sz="2800" dirty="0" smtClean="0">
                <a:latin typeface="HG丸ｺﾞｼｯｸM-PRO" panose="020F0600000000000000" pitchFamily="50" charset="-128"/>
                <a:ea typeface="HG丸ｺﾞｼｯｸM-PRO" panose="020F0600000000000000" pitchFamily="50" charset="-128"/>
              </a:endParaRPr>
            </a:p>
          </p:txBody>
        </p:sp>
      </p:grpSp>
      <p:grpSp>
        <p:nvGrpSpPr>
          <p:cNvPr id="17" name="グループ化 16"/>
          <p:cNvGrpSpPr/>
          <p:nvPr/>
        </p:nvGrpSpPr>
        <p:grpSpPr>
          <a:xfrm>
            <a:off x="5071607" y="4540559"/>
            <a:ext cx="1983973" cy="1956493"/>
            <a:chOff x="528592" y="4568851"/>
            <a:chExt cx="2695387" cy="1956493"/>
          </a:xfrm>
        </p:grpSpPr>
        <p:sp>
          <p:nvSpPr>
            <p:cNvPr id="19" name="円/楕円 18"/>
            <p:cNvSpPr/>
            <p:nvPr/>
          </p:nvSpPr>
          <p:spPr>
            <a:xfrm>
              <a:off x="528592" y="4568851"/>
              <a:ext cx="2695387" cy="1956493"/>
            </a:xfrm>
            <a:prstGeom prst="ellipse">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 name="テキスト ボックス 19"/>
            <p:cNvSpPr txBox="1"/>
            <p:nvPr/>
          </p:nvSpPr>
          <p:spPr>
            <a:xfrm>
              <a:off x="854562" y="5204106"/>
              <a:ext cx="2369417" cy="584775"/>
            </a:xfrm>
            <a:prstGeom prst="rect">
              <a:avLst/>
            </a:prstGeom>
            <a:noFill/>
          </p:spPr>
          <p:txBody>
            <a:bodyPr wrap="square" rtlCol="0">
              <a:spAutoFit/>
            </a:bodyPr>
            <a:lstStyle/>
            <a:p>
              <a:r>
                <a:rPr lang="en-US" altLang="ja-JP" sz="3200" dirty="0" smtClean="0">
                  <a:latin typeface="HG丸ｺﾞｼｯｸM-PRO" panose="020F0600000000000000" pitchFamily="50" charset="-128"/>
                  <a:ea typeface="HG丸ｺﾞｼｯｸM-PRO" panose="020F0600000000000000" pitchFamily="50" charset="-128"/>
                </a:rPr>
                <a:t>5</a:t>
              </a:r>
              <a:r>
                <a:rPr lang="ja-JP" altLang="en-US" sz="3200" dirty="0" smtClean="0">
                  <a:latin typeface="HG丸ｺﾞｼｯｸM-PRO" panose="020F0600000000000000" pitchFamily="50" charset="-128"/>
                  <a:ea typeface="HG丸ｺﾞｼｯｸM-PRO" panose="020F0600000000000000" pitchFamily="50" charset="-128"/>
                </a:rPr>
                <a:t>万円</a:t>
              </a:r>
              <a:endParaRPr kumimoji="1" lang="ja-JP" altLang="en-US" sz="3200" dirty="0" smtClean="0">
                <a:latin typeface="HG丸ｺﾞｼｯｸM-PRO" panose="020F0600000000000000" pitchFamily="50" charset="-128"/>
                <a:ea typeface="HG丸ｺﾞｼｯｸM-PRO" panose="020F0600000000000000" pitchFamily="50" charset="-128"/>
              </a:endParaRPr>
            </a:p>
          </p:txBody>
        </p:sp>
      </p:grpSp>
      <p:sp>
        <p:nvSpPr>
          <p:cNvPr id="2" name="フッター プレースホルダー 1"/>
          <p:cNvSpPr>
            <a:spLocks noGrp="1"/>
          </p:cNvSpPr>
          <p:nvPr>
            <p:ph type="ftr" sz="quarter" idx="11"/>
          </p:nvPr>
        </p:nvSpPr>
        <p:spPr>
          <a:xfrm>
            <a:off x="6577973" y="6477327"/>
            <a:ext cx="2895600" cy="365125"/>
          </a:xfrm>
        </p:spPr>
        <p:txBody>
          <a:bodyPr/>
          <a:lstStyle/>
          <a:p>
            <a:pPr>
              <a:defRPr/>
            </a:pPr>
            <a:r>
              <a:rPr lang="en-US" altLang="ja-JP" dirty="0" smtClean="0">
                <a:solidFill>
                  <a:prstClr val="black">
                    <a:tint val="75000"/>
                  </a:prstClr>
                </a:solidFill>
              </a:rPr>
              <a:t>©2020</a:t>
            </a:r>
            <a:r>
              <a:rPr lang="ja-JP" altLang="en-US" dirty="0" smtClean="0">
                <a:solidFill>
                  <a:prstClr val="black">
                    <a:tint val="75000"/>
                  </a:prstClr>
                </a:solidFill>
              </a:rPr>
              <a:t>滋賀県消費生活センター</a:t>
            </a:r>
            <a:endParaRPr lang="en-US" dirty="0">
              <a:solidFill>
                <a:prstClr val="black">
                  <a:tint val="75000"/>
                </a:prstClr>
              </a:solidFill>
            </a:endParaRPr>
          </a:p>
        </p:txBody>
      </p:sp>
    </p:spTree>
    <p:extLst>
      <p:ext uri="{BB962C8B-B14F-4D97-AF65-F5344CB8AC3E}">
        <p14:creationId xmlns:p14="http://schemas.microsoft.com/office/powerpoint/2010/main" val="299005962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1.bp.blogspot.com/-bWl0WsdCB24/VmFj01CfhiI/AAAAAAAA1Z4/Tjd8pmzlLqU/s800/shopping_reji.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958953" y="4568851"/>
            <a:ext cx="3476589" cy="3237573"/>
          </a:xfrm>
          <a:prstGeom prst="rect">
            <a:avLst/>
          </a:prstGeom>
          <a:noFill/>
          <a:extLst>
            <a:ext uri="{909E8E84-426E-40DD-AFC4-6F175D3DCCD1}">
              <a14:hiddenFill xmlns:a14="http://schemas.microsoft.com/office/drawing/2010/main">
                <a:solidFill>
                  <a:srgbClr val="FFFFFF"/>
                </a:solidFill>
              </a14:hiddenFill>
            </a:ext>
          </a:extLst>
        </p:spPr>
      </p:pic>
      <p:sp>
        <p:nvSpPr>
          <p:cNvPr id="18" name="正方形/長方形 17"/>
          <p:cNvSpPr/>
          <p:nvPr/>
        </p:nvSpPr>
        <p:spPr>
          <a:xfrm>
            <a:off x="0" y="2689"/>
            <a:ext cx="9144000" cy="980728"/>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eaLnBrk="0" fontAlgn="base" hangingPunct="0">
              <a:spcBef>
                <a:spcPct val="0"/>
              </a:spcBef>
              <a:spcAft>
                <a:spcPct val="0"/>
              </a:spcAft>
            </a:pPr>
            <a:r>
              <a:rPr lang="en-US" altLang="ja-JP" sz="4400" dirty="0" smtClean="0">
                <a:solidFill>
                  <a:prstClr val="black"/>
                </a:solidFill>
                <a:latin typeface="HGPｺﾞｼｯｸE" panose="020B0900000000000000" pitchFamily="50" charset="-128"/>
                <a:ea typeface="HGPｺﾞｼｯｸE" panose="020B0900000000000000" pitchFamily="50" charset="-128"/>
              </a:rPr>
              <a:t>5-</a:t>
            </a:r>
            <a:r>
              <a:rPr lang="ja-JP" altLang="en-US" sz="4400" dirty="0" smtClean="0">
                <a:solidFill>
                  <a:prstClr val="black"/>
                </a:solidFill>
                <a:latin typeface="HGPｺﾞｼｯｸE" panose="020B0900000000000000" pitchFamily="50" charset="-128"/>
                <a:ea typeface="HGPｺﾞｼｯｸE" panose="020B0900000000000000" pitchFamily="50" charset="-128"/>
              </a:rPr>
              <a:t>①</a:t>
            </a:r>
            <a:r>
              <a:rPr lang="en-US" altLang="ja-JP" sz="4400" dirty="0" smtClean="0">
                <a:solidFill>
                  <a:prstClr val="black"/>
                </a:solidFill>
                <a:latin typeface="HGPｺﾞｼｯｸE" panose="020B0900000000000000" pitchFamily="50" charset="-128"/>
                <a:ea typeface="HGPｺﾞｼｯｸE" panose="020B0900000000000000" pitchFamily="50" charset="-128"/>
              </a:rPr>
              <a:t>.</a:t>
            </a:r>
            <a:r>
              <a:rPr lang="ja-JP" altLang="en-US" sz="4400" dirty="0" smtClean="0">
                <a:solidFill>
                  <a:prstClr val="black"/>
                </a:solidFill>
                <a:latin typeface="HGPｺﾞｼｯｸE" panose="020B0900000000000000" pitchFamily="50" charset="-128"/>
                <a:ea typeface="HGPｺﾞｼｯｸE" panose="020B0900000000000000" pitchFamily="50" charset="-128"/>
              </a:rPr>
              <a:t>どんなときに、やめられるの？</a:t>
            </a:r>
            <a:endParaRPr lang="en-US" altLang="ja-JP" sz="4400" dirty="0" smtClean="0">
              <a:solidFill>
                <a:prstClr val="black"/>
              </a:solidFill>
              <a:latin typeface="HGPｺﾞｼｯｸE" panose="020B0900000000000000" pitchFamily="50" charset="-128"/>
              <a:ea typeface="HGPｺﾞｼｯｸE" panose="020B0900000000000000" pitchFamily="50" charset="-128"/>
            </a:endParaRPr>
          </a:p>
        </p:txBody>
      </p:sp>
      <p:grpSp>
        <p:nvGrpSpPr>
          <p:cNvPr id="5" name="グループ化 4"/>
          <p:cNvGrpSpPr/>
          <p:nvPr/>
        </p:nvGrpSpPr>
        <p:grpSpPr>
          <a:xfrm>
            <a:off x="323528" y="1124744"/>
            <a:ext cx="2790654" cy="5511767"/>
            <a:chOff x="5996281" y="1196752"/>
            <a:chExt cx="2790654" cy="5511767"/>
          </a:xfrm>
        </p:grpSpPr>
        <p:sp>
          <p:nvSpPr>
            <p:cNvPr id="13" name="角丸四角形 12"/>
            <p:cNvSpPr/>
            <p:nvPr/>
          </p:nvSpPr>
          <p:spPr>
            <a:xfrm>
              <a:off x="6012162" y="1196752"/>
              <a:ext cx="2774773" cy="2385015"/>
            </a:xfrm>
            <a:prstGeom prst="roundRect">
              <a:avLst/>
            </a:prstGeom>
            <a:solidFill>
              <a:srgbClr val="F79646">
                <a:lumMod val="60000"/>
                <a:lumOff val="40000"/>
              </a:srgbClr>
            </a:solidFill>
            <a:ln w="9525" cap="flat" cmpd="sng" algn="ctr">
              <a:noFill/>
              <a:prstDash val="solid"/>
            </a:ln>
            <a:effectLst>
              <a:outerShdw blurRad="40000" dist="23000" dir="5400000" rotWithShape="0">
                <a:srgbClr val="000000">
                  <a:alpha val="35000"/>
                </a:srgbClr>
              </a:outerShdw>
            </a:effectLst>
          </p:spPr>
          <p:txBody>
            <a:bodyPr anchor="ctr"/>
            <a:lstStyle/>
            <a:p>
              <a:pPr algn="ctr" defTabSz="457200" fontAlgn="base">
                <a:spcBef>
                  <a:spcPct val="0"/>
                </a:spcBef>
                <a:spcAft>
                  <a:spcPct val="0"/>
                </a:spcAft>
                <a:defRPr/>
              </a:pPr>
              <a:endParaRPr kumimoji="0" lang="ja-JP" altLang="en-US" sz="2800" kern="0" dirty="0">
                <a:solidFill>
                  <a:srgbClr val="1F497D"/>
                </a:solidFill>
                <a:latin typeface="HGPｺﾞｼｯｸE" pitchFamily="50" charset="-128"/>
                <a:ea typeface="HGPｺﾞｼｯｸE" pitchFamily="50" charset="-128"/>
              </a:endParaRPr>
            </a:p>
          </p:txBody>
        </p:sp>
        <p:sp>
          <p:nvSpPr>
            <p:cNvPr id="15" name="正方形/長方形 14"/>
            <p:cNvSpPr/>
            <p:nvPr/>
          </p:nvSpPr>
          <p:spPr>
            <a:xfrm>
              <a:off x="6181653" y="1283531"/>
              <a:ext cx="2286000" cy="707886"/>
            </a:xfrm>
            <a:prstGeom prst="rect">
              <a:avLst/>
            </a:prstGeom>
          </p:spPr>
          <p:txBody>
            <a:bodyPr>
              <a:spAutoFit/>
            </a:bodyPr>
            <a:lstStyle/>
            <a:p>
              <a:pPr algn="ctr" defTabSz="457200" fontAlgn="base">
                <a:spcBef>
                  <a:spcPct val="0"/>
                </a:spcBef>
                <a:spcAft>
                  <a:spcPct val="0"/>
                </a:spcAft>
                <a:defRPr/>
              </a:pPr>
              <a:r>
                <a:rPr kumimoji="0" lang="ja-JP" altLang="en-US" sz="2000" kern="0" dirty="0" smtClean="0">
                  <a:solidFill>
                    <a:srgbClr val="1F497D"/>
                  </a:solidFill>
                  <a:latin typeface="HG丸ｺﾞｼｯｸM-PRO" pitchFamily="50" charset="-128"/>
                  <a:ea typeface="HG丸ｺﾞｼｯｸM-PRO" pitchFamily="50" charset="-128"/>
                </a:rPr>
                <a:t>未成年者が一人</a:t>
              </a:r>
              <a:r>
                <a:rPr kumimoji="0" lang="ja-JP" altLang="en-US" sz="2000" kern="0" dirty="0">
                  <a:solidFill>
                    <a:srgbClr val="1F497D"/>
                  </a:solidFill>
                  <a:latin typeface="HG丸ｺﾞｼｯｸM-PRO" pitchFamily="50" charset="-128"/>
                  <a:ea typeface="HG丸ｺﾞｼｯｸM-PRO" pitchFamily="50" charset="-128"/>
                </a:rPr>
                <a:t>で</a:t>
              </a:r>
              <a:r>
                <a:rPr kumimoji="0" lang="ja-JP" altLang="en-US" sz="2000" kern="0" dirty="0" smtClean="0">
                  <a:solidFill>
                    <a:srgbClr val="1F497D"/>
                  </a:solidFill>
                  <a:latin typeface="HG丸ｺﾞｼｯｸM-PRO" pitchFamily="50" charset="-128"/>
                  <a:ea typeface="HG丸ｺﾞｼｯｸM-PRO" pitchFamily="50" charset="-128"/>
                </a:rPr>
                <a:t>契約</a:t>
              </a:r>
              <a:endParaRPr kumimoji="0" lang="ja-JP" altLang="en-US" sz="2000" kern="0" dirty="0">
                <a:solidFill>
                  <a:srgbClr val="1F497D"/>
                </a:solidFill>
                <a:latin typeface="HG丸ｺﾞｼｯｸM-PRO" pitchFamily="50" charset="-128"/>
                <a:ea typeface="HG丸ｺﾞｼｯｸM-PRO" pitchFamily="50" charset="-128"/>
              </a:endParaRPr>
            </a:p>
          </p:txBody>
        </p:sp>
        <p:pic>
          <p:nvPicPr>
            <p:cNvPr id="10244" name="Picture 4" descr="会社での相談のイラスト（笑顔・女性x男性）"/>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08605" y="1815543"/>
              <a:ext cx="1559672" cy="1641760"/>
            </a:xfrm>
            <a:prstGeom prst="rect">
              <a:avLst/>
            </a:prstGeom>
            <a:noFill/>
            <a:extLst>
              <a:ext uri="{909E8E84-426E-40DD-AFC4-6F175D3DCCD1}">
                <a14:hiddenFill xmlns:a14="http://schemas.microsoft.com/office/drawing/2010/main">
                  <a:solidFill>
                    <a:srgbClr val="FFFFFF"/>
                  </a:solidFill>
                </a14:hiddenFill>
              </a:ext>
            </a:extLst>
          </p:spPr>
        </p:pic>
        <p:sp>
          <p:nvSpPr>
            <p:cNvPr id="29" name="角丸四角形 28"/>
            <p:cNvSpPr/>
            <p:nvPr/>
          </p:nvSpPr>
          <p:spPr>
            <a:xfrm>
              <a:off x="5996281" y="4323504"/>
              <a:ext cx="2774773" cy="2385015"/>
            </a:xfrm>
            <a:prstGeom prst="roundRect">
              <a:avLst/>
            </a:prstGeom>
            <a:solidFill>
              <a:srgbClr val="F79646">
                <a:lumMod val="60000"/>
                <a:lumOff val="40000"/>
              </a:srgbClr>
            </a:solidFill>
            <a:ln w="9525" cap="flat" cmpd="sng" algn="ctr">
              <a:noFill/>
              <a:prstDash val="solid"/>
            </a:ln>
            <a:effectLst>
              <a:outerShdw blurRad="40000" dist="23000" dir="5400000" rotWithShape="0">
                <a:srgbClr val="000000">
                  <a:alpha val="35000"/>
                </a:srgbClr>
              </a:outerShdw>
            </a:effectLst>
          </p:spPr>
          <p:txBody>
            <a:bodyPr anchor="ctr"/>
            <a:lstStyle/>
            <a:p>
              <a:pPr algn="ctr" defTabSz="457200" fontAlgn="base">
                <a:spcBef>
                  <a:spcPct val="0"/>
                </a:spcBef>
                <a:spcAft>
                  <a:spcPct val="0"/>
                </a:spcAft>
                <a:defRPr/>
              </a:pPr>
              <a:endParaRPr kumimoji="0" lang="ja-JP" altLang="en-US" sz="2800" kern="0" dirty="0">
                <a:solidFill>
                  <a:srgbClr val="1F497D"/>
                </a:solidFill>
                <a:latin typeface="HGPｺﾞｼｯｸE" pitchFamily="50" charset="-128"/>
                <a:ea typeface="HGPｺﾞｼｯｸE" pitchFamily="50" charset="-128"/>
              </a:endParaRPr>
            </a:p>
          </p:txBody>
        </p:sp>
        <p:sp>
          <p:nvSpPr>
            <p:cNvPr id="31" name="正方形/長方形 30"/>
            <p:cNvSpPr/>
            <p:nvPr/>
          </p:nvSpPr>
          <p:spPr>
            <a:xfrm>
              <a:off x="6165772" y="4410283"/>
              <a:ext cx="2286000" cy="707886"/>
            </a:xfrm>
            <a:prstGeom prst="rect">
              <a:avLst/>
            </a:prstGeom>
          </p:spPr>
          <p:txBody>
            <a:bodyPr>
              <a:spAutoFit/>
            </a:bodyPr>
            <a:lstStyle/>
            <a:p>
              <a:pPr algn="ctr" defTabSz="457200" fontAlgn="base">
                <a:spcBef>
                  <a:spcPct val="0"/>
                </a:spcBef>
                <a:spcAft>
                  <a:spcPct val="0"/>
                </a:spcAft>
                <a:defRPr/>
              </a:pPr>
              <a:r>
                <a:rPr kumimoji="0" lang="ja-JP" altLang="en-US" sz="2000" kern="0" smtClean="0">
                  <a:solidFill>
                    <a:srgbClr val="1F497D"/>
                  </a:solidFill>
                  <a:latin typeface="HG丸ｺﾞｼｯｸM-PRO" pitchFamily="50" charset="-128"/>
                  <a:ea typeface="HG丸ｺﾞｼｯｸM-PRO" pitchFamily="50" charset="-128"/>
                </a:rPr>
                <a:t>未成年者契約の</a:t>
              </a:r>
            </a:p>
            <a:p>
              <a:pPr algn="ctr" defTabSz="457200" fontAlgn="base">
                <a:spcBef>
                  <a:spcPct val="0"/>
                </a:spcBef>
                <a:spcAft>
                  <a:spcPct val="0"/>
                </a:spcAft>
                <a:defRPr/>
              </a:pPr>
              <a:r>
                <a:rPr kumimoji="0" lang="ja-JP" altLang="en-US" sz="2000" kern="0" smtClean="0">
                  <a:solidFill>
                    <a:srgbClr val="1F497D"/>
                  </a:solidFill>
                  <a:latin typeface="HG丸ｺﾞｼｯｸM-PRO" pitchFamily="50" charset="-128"/>
                  <a:ea typeface="HG丸ｺﾞｼｯｸM-PRO" pitchFamily="50" charset="-128"/>
                </a:rPr>
                <a:t>取消</a:t>
              </a:r>
              <a:endParaRPr kumimoji="0" lang="ja-JP" altLang="en-US" sz="2000" kern="0" dirty="0">
                <a:solidFill>
                  <a:srgbClr val="1F497D"/>
                </a:solidFill>
                <a:latin typeface="HG丸ｺﾞｼｯｸM-PRO" pitchFamily="50" charset="-128"/>
                <a:ea typeface="HG丸ｺﾞｼｯｸM-PRO" pitchFamily="50" charset="-128"/>
              </a:endParaRPr>
            </a:p>
          </p:txBody>
        </p:sp>
        <p:sp>
          <p:nvSpPr>
            <p:cNvPr id="36" name="下矢印 35"/>
            <p:cNvSpPr/>
            <p:nvPr/>
          </p:nvSpPr>
          <p:spPr>
            <a:xfrm>
              <a:off x="6912377" y="3717032"/>
              <a:ext cx="1152128" cy="541000"/>
            </a:xfrm>
            <a:prstGeom prst="down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4" name="Picture 2" descr="G:\KINGSTON\くらしの一日講座\イラストいろいろ\未成年者契約.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400129" y="4963525"/>
              <a:ext cx="2057403" cy="1674212"/>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6" name="グループ化 5"/>
          <p:cNvGrpSpPr/>
          <p:nvPr/>
        </p:nvGrpSpPr>
        <p:grpSpPr>
          <a:xfrm>
            <a:off x="3347864" y="1124744"/>
            <a:ext cx="5407353" cy="5511767"/>
            <a:chOff x="307648" y="1196752"/>
            <a:chExt cx="5407353" cy="5511767"/>
          </a:xfrm>
        </p:grpSpPr>
        <p:sp>
          <p:nvSpPr>
            <p:cNvPr id="7" name="角丸四角形 6"/>
            <p:cNvSpPr/>
            <p:nvPr/>
          </p:nvSpPr>
          <p:spPr>
            <a:xfrm>
              <a:off x="323529" y="1196752"/>
              <a:ext cx="2495874" cy="2385015"/>
            </a:xfrm>
            <a:prstGeom prst="roundRect">
              <a:avLst/>
            </a:prstGeom>
            <a:solidFill>
              <a:srgbClr val="C0504D">
                <a:lumMod val="40000"/>
                <a:lumOff val="60000"/>
              </a:srgbClr>
            </a:solidFill>
            <a:ln w="9525" cap="flat" cmpd="sng" algn="ctr">
              <a:noFill/>
              <a:prstDash val="solid"/>
            </a:ln>
            <a:effectLst>
              <a:outerShdw blurRad="40000" dist="23000" dir="5400000" rotWithShape="0">
                <a:srgbClr val="000000">
                  <a:alpha val="35000"/>
                </a:srgbClr>
              </a:outerShdw>
            </a:effectLst>
          </p:spPr>
          <p:txBody>
            <a:bodyPr anchor="ctr"/>
            <a:lstStyle/>
            <a:p>
              <a:pPr algn="ctr" defTabSz="457200" fontAlgn="base">
                <a:spcBef>
                  <a:spcPct val="0"/>
                </a:spcBef>
                <a:spcAft>
                  <a:spcPct val="0"/>
                </a:spcAft>
                <a:defRPr/>
              </a:pPr>
              <a:endParaRPr kumimoji="0" lang="ja-JP" altLang="en-US" sz="2800" kern="0" dirty="0">
                <a:solidFill>
                  <a:srgbClr val="1F497D"/>
                </a:solidFill>
                <a:latin typeface="HGPｺﾞｼｯｸE" pitchFamily="50" charset="-128"/>
                <a:ea typeface="HGPｺﾞｼｯｸE" pitchFamily="50" charset="-128"/>
              </a:endParaRPr>
            </a:p>
          </p:txBody>
        </p:sp>
        <p:sp>
          <p:nvSpPr>
            <p:cNvPr id="9" name="角丸四角形 8"/>
            <p:cNvSpPr/>
            <p:nvPr/>
          </p:nvSpPr>
          <p:spPr>
            <a:xfrm>
              <a:off x="3078789" y="1196752"/>
              <a:ext cx="2636212" cy="2385015"/>
            </a:xfrm>
            <a:prstGeom prst="roundRect">
              <a:avLst/>
            </a:prstGeom>
            <a:solidFill>
              <a:schemeClr val="accent1">
                <a:lumMod val="20000"/>
                <a:lumOff val="80000"/>
              </a:schemeClr>
            </a:solidFill>
            <a:ln w="57150" cap="flat" cmpd="sng" algn="ctr">
              <a:noFill/>
              <a:prstDash val="solid"/>
            </a:ln>
            <a:effectLst>
              <a:outerShdw blurRad="40000" dist="23000" dir="5400000" rotWithShape="0">
                <a:srgbClr val="000000">
                  <a:alpha val="35000"/>
                </a:srgbClr>
              </a:outerShdw>
            </a:effectLst>
          </p:spPr>
          <p:txBody>
            <a:bodyPr anchor="ctr"/>
            <a:lstStyle/>
            <a:p>
              <a:pPr algn="ctr" defTabSz="457200" fontAlgn="base">
                <a:spcBef>
                  <a:spcPct val="0"/>
                </a:spcBef>
                <a:spcAft>
                  <a:spcPct val="0"/>
                </a:spcAft>
                <a:defRPr/>
              </a:pPr>
              <a:endParaRPr kumimoji="0" lang="ja-JP" altLang="en-US" sz="2800" kern="0" dirty="0">
                <a:solidFill>
                  <a:prstClr val="white"/>
                </a:solidFill>
                <a:latin typeface="HGPｺﾞｼｯｸE" pitchFamily="50" charset="-128"/>
                <a:ea typeface="HGPｺﾞｼｯｸE" pitchFamily="50" charset="-128"/>
              </a:endParaRPr>
            </a:p>
          </p:txBody>
        </p:sp>
        <p:sp>
          <p:nvSpPr>
            <p:cNvPr id="3" name="正方形/長方形 2"/>
            <p:cNvSpPr/>
            <p:nvPr/>
          </p:nvSpPr>
          <p:spPr>
            <a:xfrm>
              <a:off x="428466" y="1334557"/>
              <a:ext cx="2286000" cy="923330"/>
            </a:xfrm>
            <a:prstGeom prst="rect">
              <a:avLst/>
            </a:prstGeom>
          </p:spPr>
          <p:txBody>
            <a:bodyPr>
              <a:spAutoFit/>
            </a:bodyPr>
            <a:lstStyle/>
            <a:p>
              <a:pPr algn="ctr" defTabSz="457200" fontAlgn="base">
                <a:spcBef>
                  <a:spcPct val="0"/>
                </a:spcBef>
                <a:spcAft>
                  <a:spcPct val="0"/>
                </a:spcAft>
                <a:defRPr/>
              </a:pPr>
              <a:r>
                <a:rPr kumimoji="0" lang="ja-JP" altLang="en-US" kern="0" dirty="0" smtClean="0">
                  <a:solidFill>
                    <a:srgbClr val="1F497D"/>
                  </a:solidFill>
                  <a:latin typeface="HG丸ｺﾞｼｯｸM-PRO" pitchFamily="50" charset="-128"/>
                  <a:ea typeface="HG丸ｺﾞｼｯｸM-PRO" pitchFamily="50" charset="-128"/>
                </a:rPr>
                <a:t>あらかじめ</a:t>
              </a:r>
            </a:p>
            <a:p>
              <a:pPr algn="ctr" defTabSz="457200" fontAlgn="base">
                <a:spcBef>
                  <a:spcPct val="0"/>
                </a:spcBef>
                <a:spcAft>
                  <a:spcPct val="0"/>
                </a:spcAft>
                <a:defRPr/>
              </a:pPr>
              <a:r>
                <a:rPr kumimoji="0" lang="ja-JP" altLang="en-US" kern="0" dirty="0" smtClean="0">
                  <a:solidFill>
                    <a:srgbClr val="1F497D"/>
                  </a:solidFill>
                  <a:latin typeface="HG丸ｺﾞｼｯｸM-PRO" pitchFamily="50" charset="-128"/>
                  <a:ea typeface="HG丸ｺﾞｼｯｸM-PRO" pitchFamily="50" charset="-128"/>
                </a:rPr>
                <a:t>やめる時のルールを決めてある契約</a:t>
              </a:r>
              <a:endParaRPr kumimoji="0" lang="ja-JP" altLang="en-US" kern="0" dirty="0">
                <a:solidFill>
                  <a:srgbClr val="1F497D"/>
                </a:solidFill>
                <a:latin typeface="HG丸ｺﾞｼｯｸM-PRO" pitchFamily="50" charset="-128"/>
                <a:ea typeface="HG丸ｺﾞｼｯｸM-PRO" pitchFamily="50" charset="-128"/>
              </a:endParaRPr>
            </a:p>
          </p:txBody>
        </p:sp>
        <p:pic>
          <p:nvPicPr>
            <p:cNvPr id="1031" name="Picture 7" descr="G:\KINGSTON\くらしの一日講座\イラストいろいろ\friends_hagemashi_girls.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979521" y="2257887"/>
              <a:ext cx="1625434" cy="1426320"/>
            </a:xfrm>
            <a:prstGeom prst="rect">
              <a:avLst/>
            </a:prstGeom>
            <a:noFill/>
            <a:extLst>
              <a:ext uri="{909E8E84-426E-40DD-AFC4-6F175D3DCCD1}">
                <a14:hiddenFill xmlns:a14="http://schemas.microsoft.com/office/drawing/2010/main">
                  <a:solidFill>
                    <a:srgbClr val="FFFFFF"/>
                  </a:solidFill>
                </a14:hiddenFill>
              </a:ext>
            </a:extLst>
          </p:spPr>
        </p:pic>
        <p:sp>
          <p:nvSpPr>
            <p:cNvPr id="28" name="正方形/長方形 27"/>
            <p:cNvSpPr/>
            <p:nvPr/>
          </p:nvSpPr>
          <p:spPr>
            <a:xfrm>
              <a:off x="3253895" y="1283531"/>
              <a:ext cx="2286000" cy="400110"/>
            </a:xfrm>
            <a:prstGeom prst="rect">
              <a:avLst/>
            </a:prstGeom>
          </p:spPr>
          <p:txBody>
            <a:bodyPr>
              <a:spAutoFit/>
            </a:bodyPr>
            <a:lstStyle/>
            <a:p>
              <a:pPr algn="ctr" defTabSz="457200" fontAlgn="base">
                <a:spcBef>
                  <a:spcPct val="0"/>
                </a:spcBef>
                <a:spcAft>
                  <a:spcPct val="0"/>
                </a:spcAft>
                <a:defRPr/>
              </a:pPr>
              <a:r>
                <a:rPr kumimoji="0" lang="ja-JP" altLang="en-US" sz="2000" kern="0" dirty="0">
                  <a:solidFill>
                    <a:srgbClr val="1F497D">
                      <a:lumMod val="50000"/>
                    </a:srgbClr>
                  </a:solidFill>
                  <a:latin typeface="HG丸ｺﾞｼｯｸM-PRO" pitchFamily="50" charset="-128"/>
                  <a:ea typeface="HG丸ｺﾞｼｯｸM-PRO" pitchFamily="50" charset="-128"/>
                </a:rPr>
                <a:t>訪問</a:t>
              </a:r>
              <a:r>
                <a:rPr kumimoji="0" lang="ja-JP" altLang="en-US" sz="2000" kern="0" dirty="0" smtClean="0">
                  <a:solidFill>
                    <a:srgbClr val="1F497D">
                      <a:lumMod val="50000"/>
                    </a:srgbClr>
                  </a:solidFill>
                  <a:latin typeface="HG丸ｺﾞｼｯｸM-PRO" pitchFamily="50" charset="-128"/>
                  <a:ea typeface="HG丸ｺﾞｼｯｸM-PRO" pitchFamily="50" charset="-128"/>
                </a:rPr>
                <a:t>販売で契約</a:t>
              </a:r>
              <a:endParaRPr kumimoji="0" lang="ja-JP" altLang="en-US" sz="2000" kern="0" dirty="0">
                <a:solidFill>
                  <a:srgbClr val="1F497D">
                    <a:lumMod val="50000"/>
                  </a:srgbClr>
                </a:solidFill>
                <a:latin typeface="HG丸ｺﾞｼｯｸM-PRO" pitchFamily="50" charset="-128"/>
                <a:ea typeface="HG丸ｺﾞｼｯｸM-PRO" pitchFamily="50" charset="-128"/>
              </a:endParaRPr>
            </a:p>
          </p:txBody>
        </p:sp>
        <p:sp>
          <p:nvSpPr>
            <p:cNvPr id="26" name="角丸四角形 25"/>
            <p:cNvSpPr/>
            <p:nvPr/>
          </p:nvSpPr>
          <p:spPr>
            <a:xfrm>
              <a:off x="307648" y="4323504"/>
              <a:ext cx="2495874" cy="2385015"/>
            </a:xfrm>
            <a:prstGeom prst="roundRect">
              <a:avLst/>
            </a:prstGeom>
            <a:solidFill>
              <a:srgbClr val="C0504D">
                <a:lumMod val="40000"/>
                <a:lumOff val="60000"/>
              </a:srgbClr>
            </a:solidFill>
            <a:ln w="9525" cap="flat" cmpd="sng" algn="ctr">
              <a:noFill/>
              <a:prstDash val="solid"/>
            </a:ln>
            <a:effectLst>
              <a:outerShdw blurRad="40000" dist="23000" dir="5400000" rotWithShape="0">
                <a:srgbClr val="000000">
                  <a:alpha val="35000"/>
                </a:srgbClr>
              </a:outerShdw>
            </a:effectLst>
          </p:spPr>
          <p:txBody>
            <a:bodyPr anchor="ctr"/>
            <a:lstStyle/>
            <a:p>
              <a:pPr algn="ctr" defTabSz="457200" fontAlgn="base">
                <a:spcBef>
                  <a:spcPct val="0"/>
                </a:spcBef>
                <a:spcAft>
                  <a:spcPct val="0"/>
                </a:spcAft>
                <a:defRPr/>
              </a:pPr>
              <a:endParaRPr kumimoji="0" lang="ja-JP" altLang="en-US" sz="2800" kern="0" dirty="0">
                <a:solidFill>
                  <a:srgbClr val="1F497D"/>
                </a:solidFill>
                <a:latin typeface="HGPｺﾞｼｯｸE" pitchFamily="50" charset="-128"/>
                <a:ea typeface="HGPｺﾞｼｯｸE" pitchFamily="50" charset="-128"/>
              </a:endParaRPr>
            </a:p>
          </p:txBody>
        </p:sp>
        <p:sp>
          <p:nvSpPr>
            <p:cNvPr id="27" name="角丸四角形 26"/>
            <p:cNvSpPr/>
            <p:nvPr/>
          </p:nvSpPr>
          <p:spPr>
            <a:xfrm>
              <a:off x="3062908" y="4323504"/>
              <a:ext cx="2636212" cy="2385015"/>
            </a:xfrm>
            <a:prstGeom prst="roundRect">
              <a:avLst/>
            </a:prstGeom>
            <a:solidFill>
              <a:schemeClr val="accent1">
                <a:lumMod val="20000"/>
                <a:lumOff val="80000"/>
              </a:schemeClr>
            </a:solidFill>
            <a:ln w="57150" cap="flat" cmpd="sng" algn="ctr">
              <a:noFill/>
              <a:prstDash val="solid"/>
            </a:ln>
            <a:effectLst>
              <a:outerShdw blurRad="40000" dist="23000" dir="5400000" rotWithShape="0">
                <a:srgbClr val="000000">
                  <a:alpha val="35000"/>
                </a:srgbClr>
              </a:outerShdw>
            </a:effectLst>
          </p:spPr>
          <p:txBody>
            <a:bodyPr anchor="ctr"/>
            <a:lstStyle/>
            <a:p>
              <a:pPr algn="ctr" defTabSz="457200" fontAlgn="base">
                <a:spcBef>
                  <a:spcPct val="0"/>
                </a:spcBef>
                <a:spcAft>
                  <a:spcPct val="0"/>
                </a:spcAft>
                <a:defRPr/>
              </a:pPr>
              <a:endParaRPr kumimoji="0" lang="ja-JP" altLang="en-US" sz="2800" kern="0" dirty="0">
                <a:solidFill>
                  <a:prstClr val="white"/>
                </a:solidFill>
                <a:latin typeface="HGPｺﾞｼｯｸE" pitchFamily="50" charset="-128"/>
                <a:ea typeface="HGPｺﾞｼｯｸE" pitchFamily="50" charset="-128"/>
              </a:endParaRPr>
            </a:p>
          </p:txBody>
        </p:sp>
        <p:sp>
          <p:nvSpPr>
            <p:cNvPr id="30" name="正方形/長方形 29"/>
            <p:cNvSpPr/>
            <p:nvPr/>
          </p:nvSpPr>
          <p:spPr>
            <a:xfrm>
              <a:off x="412585" y="4523795"/>
              <a:ext cx="2286000" cy="400110"/>
            </a:xfrm>
            <a:prstGeom prst="rect">
              <a:avLst/>
            </a:prstGeom>
          </p:spPr>
          <p:txBody>
            <a:bodyPr>
              <a:spAutoFit/>
            </a:bodyPr>
            <a:lstStyle/>
            <a:p>
              <a:pPr algn="ctr" defTabSz="457200" fontAlgn="base">
                <a:spcBef>
                  <a:spcPct val="0"/>
                </a:spcBef>
                <a:spcAft>
                  <a:spcPct val="0"/>
                </a:spcAft>
                <a:defRPr/>
              </a:pPr>
              <a:r>
                <a:rPr kumimoji="0" lang="ja-JP" altLang="en-US" sz="2000" kern="0" dirty="0" smtClean="0">
                  <a:solidFill>
                    <a:srgbClr val="1F497D"/>
                  </a:solidFill>
                  <a:latin typeface="HG丸ｺﾞｼｯｸM-PRO" pitchFamily="50" charset="-128"/>
                  <a:ea typeface="HG丸ｺﾞｼｯｸM-PRO" pitchFamily="50" charset="-128"/>
                </a:rPr>
                <a:t>やめる</a:t>
              </a:r>
              <a:r>
                <a:rPr kumimoji="0" lang="ja-JP" altLang="en-US" sz="2000" kern="0" dirty="0">
                  <a:solidFill>
                    <a:srgbClr val="1F497D"/>
                  </a:solidFill>
                  <a:latin typeface="HG丸ｺﾞｼｯｸM-PRO" pitchFamily="50" charset="-128"/>
                  <a:ea typeface="HG丸ｺﾞｼｯｸM-PRO" pitchFamily="50" charset="-128"/>
                </a:rPr>
                <a:t>ことに合意</a:t>
              </a:r>
            </a:p>
          </p:txBody>
        </p:sp>
        <p:pic>
          <p:nvPicPr>
            <p:cNvPr id="32" name="Picture 4" descr="G:\消費生活センター　消費者教育\イラストいろいろ\cooling_off.pn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623454" y="5041132"/>
              <a:ext cx="1588843" cy="1588843"/>
            </a:xfrm>
            <a:prstGeom prst="rect">
              <a:avLst/>
            </a:prstGeom>
            <a:noFill/>
            <a:extLst>
              <a:ext uri="{909E8E84-426E-40DD-AFC4-6F175D3DCCD1}">
                <a14:hiddenFill xmlns:a14="http://schemas.microsoft.com/office/drawing/2010/main">
                  <a:solidFill>
                    <a:srgbClr val="FFFFFF"/>
                  </a:solidFill>
                </a14:hiddenFill>
              </a:ext>
            </a:extLst>
          </p:spPr>
        </p:pic>
        <p:sp>
          <p:nvSpPr>
            <p:cNvPr id="35" name="正方形/長方形 34"/>
            <p:cNvSpPr/>
            <p:nvPr/>
          </p:nvSpPr>
          <p:spPr>
            <a:xfrm>
              <a:off x="3230093" y="4423038"/>
              <a:ext cx="2286000" cy="400110"/>
            </a:xfrm>
            <a:prstGeom prst="rect">
              <a:avLst/>
            </a:prstGeom>
          </p:spPr>
          <p:txBody>
            <a:bodyPr>
              <a:spAutoFit/>
            </a:bodyPr>
            <a:lstStyle/>
            <a:p>
              <a:pPr algn="ctr" defTabSz="457200" fontAlgn="base">
                <a:spcBef>
                  <a:spcPct val="0"/>
                </a:spcBef>
                <a:spcAft>
                  <a:spcPct val="0"/>
                </a:spcAft>
                <a:defRPr/>
              </a:pPr>
              <a:r>
                <a:rPr kumimoji="0" lang="ja-JP" altLang="en-US" sz="2000" kern="0" dirty="0" smtClean="0">
                  <a:solidFill>
                    <a:srgbClr val="1F497D">
                      <a:lumMod val="50000"/>
                    </a:srgbClr>
                  </a:solidFill>
                  <a:latin typeface="HG丸ｺﾞｼｯｸM-PRO" pitchFamily="50" charset="-128"/>
                  <a:ea typeface="HG丸ｺﾞｼｯｸM-PRO" pitchFamily="50" charset="-128"/>
                </a:rPr>
                <a:t>クーリング</a:t>
              </a:r>
              <a:r>
                <a:rPr kumimoji="0" lang="ja-JP" altLang="en-US" sz="2000" kern="0" dirty="0">
                  <a:solidFill>
                    <a:srgbClr val="1F497D">
                      <a:lumMod val="50000"/>
                    </a:srgbClr>
                  </a:solidFill>
                  <a:latin typeface="HG丸ｺﾞｼｯｸM-PRO" pitchFamily="50" charset="-128"/>
                  <a:ea typeface="HG丸ｺﾞｼｯｸM-PRO" pitchFamily="50" charset="-128"/>
                </a:rPr>
                <a:t>・</a:t>
              </a:r>
              <a:r>
                <a:rPr kumimoji="0" lang="ja-JP" altLang="en-US" sz="2000" kern="0" dirty="0" smtClean="0">
                  <a:solidFill>
                    <a:srgbClr val="1F497D">
                      <a:lumMod val="50000"/>
                    </a:srgbClr>
                  </a:solidFill>
                  <a:latin typeface="HG丸ｺﾞｼｯｸM-PRO" pitchFamily="50" charset="-128"/>
                  <a:ea typeface="HG丸ｺﾞｼｯｸM-PRO" pitchFamily="50" charset="-128"/>
                </a:rPr>
                <a:t>オフ</a:t>
              </a:r>
              <a:endParaRPr kumimoji="0" lang="ja-JP" altLang="en-US" sz="2000" kern="0" dirty="0">
                <a:solidFill>
                  <a:srgbClr val="1F497D">
                    <a:lumMod val="50000"/>
                  </a:srgbClr>
                </a:solidFill>
                <a:latin typeface="HG丸ｺﾞｼｯｸM-PRO" pitchFamily="50" charset="-128"/>
                <a:ea typeface="HG丸ｺﾞｼｯｸM-PRO" pitchFamily="50" charset="-128"/>
              </a:endParaRPr>
            </a:p>
          </p:txBody>
        </p:sp>
        <p:sp>
          <p:nvSpPr>
            <p:cNvPr id="10" name="下矢印 9"/>
            <p:cNvSpPr/>
            <p:nvPr/>
          </p:nvSpPr>
          <p:spPr>
            <a:xfrm>
              <a:off x="979521" y="3717032"/>
              <a:ext cx="1152128" cy="541000"/>
            </a:xfrm>
            <a:prstGeom prst="down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8" name="下矢印 47"/>
            <p:cNvSpPr/>
            <p:nvPr/>
          </p:nvSpPr>
          <p:spPr>
            <a:xfrm>
              <a:off x="3949429" y="3717032"/>
              <a:ext cx="1152128" cy="541000"/>
            </a:xfrm>
            <a:prstGeom prst="down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3074" name="Picture 2" descr="G:\消費生活センター　消費者教育\イラストいろいろ\sagi_syoukaki_houmonhanbai_oshiuri.pn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539645" y="1683641"/>
              <a:ext cx="1714500" cy="1714500"/>
            </a:xfrm>
            <a:prstGeom prst="rect">
              <a:avLst/>
            </a:prstGeom>
            <a:noFill/>
            <a:extLst>
              <a:ext uri="{909E8E84-426E-40DD-AFC4-6F175D3DCCD1}">
                <a14:hiddenFill xmlns:a14="http://schemas.microsoft.com/office/drawing/2010/main">
                  <a:solidFill>
                    <a:srgbClr val="FFFFFF"/>
                  </a:solidFill>
                </a14:hiddenFill>
              </a:ext>
            </a:extLst>
          </p:spPr>
        </p:pic>
        <p:pic>
          <p:nvPicPr>
            <p:cNvPr id="3075" name="Picture 3" descr="G:\KINGSTON\くらしの一日講座\イラストいろいろ\相談窓口.pn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667962" y="4923905"/>
              <a:ext cx="1671790" cy="1754466"/>
            </a:xfrm>
            <a:prstGeom prst="rect">
              <a:avLst/>
            </a:prstGeom>
            <a:noFill/>
            <a:extLst>
              <a:ext uri="{909E8E84-426E-40DD-AFC4-6F175D3DCCD1}">
                <a14:hiddenFill xmlns:a14="http://schemas.microsoft.com/office/drawing/2010/main">
                  <a:solidFill>
                    <a:srgbClr val="FFFFFF"/>
                  </a:solidFill>
                </a14:hiddenFill>
              </a:ext>
            </a:extLst>
          </p:spPr>
        </p:pic>
      </p:grpSp>
      <p:sp>
        <p:nvSpPr>
          <p:cNvPr id="2" name="フッター プレースホルダー 1"/>
          <p:cNvSpPr>
            <a:spLocks noGrp="1"/>
          </p:cNvSpPr>
          <p:nvPr>
            <p:ph type="ftr" sz="quarter" idx="11"/>
          </p:nvPr>
        </p:nvSpPr>
        <p:spPr>
          <a:xfrm>
            <a:off x="6516216" y="6557967"/>
            <a:ext cx="2895600" cy="365125"/>
          </a:xfrm>
        </p:spPr>
        <p:txBody>
          <a:bodyPr/>
          <a:lstStyle/>
          <a:p>
            <a:pPr>
              <a:defRPr/>
            </a:pPr>
            <a:r>
              <a:rPr lang="en-US" altLang="ja-JP" dirty="0" smtClean="0">
                <a:solidFill>
                  <a:prstClr val="black">
                    <a:tint val="75000"/>
                  </a:prstClr>
                </a:solidFill>
              </a:rPr>
              <a:t>©2020</a:t>
            </a:r>
            <a:r>
              <a:rPr lang="ja-JP" altLang="en-US" dirty="0" smtClean="0">
                <a:solidFill>
                  <a:prstClr val="black">
                    <a:tint val="75000"/>
                  </a:prstClr>
                </a:solidFill>
              </a:rPr>
              <a:t>滋賀県消費生活センター</a:t>
            </a:r>
            <a:endParaRPr lang="en-US" dirty="0">
              <a:solidFill>
                <a:prstClr val="black">
                  <a:tint val="75000"/>
                </a:prstClr>
              </a:solidFill>
            </a:endParaRPr>
          </a:p>
        </p:txBody>
      </p:sp>
    </p:spTree>
    <p:extLst>
      <p:ext uri="{BB962C8B-B14F-4D97-AF65-F5344CB8AC3E}">
        <p14:creationId xmlns:p14="http://schemas.microsoft.com/office/powerpoint/2010/main" val="383040657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1.bp.blogspot.com/-bWl0WsdCB24/VmFj01CfhiI/AAAAAAAA1Z4/Tjd8pmzlLqU/s800/shopping_reji.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958953" y="4568851"/>
            <a:ext cx="3476589" cy="3237573"/>
          </a:xfrm>
          <a:prstGeom prst="rect">
            <a:avLst/>
          </a:prstGeom>
          <a:noFill/>
          <a:extLst>
            <a:ext uri="{909E8E84-426E-40DD-AFC4-6F175D3DCCD1}">
              <a14:hiddenFill xmlns:a14="http://schemas.microsoft.com/office/drawing/2010/main">
                <a:solidFill>
                  <a:srgbClr val="FFFFFF"/>
                </a:solidFill>
              </a14:hiddenFill>
            </a:ext>
          </a:extLst>
        </p:spPr>
      </p:pic>
      <p:sp>
        <p:nvSpPr>
          <p:cNvPr id="18" name="正方形/長方形 17"/>
          <p:cNvSpPr/>
          <p:nvPr/>
        </p:nvSpPr>
        <p:spPr>
          <a:xfrm>
            <a:off x="0" y="2689"/>
            <a:ext cx="9144000" cy="980728"/>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eaLnBrk="0" fontAlgn="base" hangingPunct="0">
              <a:spcBef>
                <a:spcPct val="0"/>
              </a:spcBef>
              <a:spcAft>
                <a:spcPct val="0"/>
              </a:spcAft>
            </a:pPr>
            <a:r>
              <a:rPr lang="en-US" altLang="ja-JP" sz="4400" dirty="0" smtClean="0">
                <a:solidFill>
                  <a:prstClr val="black"/>
                </a:solidFill>
                <a:latin typeface="HGPｺﾞｼｯｸE" panose="020B0900000000000000" pitchFamily="50" charset="-128"/>
                <a:ea typeface="HGPｺﾞｼｯｸE" panose="020B0900000000000000" pitchFamily="50" charset="-128"/>
              </a:rPr>
              <a:t>5-</a:t>
            </a:r>
            <a:r>
              <a:rPr lang="ja-JP" altLang="en-US" sz="4400" dirty="0" smtClean="0">
                <a:solidFill>
                  <a:prstClr val="black"/>
                </a:solidFill>
                <a:latin typeface="HGPｺﾞｼｯｸE" panose="020B0900000000000000" pitchFamily="50" charset="-128"/>
                <a:ea typeface="HGPｺﾞｼｯｸE" panose="020B0900000000000000" pitchFamily="50" charset="-128"/>
              </a:rPr>
              <a:t>②</a:t>
            </a:r>
            <a:r>
              <a:rPr lang="en-US" altLang="ja-JP" sz="4400" dirty="0" smtClean="0">
                <a:solidFill>
                  <a:prstClr val="black"/>
                </a:solidFill>
                <a:latin typeface="HGPｺﾞｼｯｸE" panose="020B0900000000000000" pitchFamily="50" charset="-128"/>
                <a:ea typeface="HGPｺﾞｼｯｸE" panose="020B0900000000000000" pitchFamily="50" charset="-128"/>
              </a:rPr>
              <a:t>.</a:t>
            </a:r>
            <a:r>
              <a:rPr lang="ja-JP" altLang="en-US" sz="4400" dirty="0" smtClean="0">
                <a:solidFill>
                  <a:prstClr val="black"/>
                </a:solidFill>
                <a:latin typeface="HGPｺﾞｼｯｸE" panose="020B0900000000000000" pitchFamily="50" charset="-128"/>
                <a:ea typeface="HGPｺﾞｼｯｸE" panose="020B0900000000000000" pitchFamily="50" charset="-128"/>
              </a:rPr>
              <a:t>どんなときに、やめられるの？</a:t>
            </a:r>
            <a:endParaRPr lang="en-US" altLang="ja-JP" sz="4400" dirty="0" smtClean="0">
              <a:solidFill>
                <a:prstClr val="black"/>
              </a:solidFill>
              <a:latin typeface="HGPｺﾞｼｯｸE" panose="020B0900000000000000" pitchFamily="50" charset="-128"/>
              <a:ea typeface="HGPｺﾞｼｯｸE" panose="020B0900000000000000" pitchFamily="50" charset="-128"/>
            </a:endParaRPr>
          </a:p>
        </p:txBody>
      </p:sp>
      <p:sp>
        <p:nvSpPr>
          <p:cNvPr id="8" name="角丸四角形 7"/>
          <p:cNvSpPr/>
          <p:nvPr/>
        </p:nvSpPr>
        <p:spPr>
          <a:xfrm>
            <a:off x="320193" y="1124744"/>
            <a:ext cx="2495875" cy="2285639"/>
          </a:xfrm>
          <a:prstGeom prst="roundRect">
            <a:avLst/>
          </a:prstGeom>
          <a:solidFill>
            <a:srgbClr val="92D050"/>
          </a:solidFill>
          <a:ln w="9525" cap="flat" cmpd="sng" algn="ctr">
            <a:noFill/>
            <a:prstDash val="solid"/>
          </a:ln>
          <a:effectLst>
            <a:outerShdw blurRad="40000" dist="23000" dir="5400000" rotWithShape="0">
              <a:srgbClr val="000000">
                <a:alpha val="35000"/>
              </a:srgbClr>
            </a:outerShdw>
          </a:effectLst>
        </p:spPr>
        <p:txBody>
          <a:bodyPr anchor="ctr"/>
          <a:lstStyle/>
          <a:p>
            <a:pPr algn="ctr" defTabSz="457200" fontAlgn="base">
              <a:spcBef>
                <a:spcPct val="0"/>
              </a:spcBef>
              <a:spcAft>
                <a:spcPct val="0"/>
              </a:spcAft>
              <a:defRPr/>
            </a:pPr>
            <a:endParaRPr kumimoji="0" lang="ja-JP" altLang="en-US" sz="2800" kern="0" dirty="0">
              <a:solidFill>
                <a:srgbClr val="1F497D"/>
              </a:solidFill>
              <a:latin typeface="HGPｺﾞｼｯｸE" pitchFamily="50" charset="-128"/>
              <a:ea typeface="HGPｺﾞｼｯｸE" pitchFamily="50" charset="-128"/>
            </a:endParaRPr>
          </a:p>
        </p:txBody>
      </p:sp>
      <p:sp>
        <p:nvSpPr>
          <p:cNvPr id="11" name="角丸四角形 10"/>
          <p:cNvSpPr/>
          <p:nvPr/>
        </p:nvSpPr>
        <p:spPr>
          <a:xfrm>
            <a:off x="3039606" y="1124744"/>
            <a:ext cx="2709933" cy="2285639"/>
          </a:xfrm>
          <a:prstGeom prst="roundRect">
            <a:avLst/>
          </a:prstGeom>
          <a:solidFill>
            <a:schemeClr val="accent2">
              <a:lumMod val="60000"/>
              <a:lumOff val="40000"/>
            </a:schemeClr>
          </a:solidFill>
          <a:ln w="9525" cap="flat" cmpd="sng" algn="ctr">
            <a:noFill/>
            <a:prstDash val="solid"/>
          </a:ln>
          <a:effectLst>
            <a:outerShdw blurRad="40000" dist="23000" dir="5400000" rotWithShape="0">
              <a:srgbClr val="000000">
                <a:alpha val="35000"/>
              </a:srgbClr>
            </a:outerShdw>
          </a:effectLst>
        </p:spPr>
        <p:txBody>
          <a:bodyPr anchor="ctr"/>
          <a:lstStyle/>
          <a:p>
            <a:pPr algn="ctr" defTabSz="457200" fontAlgn="base">
              <a:spcBef>
                <a:spcPct val="0"/>
              </a:spcBef>
              <a:spcAft>
                <a:spcPct val="0"/>
              </a:spcAft>
              <a:defRPr/>
            </a:pPr>
            <a:endParaRPr kumimoji="0" lang="ja-JP" altLang="en-US" sz="2800" kern="0" dirty="0">
              <a:solidFill>
                <a:prstClr val="white"/>
              </a:solidFill>
              <a:latin typeface="HGPｺﾞｼｯｸE" pitchFamily="50" charset="-128"/>
              <a:ea typeface="HGPｺﾞｼｯｸE" pitchFamily="50" charset="-128"/>
            </a:endParaRPr>
          </a:p>
        </p:txBody>
      </p:sp>
      <p:sp>
        <p:nvSpPr>
          <p:cNvPr id="12" name="角丸四角形 11"/>
          <p:cNvSpPr/>
          <p:nvPr/>
        </p:nvSpPr>
        <p:spPr>
          <a:xfrm>
            <a:off x="5972977" y="1166272"/>
            <a:ext cx="2774773" cy="2285639"/>
          </a:xfrm>
          <a:prstGeom prst="roundRect">
            <a:avLst/>
          </a:prstGeom>
          <a:solidFill>
            <a:srgbClr val="4BACC6">
              <a:lumMod val="60000"/>
              <a:lumOff val="40000"/>
            </a:srgbClr>
          </a:solidFill>
          <a:ln w="9525" cap="flat" cmpd="sng" algn="ctr">
            <a:noFill/>
            <a:prstDash val="solid"/>
          </a:ln>
          <a:effectLst>
            <a:outerShdw blurRad="40000" dist="23000" dir="5400000" rotWithShape="0">
              <a:srgbClr val="000000">
                <a:alpha val="35000"/>
              </a:srgbClr>
            </a:outerShdw>
          </a:effectLst>
        </p:spPr>
        <p:txBody>
          <a:bodyPr anchor="ctr"/>
          <a:lstStyle/>
          <a:p>
            <a:pPr algn="ctr" defTabSz="457200" fontAlgn="base">
              <a:spcBef>
                <a:spcPct val="0"/>
              </a:spcBef>
              <a:spcAft>
                <a:spcPct val="0"/>
              </a:spcAft>
              <a:defRPr/>
            </a:pPr>
            <a:endParaRPr kumimoji="0" lang="ja-JP" altLang="en-US" sz="2800" kern="0" dirty="0">
              <a:solidFill>
                <a:srgbClr val="1F497D"/>
              </a:solidFill>
              <a:latin typeface="HGPｺﾞｼｯｸE" pitchFamily="50" charset="-128"/>
              <a:ea typeface="HGPｺﾞｼｯｸE" pitchFamily="50" charset="-128"/>
            </a:endParaRPr>
          </a:p>
        </p:txBody>
      </p:sp>
      <p:sp>
        <p:nvSpPr>
          <p:cNvPr id="16" name="正方形/長方形 15"/>
          <p:cNvSpPr/>
          <p:nvPr/>
        </p:nvSpPr>
        <p:spPr>
          <a:xfrm>
            <a:off x="3214710" y="1281356"/>
            <a:ext cx="2286000" cy="707886"/>
          </a:xfrm>
          <a:prstGeom prst="rect">
            <a:avLst/>
          </a:prstGeom>
        </p:spPr>
        <p:txBody>
          <a:bodyPr>
            <a:spAutoFit/>
          </a:bodyPr>
          <a:lstStyle/>
          <a:p>
            <a:pPr algn="ctr" defTabSz="457200" fontAlgn="base">
              <a:spcBef>
                <a:spcPct val="0"/>
              </a:spcBef>
              <a:spcAft>
                <a:spcPct val="0"/>
              </a:spcAft>
              <a:defRPr/>
            </a:pPr>
            <a:r>
              <a:rPr kumimoji="0" lang="ja-JP" altLang="en-US" sz="2000" kern="0" dirty="0" smtClean="0">
                <a:solidFill>
                  <a:prstClr val="white"/>
                </a:solidFill>
                <a:latin typeface="HG丸ｺﾞｼｯｸM-PRO" pitchFamily="50" charset="-128"/>
                <a:ea typeface="HG丸ｺﾞｼｯｸM-PRO" pitchFamily="50" charset="-128"/>
              </a:rPr>
              <a:t>契約するつもりはなかったのに</a:t>
            </a:r>
            <a:r>
              <a:rPr kumimoji="0" lang="en-US" altLang="ja-JP" sz="2000" kern="0" dirty="0" smtClean="0">
                <a:solidFill>
                  <a:prstClr val="white"/>
                </a:solidFill>
                <a:latin typeface="HG丸ｺﾞｼｯｸM-PRO" pitchFamily="50" charset="-128"/>
                <a:ea typeface="HG丸ｺﾞｼｯｸM-PRO" pitchFamily="50" charset="-128"/>
              </a:rPr>
              <a:t>…</a:t>
            </a:r>
            <a:endParaRPr kumimoji="0" lang="ja-JP" altLang="en-US" sz="2000" kern="0" dirty="0">
              <a:solidFill>
                <a:prstClr val="white"/>
              </a:solidFill>
              <a:latin typeface="HG丸ｺﾞｼｯｸM-PRO" pitchFamily="50" charset="-128"/>
              <a:ea typeface="HG丸ｺﾞｼｯｸM-PRO" pitchFamily="50" charset="-128"/>
            </a:endParaRPr>
          </a:p>
        </p:txBody>
      </p:sp>
      <p:sp>
        <p:nvSpPr>
          <p:cNvPr id="5" name="正方形/長方形 4"/>
          <p:cNvSpPr/>
          <p:nvPr/>
        </p:nvSpPr>
        <p:spPr>
          <a:xfrm>
            <a:off x="425128" y="1262966"/>
            <a:ext cx="2286000" cy="400110"/>
          </a:xfrm>
          <a:prstGeom prst="rect">
            <a:avLst/>
          </a:prstGeom>
        </p:spPr>
        <p:txBody>
          <a:bodyPr>
            <a:spAutoFit/>
          </a:bodyPr>
          <a:lstStyle/>
          <a:p>
            <a:pPr algn="ctr" defTabSz="457200" fontAlgn="base">
              <a:spcBef>
                <a:spcPct val="0"/>
              </a:spcBef>
              <a:spcAft>
                <a:spcPct val="0"/>
              </a:spcAft>
              <a:defRPr/>
            </a:pPr>
            <a:r>
              <a:rPr kumimoji="0" lang="ja-JP" altLang="en-US" sz="2000" kern="0" dirty="0" smtClean="0">
                <a:solidFill>
                  <a:prstClr val="black"/>
                </a:solidFill>
                <a:latin typeface="HG丸ｺﾞｼｯｸM-PRO" pitchFamily="50" charset="-128"/>
                <a:ea typeface="HG丸ｺﾞｼｯｸM-PRO" pitchFamily="50" charset="-128"/>
              </a:rPr>
              <a:t>契約を</a:t>
            </a:r>
            <a:r>
              <a:rPr kumimoji="0" lang="ja-JP" altLang="en-US" sz="2000" kern="0" dirty="0">
                <a:solidFill>
                  <a:prstClr val="black"/>
                </a:solidFill>
                <a:latin typeface="HG丸ｺﾞｼｯｸM-PRO" pitchFamily="50" charset="-128"/>
                <a:ea typeface="HG丸ｺﾞｼｯｸM-PRO" pitchFamily="50" charset="-128"/>
              </a:rPr>
              <a:t>した</a:t>
            </a:r>
            <a:r>
              <a:rPr kumimoji="0" lang="ja-JP" altLang="en-US" sz="2000" kern="0" dirty="0" smtClean="0">
                <a:solidFill>
                  <a:prstClr val="black"/>
                </a:solidFill>
                <a:latin typeface="HG丸ｺﾞｼｯｸM-PRO" pitchFamily="50" charset="-128"/>
                <a:ea typeface="HG丸ｺﾞｼｯｸM-PRO" pitchFamily="50" charset="-128"/>
              </a:rPr>
              <a:t>のに</a:t>
            </a:r>
            <a:r>
              <a:rPr kumimoji="0" lang="en-US" altLang="ja-JP" sz="2000" kern="0" dirty="0">
                <a:solidFill>
                  <a:prstClr val="black"/>
                </a:solidFill>
                <a:latin typeface="HG丸ｺﾞｼｯｸM-PRO" pitchFamily="50" charset="-128"/>
                <a:ea typeface="HG丸ｺﾞｼｯｸM-PRO" pitchFamily="50" charset="-128"/>
              </a:rPr>
              <a:t>…</a:t>
            </a:r>
            <a:endParaRPr kumimoji="0" lang="ja-JP" altLang="en-US" sz="2000" kern="0" dirty="0">
              <a:solidFill>
                <a:prstClr val="black"/>
              </a:solidFill>
              <a:latin typeface="HG丸ｺﾞｼｯｸM-PRO" pitchFamily="50" charset="-128"/>
              <a:ea typeface="HG丸ｺﾞｼｯｸM-PRO" pitchFamily="50" charset="-128"/>
            </a:endParaRPr>
          </a:p>
        </p:txBody>
      </p:sp>
      <p:sp>
        <p:nvSpPr>
          <p:cNvPr id="20" name="正方形/長方形 19"/>
          <p:cNvSpPr/>
          <p:nvPr/>
        </p:nvSpPr>
        <p:spPr>
          <a:xfrm>
            <a:off x="5959617" y="1251900"/>
            <a:ext cx="2112736" cy="923330"/>
          </a:xfrm>
          <a:prstGeom prst="rect">
            <a:avLst/>
          </a:prstGeom>
        </p:spPr>
        <p:txBody>
          <a:bodyPr wrap="square">
            <a:spAutoFit/>
          </a:bodyPr>
          <a:lstStyle/>
          <a:p>
            <a:pPr algn="ctr" defTabSz="457200" fontAlgn="base">
              <a:spcBef>
                <a:spcPct val="0"/>
              </a:spcBef>
              <a:spcAft>
                <a:spcPct val="0"/>
              </a:spcAft>
              <a:defRPr/>
            </a:pPr>
            <a:r>
              <a:rPr kumimoji="0" lang="ja-JP" altLang="en-US" kern="0" dirty="0" smtClean="0">
                <a:solidFill>
                  <a:srgbClr val="1F497D"/>
                </a:solidFill>
                <a:latin typeface="HG丸ｺﾞｼｯｸM-PRO" pitchFamily="50" charset="-128"/>
                <a:ea typeface="HG丸ｺﾞｼｯｸM-PRO" pitchFamily="50" charset="-128"/>
              </a:rPr>
              <a:t>広告には、</a:t>
            </a:r>
          </a:p>
          <a:p>
            <a:pPr algn="ctr" defTabSz="457200" fontAlgn="base">
              <a:spcBef>
                <a:spcPct val="0"/>
              </a:spcBef>
              <a:spcAft>
                <a:spcPct val="0"/>
              </a:spcAft>
              <a:defRPr/>
            </a:pPr>
            <a:r>
              <a:rPr kumimoji="0" lang="ja-JP" altLang="en-US" kern="0" dirty="0" smtClean="0">
                <a:solidFill>
                  <a:srgbClr val="1F497D"/>
                </a:solidFill>
                <a:latin typeface="HG丸ｺﾞｼｯｸM-PRO" pitchFamily="50" charset="-128"/>
                <a:ea typeface="HG丸ｺﾞｼｯｸM-PRO" pitchFamily="50" charset="-128"/>
              </a:rPr>
              <a:t>とても良いことが</a:t>
            </a:r>
          </a:p>
          <a:p>
            <a:pPr algn="ctr" defTabSz="457200" fontAlgn="base">
              <a:spcBef>
                <a:spcPct val="0"/>
              </a:spcBef>
              <a:spcAft>
                <a:spcPct val="0"/>
              </a:spcAft>
              <a:defRPr/>
            </a:pPr>
            <a:r>
              <a:rPr kumimoji="0" lang="ja-JP" altLang="en-US" kern="0" dirty="0" smtClean="0">
                <a:solidFill>
                  <a:srgbClr val="1F497D"/>
                </a:solidFill>
                <a:latin typeface="HG丸ｺﾞｼｯｸM-PRO" pitchFamily="50" charset="-128"/>
                <a:ea typeface="HG丸ｺﾞｼｯｸM-PRO" pitchFamily="50" charset="-128"/>
              </a:rPr>
              <a:t>書いていたけど</a:t>
            </a:r>
            <a:r>
              <a:rPr kumimoji="0" lang="en-US" altLang="ja-JP" kern="0" dirty="0" smtClean="0">
                <a:solidFill>
                  <a:srgbClr val="1F497D"/>
                </a:solidFill>
                <a:latin typeface="HG丸ｺﾞｼｯｸM-PRO" pitchFamily="50" charset="-128"/>
                <a:ea typeface="HG丸ｺﾞｼｯｸM-PRO" pitchFamily="50" charset="-128"/>
              </a:rPr>
              <a:t>…</a:t>
            </a:r>
            <a:endParaRPr kumimoji="0" lang="ja-JP" altLang="en-US" kern="0" dirty="0">
              <a:solidFill>
                <a:srgbClr val="1F497D"/>
              </a:solidFill>
              <a:latin typeface="HG丸ｺﾞｼｯｸM-PRO" pitchFamily="50" charset="-128"/>
              <a:ea typeface="HG丸ｺﾞｼｯｸM-PRO" pitchFamily="50" charset="-128"/>
            </a:endParaRPr>
          </a:p>
        </p:txBody>
      </p:sp>
      <p:sp>
        <p:nvSpPr>
          <p:cNvPr id="26" name="角丸四角形 25"/>
          <p:cNvSpPr/>
          <p:nvPr/>
        </p:nvSpPr>
        <p:spPr>
          <a:xfrm>
            <a:off x="405344" y="4240729"/>
            <a:ext cx="2495875" cy="2409457"/>
          </a:xfrm>
          <a:prstGeom prst="roundRect">
            <a:avLst/>
          </a:prstGeom>
          <a:solidFill>
            <a:srgbClr val="92D050"/>
          </a:solidFill>
          <a:ln w="9525" cap="flat" cmpd="sng" algn="ctr">
            <a:noFill/>
            <a:prstDash val="solid"/>
          </a:ln>
          <a:effectLst>
            <a:outerShdw blurRad="40000" dist="23000" dir="5400000" rotWithShape="0">
              <a:srgbClr val="000000">
                <a:alpha val="35000"/>
              </a:srgbClr>
            </a:outerShdw>
          </a:effectLst>
        </p:spPr>
        <p:txBody>
          <a:bodyPr anchor="ctr"/>
          <a:lstStyle/>
          <a:p>
            <a:pPr algn="ctr" defTabSz="457200" fontAlgn="base">
              <a:spcBef>
                <a:spcPct val="0"/>
              </a:spcBef>
              <a:spcAft>
                <a:spcPct val="0"/>
              </a:spcAft>
              <a:defRPr/>
            </a:pPr>
            <a:endParaRPr kumimoji="0" lang="ja-JP" altLang="en-US" sz="2800" kern="0" dirty="0">
              <a:solidFill>
                <a:srgbClr val="1F497D"/>
              </a:solidFill>
              <a:latin typeface="HGPｺﾞｼｯｸE" pitchFamily="50" charset="-128"/>
              <a:ea typeface="HGPｺﾞｼｯｸE" pitchFamily="50" charset="-128"/>
            </a:endParaRPr>
          </a:p>
        </p:txBody>
      </p:sp>
      <p:sp>
        <p:nvSpPr>
          <p:cNvPr id="27" name="角丸四角形 26"/>
          <p:cNvSpPr/>
          <p:nvPr/>
        </p:nvSpPr>
        <p:spPr>
          <a:xfrm>
            <a:off x="3124757" y="4240729"/>
            <a:ext cx="2709933" cy="2409457"/>
          </a:xfrm>
          <a:prstGeom prst="roundRect">
            <a:avLst/>
          </a:prstGeom>
          <a:solidFill>
            <a:schemeClr val="accent2">
              <a:lumMod val="60000"/>
              <a:lumOff val="40000"/>
            </a:schemeClr>
          </a:solidFill>
          <a:ln w="9525" cap="flat" cmpd="sng" algn="ctr">
            <a:noFill/>
            <a:prstDash val="solid"/>
          </a:ln>
          <a:effectLst>
            <a:outerShdw blurRad="40000" dist="23000" dir="5400000" rotWithShape="0">
              <a:srgbClr val="000000">
                <a:alpha val="35000"/>
              </a:srgbClr>
            </a:outerShdw>
          </a:effectLst>
        </p:spPr>
        <p:txBody>
          <a:bodyPr anchor="ctr"/>
          <a:lstStyle/>
          <a:p>
            <a:pPr algn="ctr" defTabSz="457200" fontAlgn="base">
              <a:spcBef>
                <a:spcPct val="0"/>
              </a:spcBef>
              <a:spcAft>
                <a:spcPct val="0"/>
              </a:spcAft>
              <a:defRPr/>
            </a:pPr>
            <a:endParaRPr kumimoji="0" lang="ja-JP" altLang="en-US" sz="2800" kern="0" dirty="0">
              <a:solidFill>
                <a:prstClr val="white"/>
              </a:solidFill>
              <a:latin typeface="HGPｺﾞｼｯｸE" pitchFamily="50" charset="-128"/>
              <a:ea typeface="HGPｺﾞｼｯｸE" pitchFamily="50" charset="-128"/>
            </a:endParaRPr>
          </a:p>
        </p:txBody>
      </p:sp>
      <p:sp>
        <p:nvSpPr>
          <p:cNvPr id="29" name="角丸四角形 28"/>
          <p:cNvSpPr/>
          <p:nvPr/>
        </p:nvSpPr>
        <p:spPr>
          <a:xfrm>
            <a:off x="6058128" y="4284507"/>
            <a:ext cx="2774773" cy="2409457"/>
          </a:xfrm>
          <a:prstGeom prst="roundRect">
            <a:avLst/>
          </a:prstGeom>
          <a:solidFill>
            <a:srgbClr val="4BACC6">
              <a:lumMod val="60000"/>
              <a:lumOff val="40000"/>
            </a:srgbClr>
          </a:solidFill>
          <a:ln w="9525" cap="flat" cmpd="sng" algn="ctr">
            <a:noFill/>
            <a:prstDash val="solid"/>
          </a:ln>
          <a:effectLst>
            <a:outerShdw blurRad="40000" dist="23000" dir="5400000" rotWithShape="0">
              <a:srgbClr val="000000">
                <a:alpha val="35000"/>
              </a:srgbClr>
            </a:outerShdw>
          </a:effectLst>
        </p:spPr>
        <p:txBody>
          <a:bodyPr anchor="ctr"/>
          <a:lstStyle/>
          <a:p>
            <a:pPr algn="ctr" defTabSz="457200" fontAlgn="base">
              <a:spcBef>
                <a:spcPct val="0"/>
              </a:spcBef>
              <a:spcAft>
                <a:spcPct val="0"/>
              </a:spcAft>
              <a:defRPr/>
            </a:pPr>
            <a:endParaRPr kumimoji="0" lang="ja-JP" altLang="en-US" sz="2800" kern="0" dirty="0">
              <a:solidFill>
                <a:srgbClr val="1F497D"/>
              </a:solidFill>
              <a:latin typeface="HGPｺﾞｼｯｸE" pitchFamily="50" charset="-128"/>
              <a:ea typeface="HGPｺﾞｼｯｸE" pitchFamily="50" charset="-128"/>
            </a:endParaRPr>
          </a:p>
        </p:txBody>
      </p:sp>
      <p:sp>
        <p:nvSpPr>
          <p:cNvPr id="30" name="正方形/長方形 29"/>
          <p:cNvSpPr/>
          <p:nvPr/>
        </p:nvSpPr>
        <p:spPr>
          <a:xfrm>
            <a:off x="3299861" y="4405825"/>
            <a:ext cx="2286000" cy="707886"/>
          </a:xfrm>
          <a:prstGeom prst="rect">
            <a:avLst/>
          </a:prstGeom>
        </p:spPr>
        <p:txBody>
          <a:bodyPr>
            <a:spAutoFit/>
          </a:bodyPr>
          <a:lstStyle/>
          <a:p>
            <a:pPr algn="ctr" defTabSz="457200" fontAlgn="base">
              <a:spcBef>
                <a:spcPct val="0"/>
              </a:spcBef>
              <a:spcAft>
                <a:spcPct val="0"/>
              </a:spcAft>
              <a:defRPr/>
            </a:pPr>
            <a:r>
              <a:rPr kumimoji="0" lang="ja-JP" altLang="en-US" sz="2000" kern="0" dirty="0">
                <a:solidFill>
                  <a:prstClr val="white"/>
                </a:solidFill>
                <a:latin typeface="HG丸ｺﾞｼｯｸM-PRO" pitchFamily="50" charset="-128"/>
                <a:ea typeface="HG丸ｺﾞｼｯｸM-PRO" pitchFamily="50" charset="-128"/>
              </a:rPr>
              <a:t>だまされたり、</a:t>
            </a:r>
          </a:p>
          <a:p>
            <a:pPr algn="ctr" defTabSz="457200" fontAlgn="base">
              <a:spcBef>
                <a:spcPct val="0"/>
              </a:spcBef>
              <a:spcAft>
                <a:spcPct val="0"/>
              </a:spcAft>
              <a:defRPr/>
            </a:pPr>
            <a:r>
              <a:rPr kumimoji="0" lang="ja-JP" altLang="en-US" sz="2000" kern="0" dirty="0" smtClean="0">
                <a:solidFill>
                  <a:prstClr val="white"/>
                </a:solidFill>
                <a:latin typeface="HG丸ｺﾞｼｯｸM-PRO" pitchFamily="50" charset="-128"/>
                <a:ea typeface="HG丸ｺﾞｼｯｸM-PRO" pitchFamily="50" charset="-128"/>
              </a:rPr>
              <a:t>脅されて</a:t>
            </a:r>
            <a:r>
              <a:rPr kumimoji="0" lang="en-US" altLang="ja-JP" sz="2000" kern="0" dirty="0" smtClean="0">
                <a:solidFill>
                  <a:prstClr val="white"/>
                </a:solidFill>
                <a:latin typeface="HG丸ｺﾞｼｯｸM-PRO" pitchFamily="50" charset="-128"/>
                <a:ea typeface="HG丸ｺﾞｼｯｸM-PRO" pitchFamily="50" charset="-128"/>
              </a:rPr>
              <a:t>…</a:t>
            </a:r>
            <a:r>
              <a:rPr kumimoji="0" lang="ja-JP" altLang="en-US" sz="2000" kern="0" dirty="0" smtClean="0">
                <a:solidFill>
                  <a:prstClr val="white"/>
                </a:solidFill>
                <a:latin typeface="HG丸ｺﾞｼｯｸM-PRO" pitchFamily="50" charset="-128"/>
                <a:ea typeface="HG丸ｺﾞｼｯｸM-PRO" pitchFamily="50" charset="-128"/>
              </a:rPr>
              <a:t>契約</a:t>
            </a:r>
            <a:endParaRPr kumimoji="0" lang="ja-JP" altLang="en-US" sz="2000" kern="0" dirty="0">
              <a:solidFill>
                <a:prstClr val="white"/>
              </a:solidFill>
              <a:latin typeface="HG丸ｺﾞｼｯｸM-PRO" pitchFamily="50" charset="-128"/>
              <a:ea typeface="HG丸ｺﾞｼｯｸM-PRO" pitchFamily="50" charset="-128"/>
            </a:endParaRPr>
          </a:p>
        </p:txBody>
      </p:sp>
      <p:sp>
        <p:nvSpPr>
          <p:cNvPr id="31" name="正方形/長方形 30"/>
          <p:cNvSpPr/>
          <p:nvPr/>
        </p:nvSpPr>
        <p:spPr>
          <a:xfrm>
            <a:off x="510279" y="4386439"/>
            <a:ext cx="2286000" cy="923330"/>
          </a:xfrm>
          <a:prstGeom prst="rect">
            <a:avLst/>
          </a:prstGeom>
        </p:spPr>
        <p:txBody>
          <a:bodyPr>
            <a:spAutoFit/>
          </a:bodyPr>
          <a:lstStyle/>
          <a:p>
            <a:pPr algn="ctr" defTabSz="457200" fontAlgn="base">
              <a:spcBef>
                <a:spcPct val="0"/>
              </a:spcBef>
              <a:spcAft>
                <a:spcPct val="0"/>
              </a:spcAft>
              <a:defRPr/>
            </a:pPr>
            <a:r>
              <a:rPr kumimoji="0" lang="ja-JP" altLang="en-US" kern="0" dirty="0" smtClean="0">
                <a:solidFill>
                  <a:prstClr val="black"/>
                </a:solidFill>
                <a:latin typeface="HG丸ｺﾞｼｯｸM-PRO" pitchFamily="50" charset="-128"/>
                <a:ea typeface="HG丸ｺﾞｼｯｸM-PRO" pitchFamily="50" charset="-128"/>
              </a:rPr>
              <a:t>モノが壊れていたり、相手</a:t>
            </a:r>
            <a:r>
              <a:rPr kumimoji="0" lang="ja-JP" altLang="en-US" kern="0" dirty="0">
                <a:solidFill>
                  <a:prstClr val="black"/>
                </a:solidFill>
                <a:latin typeface="HG丸ｺﾞｼｯｸM-PRO" pitchFamily="50" charset="-128"/>
                <a:ea typeface="HG丸ｺﾞｼｯｸM-PRO" pitchFamily="50" charset="-128"/>
              </a:rPr>
              <a:t>が契約</a:t>
            </a:r>
            <a:r>
              <a:rPr kumimoji="0" lang="ja-JP" altLang="en-US" kern="0" dirty="0" smtClean="0">
                <a:solidFill>
                  <a:prstClr val="black"/>
                </a:solidFill>
                <a:latin typeface="HG丸ｺﾞｼｯｸM-PRO" pitchFamily="50" charset="-128"/>
                <a:ea typeface="HG丸ｺﾞｼｯｸM-PRO" pitchFamily="50" charset="-128"/>
              </a:rPr>
              <a:t>を</a:t>
            </a:r>
          </a:p>
          <a:p>
            <a:pPr algn="ctr" defTabSz="457200" fontAlgn="base">
              <a:spcBef>
                <a:spcPct val="0"/>
              </a:spcBef>
              <a:spcAft>
                <a:spcPct val="0"/>
              </a:spcAft>
              <a:defRPr/>
            </a:pPr>
            <a:r>
              <a:rPr kumimoji="0" lang="ja-JP" altLang="en-US" kern="0" dirty="0" smtClean="0">
                <a:solidFill>
                  <a:prstClr val="black"/>
                </a:solidFill>
                <a:latin typeface="HG丸ｺﾞｼｯｸM-PRO" pitchFamily="50" charset="-128"/>
                <a:ea typeface="HG丸ｺﾞｼｯｸM-PRO" pitchFamily="50" charset="-128"/>
              </a:rPr>
              <a:t>守らない</a:t>
            </a:r>
            <a:endParaRPr kumimoji="0" lang="ja-JP" altLang="en-US" kern="0" dirty="0">
              <a:solidFill>
                <a:prstClr val="black"/>
              </a:solidFill>
              <a:latin typeface="HG丸ｺﾞｼｯｸM-PRO" pitchFamily="50" charset="-128"/>
              <a:ea typeface="HG丸ｺﾞｼｯｸM-PRO" pitchFamily="50" charset="-128"/>
            </a:endParaRPr>
          </a:p>
        </p:txBody>
      </p:sp>
      <p:sp>
        <p:nvSpPr>
          <p:cNvPr id="32" name="正方形/長方形 31"/>
          <p:cNvSpPr/>
          <p:nvPr/>
        </p:nvSpPr>
        <p:spPr>
          <a:xfrm>
            <a:off x="6173579" y="4386439"/>
            <a:ext cx="2561338" cy="746234"/>
          </a:xfrm>
          <a:prstGeom prst="rect">
            <a:avLst/>
          </a:prstGeom>
        </p:spPr>
        <p:txBody>
          <a:bodyPr wrap="square">
            <a:spAutoFit/>
          </a:bodyPr>
          <a:lstStyle/>
          <a:p>
            <a:pPr algn="ctr" defTabSz="457200" fontAlgn="base">
              <a:spcBef>
                <a:spcPct val="0"/>
              </a:spcBef>
              <a:spcAft>
                <a:spcPct val="0"/>
              </a:spcAft>
              <a:defRPr/>
            </a:pPr>
            <a:r>
              <a:rPr kumimoji="0" lang="ja-JP" altLang="en-US" sz="2000" kern="0" dirty="0" smtClean="0">
                <a:solidFill>
                  <a:srgbClr val="1F497D"/>
                </a:solidFill>
                <a:latin typeface="HG丸ｺﾞｼｯｸM-PRO" pitchFamily="50" charset="-128"/>
                <a:ea typeface="HG丸ｺﾞｼｯｸM-PRO" pitchFamily="50" charset="-128"/>
              </a:rPr>
              <a:t>誤った</a:t>
            </a:r>
            <a:r>
              <a:rPr kumimoji="0" lang="ja-JP" altLang="en-US" sz="2000" kern="0" dirty="0">
                <a:solidFill>
                  <a:srgbClr val="1F497D"/>
                </a:solidFill>
                <a:latin typeface="HG丸ｺﾞｼｯｸM-PRO" pitchFamily="50" charset="-128"/>
                <a:ea typeface="HG丸ｺﾞｼｯｸM-PRO" pitchFamily="50" charset="-128"/>
              </a:rPr>
              <a:t>情報</a:t>
            </a:r>
            <a:r>
              <a:rPr kumimoji="0" lang="ja-JP" altLang="en-US" sz="2000" kern="0" dirty="0" smtClean="0">
                <a:solidFill>
                  <a:srgbClr val="1F497D"/>
                </a:solidFill>
                <a:latin typeface="HG丸ｺﾞｼｯｸM-PRO" pitchFamily="50" charset="-128"/>
                <a:ea typeface="HG丸ｺﾞｼｯｸM-PRO" pitchFamily="50" charset="-128"/>
              </a:rPr>
              <a:t>を信じて契約</a:t>
            </a:r>
            <a:endParaRPr kumimoji="0" lang="ja-JP" altLang="en-US" sz="2000" kern="0" dirty="0">
              <a:solidFill>
                <a:srgbClr val="1F497D"/>
              </a:solidFill>
              <a:latin typeface="HG丸ｺﾞｼｯｸM-PRO" pitchFamily="50" charset="-128"/>
              <a:ea typeface="HG丸ｺﾞｼｯｸM-PRO" pitchFamily="50" charset="-128"/>
            </a:endParaRPr>
          </a:p>
        </p:txBody>
      </p:sp>
      <p:pic>
        <p:nvPicPr>
          <p:cNvPr id="33" name="Picture 3" descr="G:\消費生活センター　消費者教育\イラストいろいろ\kaiyaku_keiyakusyo.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98421" y="5285499"/>
            <a:ext cx="1111402" cy="1171610"/>
          </a:xfrm>
          <a:prstGeom prst="rect">
            <a:avLst/>
          </a:prstGeom>
          <a:noFill/>
          <a:extLst>
            <a:ext uri="{909E8E84-426E-40DD-AFC4-6F175D3DCCD1}">
              <a14:hiddenFill xmlns:a14="http://schemas.microsoft.com/office/drawing/2010/main">
                <a:solidFill>
                  <a:srgbClr val="FFFFFF"/>
                </a:solidFill>
              </a14:hiddenFill>
            </a:ext>
          </a:extLst>
        </p:spPr>
      </p:pic>
      <p:pic>
        <p:nvPicPr>
          <p:cNvPr id="34" name="Picture 5" descr="G:\KINGSTON\くらしの一日講座\イラストいろいろ\factcheck_woman.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737635" y="5139315"/>
            <a:ext cx="1433229" cy="1510870"/>
          </a:xfrm>
          <a:prstGeom prst="rect">
            <a:avLst/>
          </a:prstGeom>
          <a:noFill/>
          <a:extLst>
            <a:ext uri="{909E8E84-426E-40DD-AFC4-6F175D3DCCD1}">
              <a14:hiddenFill xmlns:a14="http://schemas.microsoft.com/office/drawing/2010/main">
                <a:solidFill>
                  <a:srgbClr val="FFFFFF"/>
                </a:solidFill>
              </a14:hiddenFill>
            </a:ext>
          </a:extLst>
        </p:spPr>
      </p:pic>
      <p:pic>
        <p:nvPicPr>
          <p:cNvPr id="35" name="Picture 6" descr="G:\KINGSTON\くらしの一日講座\イラストいろいろ\keiyakusyo_tsukitsukeru.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896092" y="5147924"/>
            <a:ext cx="1443751" cy="1521962"/>
          </a:xfrm>
          <a:prstGeom prst="rect">
            <a:avLst/>
          </a:prstGeom>
          <a:noFill/>
          <a:extLst>
            <a:ext uri="{909E8E84-426E-40DD-AFC4-6F175D3DCCD1}">
              <a14:hiddenFill xmlns:a14="http://schemas.microsoft.com/office/drawing/2010/main">
                <a:solidFill>
                  <a:srgbClr val="FFFFFF"/>
                </a:solidFill>
              </a14:hiddenFill>
            </a:ext>
          </a:extLst>
        </p:spPr>
      </p:pic>
      <p:pic>
        <p:nvPicPr>
          <p:cNvPr id="36" name="Picture 3" descr="G:\KINGSTON\くらしの一日講座\イラストいろいろ\困り顔.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837840" y="2023030"/>
            <a:ext cx="1210041" cy="1421271"/>
          </a:xfrm>
          <a:prstGeom prst="rect">
            <a:avLst/>
          </a:prstGeom>
          <a:noFill/>
          <a:extLst>
            <a:ext uri="{909E8E84-426E-40DD-AFC4-6F175D3DCCD1}">
              <a14:hiddenFill xmlns:a14="http://schemas.microsoft.com/office/drawing/2010/main">
                <a:solidFill>
                  <a:srgbClr val="FFFFFF"/>
                </a:solidFill>
              </a14:hiddenFill>
            </a:ext>
          </a:extLst>
        </p:spPr>
      </p:pic>
      <p:sp>
        <p:nvSpPr>
          <p:cNvPr id="37" name="下矢印 36"/>
          <p:cNvSpPr/>
          <p:nvPr/>
        </p:nvSpPr>
        <p:spPr>
          <a:xfrm>
            <a:off x="979521" y="3552629"/>
            <a:ext cx="1152128" cy="541000"/>
          </a:xfrm>
          <a:prstGeom prst="down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8" name="下矢印 37"/>
          <p:cNvSpPr/>
          <p:nvPr/>
        </p:nvSpPr>
        <p:spPr>
          <a:xfrm>
            <a:off x="3903659" y="3565758"/>
            <a:ext cx="1152128" cy="541000"/>
          </a:xfrm>
          <a:prstGeom prst="down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9" name="下矢印 38"/>
          <p:cNvSpPr/>
          <p:nvPr/>
        </p:nvSpPr>
        <p:spPr>
          <a:xfrm>
            <a:off x="6793034" y="3580596"/>
            <a:ext cx="1152128" cy="541000"/>
          </a:xfrm>
          <a:prstGeom prst="down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4098" name="Picture 2" descr="G:\KINGSTON\くらしの一日講座\イラストいろいろ\契約書.pn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580015" y="2039406"/>
            <a:ext cx="1951139" cy="1273118"/>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G:\KINGSTON\くらしの一日講座\イラストいろいろ\question_head_gakuzen_girl.png"/>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7209221" y="2023030"/>
            <a:ext cx="1726263" cy="1356818"/>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G:\KINGSTON\くらしの一日講座\イラストいろいろ\shopping_tsuuhan_trouble_kikai_woman.png"/>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724695" y="5477646"/>
            <a:ext cx="973726" cy="973726"/>
          </a:xfrm>
          <a:prstGeom prst="rect">
            <a:avLst/>
          </a:prstGeom>
          <a:noFill/>
          <a:extLst>
            <a:ext uri="{909E8E84-426E-40DD-AFC4-6F175D3DCCD1}">
              <a14:hiddenFill xmlns:a14="http://schemas.microsoft.com/office/drawing/2010/main">
                <a:solidFill>
                  <a:srgbClr val="FFFFFF"/>
                </a:solidFill>
              </a14:hiddenFill>
            </a:ext>
          </a:extLst>
        </p:spPr>
      </p:pic>
      <p:sp>
        <p:nvSpPr>
          <p:cNvPr id="2" name="フッター プレースホルダー 1"/>
          <p:cNvSpPr>
            <a:spLocks noGrp="1"/>
          </p:cNvSpPr>
          <p:nvPr>
            <p:ph type="ftr" sz="quarter" idx="11"/>
          </p:nvPr>
        </p:nvSpPr>
        <p:spPr>
          <a:xfrm>
            <a:off x="6334716" y="6543898"/>
            <a:ext cx="2895600" cy="365125"/>
          </a:xfrm>
        </p:spPr>
        <p:txBody>
          <a:bodyPr/>
          <a:lstStyle/>
          <a:p>
            <a:pPr>
              <a:defRPr/>
            </a:pPr>
            <a:r>
              <a:rPr lang="en-US" altLang="ja-JP" dirty="0" smtClean="0">
                <a:solidFill>
                  <a:prstClr val="black">
                    <a:tint val="75000"/>
                  </a:prstClr>
                </a:solidFill>
              </a:rPr>
              <a:t>©2020</a:t>
            </a:r>
            <a:r>
              <a:rPr lang="ja-JP" altLang="en-US" dirty="0" smtClean="0">
                <a:solidFill>
                  <a:prstClr val="black">
                    <a:tint val="75000"/>
                  </a:prstClr>
                </a:solidFill>
              </a:rPr>
              <a:t>滋賀県消費生活センター</a:t>
            </a:r>
            <a:endParaRPr lang="en-US" dirty="0">
              <a:solidFill>
                <a:prstClr val="black">
                  <a:tint val="75000"/>
                </a:prstClr>
              </a:solidFill>
            </a:endParaRPr>
          </a:p>
        </p:txBody>
      </p:sp>
    </p:spTree>
    <p:extLst>
      <p:ext uri="{BB962C8B-B14F-4D97-AF65-F5344CB8AC3E}">
        <p14:creationId xmlns:p14="http://schemas.microsoft.com/office/powerpoint/2010/main" val="172468976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6739" name="Picture 4" descr="ããããããå¥³æ§ã®ã¤ã©ã¹ã"/>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89562" y="1268761"/>
            <a:ext cx="851927" cy="9105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6740" name="Picture 6" descr="ããããããç·æ§ã®ã¤ã©ã¹ã"/>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9040" y="1268761"/>
            <a:ext cx="910579" cy="9105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6741" name="Picture 8" descr="ãµã©ãªã¼ãã³ã®ã¤ã©ã¹ãï¼è·æ¥­ï¼"/>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07221" y="5396707"/>
            <a:ext cx="993775" cy="992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フローチャート : 代替処理 1"/>
          <p:cNvSpPr/>
          <p:nvPr/>
        </p:nvSpPr>
        <p:spPr>
          <a:xfrm>
            <a:off x="422277" y="2206626"/>
            <a:ext cx="1362075" cy="815975"/>
          </a:xfrm>
          <a:prstGeom prst="flowChartAlternateProcess">
            <a:avLst/>
          </a:prstGeom>
          <a:solidFill>
            <a:schemeClr val="bg1"/>
          </a:solidFill>
        </p:spPr>
        <p:style>
          <a:lnRef idx="1">
            <a:schemeClr val="accent1"/>
          </a:lnRef>
          <a:fillRef idx="3">
            <a:schemeClr val="accent1"/>
          </a:fillRef>
          <a:effectRef idx="2">
            <a:schemeClr val="accent1"/>
          </a:effectRef>
          <a:fontRef idx="minor">
            <a:schemeClr val="lt1"/>
          </a:fontRef>
        </p:style>
        <p:txBody>
          <a:bodyPr anchor="ctr"/>
          <a:lstStyle/>
          <a:p>
            <a:pPr algn="ctr" defTabSz="457200" fontAlgn="base">
              <a:spcBef>
                <a:spcPct val="0"/>
              </a:spcBef>
              <a:spcAft>
                <a:spcPct val="0"/>
              </a:spcAft>
              <a:defRPr/>
            </a:pPr>
            <a:r>
              <a:rPr lang="en-US" altLang="ja-JP" sz="1400" dirty="0">
                <a:solidFill>
                  <a:srgbClr val="C00000"/>
                </a:solidFill>
              </a:rPr>
              <a:t>&lt;</a:t>
            </a:r>
            <a:r>
              <a:rPr lang="ja-JP" altLang="en-US" sz="1400" dirty="0">
                <a:solidFill>
                  <a:srgbClr val="C00000"/>
                </a:solidFill>
              </a:rPr>
              <a:t>消費者</a:t>
            </a:r>
            <a:r>
              <a:rPr lang="en-US" altLang="ja-JP" sz="1400" dirty="0">
                <a:solidFill>
                  <a:srgbClr val="C00000"/>
                </a:solidFill>
              </a:rPr>
              <a:t>&gt;</a:t>
            </a:r>
            <a:endParaRPr lang="ja-JP" altLang="en-US" sz="1400" dirty="0">
              <a:solidFill>
                <a:srgbClr val="C00000"/>
              </a:solidFill>
            </a:endParaRPr>
          </a:p>
          <a:p>
            <a:pPr algn="ctr" defTabSz="457200" fontAlgn="base">
              <a:spcBef>
                <a:spcPct val="0"/>
              </a:spcBef>
              <a:spcAft>
                <a:spcPct val="0"/>
              </a:spcAft>
              <a:defRPr/>
            </a:pPr>
            <a:r>
              <a:rPr lang="ja-JP" altLang="en-US" sz="1400" dirty="0">
                <a:solidFill>
                  <a:prstClr val="black"/>
                </a:solidFill>
              </a:rPr>
              <a:t>買います</a:t>
            </a:r>
          </a:p>
          <a:p>
            <a:pPr algn="ctr" defTabSz="457200" fontAlgn="base">
              <a:spcBef>
                <a:spcPct val="0"/>
              </a:spcBef>
              <a:spcAft>
                <a:spcPct val="0"/>
              </a:spcAft>
              <a:defRPr/>
            </a:pPr>
            <a:r>
              <a:rPr lang="en-US" altLang="ja-JP" sz="1400" dirty="0">
                <a:solidFill>
                  <a:prstClr val="black"/>
                </a:solidFill>
              </a:rPr>
              <a:t>(</a:t>
            </a:r>
            <a:r>
              <a:rPr lang="ja-JP" altLang="en-US" sz="1400" dirty="0">
                <a:solidFill>
                  <a:prstClr val="black"/>
                </a:solidFill>
              </a:rPr>
              <a:t>申込</a:t>
            </a:r>
            <a:r>
              <a:rPr lang="en-US" altLang="ja-JP" sz="1400" dirty="0">
                <a:solidFill>
                  <a:prstClr val="black"/>
                </a:solidFill>
              </a:rPr>
              <a:t>)</a:t>
            </a:r>
            <a:endParaRPr lang="ja-JP" altLang="en-US" sz="1400" dirty="0">
              <a:solidFill>
                <a:prstClr val="black"/>
              </a:solidFill>
            </a:endParaRPr>
          </a:p>
        </p:txBody>
      </p:sp>
      <p:sp>
        <p:nvSpPr>
          <p:cNvPr id="14" name="角丸四角形 13"/>
          <p:cNvSpPr/>
          <p:nvPr/>
        </p:nvSpPr>
        <p:spPr>
          <a:xfrm>
            <a:off x="476278" y="4429126"/>
            <a:ext cx="1362075" cy="815975"/>
          </a:xfrm>
          <a:prstGeom prst="roundRect">
            <a:avLst/>
          </a:prstGeom>
          <a:solidFill>
            <a:schemeClr val="bg1"/>
          </a:solidFill>
        </p:spPr>
        <p:style>
          <a:lnRef idx="1">
            <a:schemeClr val="accent1"/>
          </a:lnRef>
          <a:fillRef idx="3">
            <a:schemeClr val="accent1"/>
          </a:fillRef>
          <a:effectRef idx="2">
            <a:schemeClr val="accent1"/>
          </a:effectRef>
          <a:fontRef idx="minor">
            <a:schemeClr val="lt1"/>
          </a:fontRef>
        </p:style>
        <p:txBody>
          <a:bodyPr anchor="ctr"/>
          <a:lstStyle/>
          <a:p>
            <a:pPr algn="ctr" defTabSz="457200" fontAlgn="base">
              <a:spcBef>
                <a:spcPct val="0"/>
              </a:spcBef>
              <a:spcAft>
                <a:spcPct val="0"/>
              </a:spcAft>
              <a:defRPr/>
            </a:pPr>
            <a:r>
              <a:rPr lang="en-US" altLang="ja-JP" sz="1400" dirty="0">
                <a:solidFill>
                  <a:prstClr val="black"/>
                </a:solidFill>
              </a:rPr>
              <a:t>&lt;</a:t>
            </a:r>
            <a:r>
              <a:rPr lang="ja-JP" altLang="en-US" sz="1400" dirty="0">
                <a:solidFill>
                  <a:prstClr val="black"/>
                </a:solidFill>
              </a:rPr>
              <a:t>事業者</a:t>
            </a:r>
            <a:r>
              <a:rPr lang="en-US" altLang="ja-JP" sz="1400" dirty="0">
                <a:solidFill>
                  <a:prstClr val="black"/>
                </a:solidFill>
              </a:rPr>
              <a:t>&gt;</a:t>
            </a:r>
            <a:endParaRPr lang="ja-JP" altLang="en-US" sz="1400" dirty="0">
              <a:solidFill>
                <a:prstClr val="black"/>
              </a:solidFill>
            </a:endParaRPr>
          </a:p>
          <a:p>
            <a:pPr algn="ctr" defTabSz="457200" fontAlgn="base">
              <a:spcBef>
                <a:spcPct val="0"/>
              </a:spcBef>
              <a:spcAft>
                <a:spcPct val="0"/>
              </a:spcAft>
              <a:defRPr/>
            </a:pPr>
            <a:r>
              <a:rPr lang="ja-JP" altLang="en-US" sz="1400" dirty="0">
                <a:solidFill>
                  <a:srgbClr val="C00000"/>
                </a:solidFill>
              </a:rPr>
              <a:t>売ります</a:t>
            </a:r>
          </a:p>
          <a:p>
            <a:pPr algn="ctr" defTabSz="457200" fontAlgn="base">
              <a:spcBef>
                <a:spcPct val="0"/>
              </a:spcBef>
              <a:spcAft>
                <a:spcPct val="0"/>
              </a:spcAft>
              <a:defRPr/>
            </a:pPr>
            <a:r>
              <a:rPr lang="en-US" altLang="ja-JP" sz="1400" dirty="0">
                <a:solidFill>
                  <a:srgbClr val="C00000"/>
                </a:solidFill>
              </a:rPr>
              <a:t>(</a:t>
            </a:r>
            <a:r>
              <a:rPr lang="ja-JP" altLang="en-US" sz="1400" dirty="0">
                <a:solidFill>
                  <a:srgbClr val="C00000"/>
                </a:solidFill>
              </a:rPr>
              <a:t>承諾</a:t>
            </a:r>
            <a:r>
              <a:rPr lang="en-US" altLang="ja-JP" dirty="0">
                <a:solidFill>
                  <a:srgbClr val="C00000"/>
                </a:solidFill>
              </a:rPr>
              <a:t>)</a:t>
            </a:r>
            <a:endParaRPr lang="ja-JP" altLang="en-US" dirty="0">
              <a:solidFill>
                <a:srgbClr val="C00000"/>
              </a:solidFill>
            </a:endParaRPr>
          </a:p>
        </p:txBody>
      </p:sp>
      <p:sp>
        <p:nvSpPr>
          <p:cNvPr id="22" name="角丸四角形 21"/>
          <p:cNvSpPr/>
          <p:nvPr/>
        </p:nvSpPr>
        <p:spPr>
          <a:xfrm>
            <a:off x="6416666" y="3168858"/>
            <a:ext cx="1974315" cy="675859"/>
          </a:xfrm>
          <a:prstGeom prst="roundRect">
            <a:avLst/>
          </a:prstGeom>
          <a:solidFill>
            <a:srgbClr val="FF0000"/>
          </a:solidFill>
        </p:spPr>
        <p:style>
          <a:lnRef idx="1">
            <a:schemeClr val="accent1"/>
          </a:lnRef>
          <a:fillRef idx="3">
            <a:schemeClr val="accent1"/>
          </a:fillRef>
          <a:effectRef idx="2">
            <a:schemeClr val="accent1"/>
          </a:effectRef>
          <a:fontRef idx="minor">
            <a:schemeClr val="lt1"/>
          </a:fontRef>
        </p:style>
        <p:txBody>
          <a:bodyPr anchor="ctr"/>
          <a:lstStyle/>
          <a:p>
            <a:pPr algn="ctr" defTabSz="457200" fontAlgn="base">
              <a:spcBef>
                <a:spcPct val="0"/>
              </a:spcBef>
              <a:spcAft>
                <a:spcPct val="0"/>
              </a:spcAft>
              <a:defRPr/>
            </a:pPr>
            <a:r>
              <a:rPr lang="ja-JP" altLang="en-US" sz="2400" b="1" dirty="0" smtClean="0">
                <a:solidFill>
                  <a:prstClr val="white"/>
                </a:solidFill>
                <a:latin typeface="ＭＳ Ｐゴシック"/>
              </a:rPr>
              <a:t>法的手続き</a:t>
            </a:r>
            <a:endParaRPr lang="ja-JP" altLang="en-US" sz="2400" b="1" dirty="0">
              <a:solidFill>
                <a:prstClr val="white"/>
              </a:solidFill>
              <a:latin typeface="ＭＳ Ｐゴシック"/>
            </a:endParaRPr>
          </a:p>
        </p:txBody>
      </p:sp>
      <p:sp>
        <p:nvSpPr>
          <p:cNvPr id="27" name="右矢印 26"/>
          <p:cNvSpPr/>
          <p:nvPr/>
        </p:nvSpPr>
        <p:spPr>
          <a:xfrm flipV="1">
            <a:off x="1309688" y="3506788"/>
            <a:ext cx="1231900" cy="400051"/>
          </a:xfrm>
          <a:prstGeom prst="rightArrow">
            <a:avLst>
              <a:gd name="adj1" fmla="val 58065"/>
              <a:gd name="adj2" fmla="val 50000"/>
            </a:avLst>
          </a:prstGeom>
          <a:solidFill>
            <a:schemeClr val="accent1">
              <a:tint val="100000"/>
              <a:shade val="100000"/>
              <a:satMod val="130000"/>
            </a:schemeClr>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defTabSz="457200" fontAlgn="base">
              <a:spcBef>
                <a:spcPct val="0"/>
              </a:spcBef>
              <a:spcAft>
                <a:spcPct val="0"/>
              </a:spcAft>
              <a:defRPr/>
            </a:pPr>
            <a:endParaRPr lang="ja-JP" altLang="en-US">
              <a:solidFill>
                <a:prstClr val="white"/>
              </a:solidFill>
            </a:endParaRPr>
          </a:p>
        </p:txBody>
      </p:sp>
      <p:sp>
        <p:nvSpPr>
          <p:cNvPr id="31" name="左矢印 30"/>
          <p:cNvSpPr/>
          <p:nvPr/>
        </p:nvSpPr>
        <p:spPr>
          <a:xfrm rot="16200000">
            <a:off x="820738" y="3154364"/>
            <a:ext cx="566739" cy="334963"/>
          </a:xfrm>
          <a:prstGeom prst="leftArrow">
            <a:avLst/>
          </a:prstGeom>
          <a:solidFill>
            <a:schemeClr val="accent1">
              <a:tint val="100000"/>
              <a:shade val="100000"/>
              <a:satMod val="130000"/>
            </a:schemeClr>
          </a:solidFill>
        </p:spPr>
        <p:style>
          <a:lnRef idx="1">
            <a:schemeClr val="accent1"/>
          </a:lnRef>
          <a:fillRef idx="3">
            <a:schemeClr val="accent1"/>
          </a:fillRef>
          <a:effectRef idx="2">
            <a:schemeClr val="accent1"/>
          </a:effectRef>
          <a:fontRef idx="minor">
            <a:schemeClr val="lt1"/>
          </a:fontRef>
        </p:style>
        <p:txBody>
          <a:bodyPr anchor="ctr"/>
          <a:lstStyle/>
          <a:p>
            <a:pPr algn="ctr" defTabSz="457200" fontAlgn="base">
              <a:spcBef>
                <a:spcPct val="0"/>
              </a:spcBef>
              <a:spcAft>
                <a:spcPct val="0"/>
              </a:spcAft>
              <a:defRPr/>
            </a:pPr>
            <a:endParaRPr lang="ja-JP" altLang="en-US">
              <a:solidFill>
                <a:prstClr val="white"/>
              </a:solidFill>
            </a:endParaRPr>
          </a:p>
        </p:txBody>
      </p:sp>
      <p:sp>
        <p:nvSpPr>
          <p:cNvPr id="28" name="正方形/長方形 27"/>
          <p:cNvSpPr/>
          <p:nvPr/>
        </p:nvSpPr>
        <p:spPr>
          <a:xfrm>
            <a:off x="6660232" y="4085089"/>
            <a:ext cx="2232248" cy="2440255"/>
          </a:xfrm>
          <a:prstGeom prst="rect">
            <a:avLst/>
          </a:prstGeom>
          <a:noFill/>
          <a:ln w="28575">
            <a:solidFill>
              <a:srgbClr val="FF0000"/>
            </a:solidFill>
          </a:ln>
        </p:spPr>
        <p:style>
          <a:lnRef idx="1">
            <a:schemeClr val="accent1"/>
          </a:lnRef>
          <a:fillRef idx="3">
            <a:schemeClr val="accent1"/>
          </a:fillRef>
          <a:effectRef idx="2">
            <a:schemeClr val="accent1"/>
          </a:effectRef>
          <a:fontRef idx="minor">
            <a:schemeClr val="lt1"/>
          </a:fontRef>
        </p:style>
        <p:txBody>
          <a:bodyPr anchor="ctr"/>
          <a:lstStyle/>
          <a:p>
            <a:pPr defTabSz="457200" fontAlgn="base">
              <a:spcBef>
                <a:spcPct val="0"/>
              </a:spcBef>
              <a:spcAft>
                <a:spcPct val="0"/>
              </a:spcAft>
              <a:defRPr/>
            </a:pPr>
            <a:r>
              <a:rPr lang="ja-JP" altLang="en-US" sz="2000" dirty="0" smtClean="0">
                <a:solidFill>
                  <a:srgbClr val="000000"/>
                </a:solidFill>
                <a:latin typeface="AR P丸ゴシック体M" pitchFamily="50" charset="-128"/>
                <a:ea typeface="AR P丸ゴシック体M" pitchFamily="50" charset="-128"/>
              </a:rPr>
              <a:t>①クーリング・オフ</a:t>
            </a:r>
          </a:p>
          <a:p>
            <a:pPr defTabSz="457200" fontAlgn="base">
              <a:spcBef>
                <a:spcPct val="0"/>
              </a:spcBef>
              <a:spcAft>
                <a:spcPct val="0"/>
              </a:spcAft>
              <a:defRPr/>
            </a:pPr>
            <a:r>
              <a:rPr lang="ja-JP" altLang="en-US" sz="2000" dirty="0" smtClean="0">
                <a:solidFill>
                  <a:srgbClr val="000000"/>
                </a:solidFill>
                <a:latin typeface="AR P丸ゴシック体M" pitchFamily="50" charset="-128"/>
                <a:ea typeface="AR P丸ゴシック体M" pitchFamily="50" charset="-128"/>
              </a:rPr>
              <a:t>②中途解約</a:t>
            </a:r>
          </a:p>
          <a:p>
            <a:pPr defTabSz="457200" fontAlgn="base">
              <a:spcBef>
                <a:spcPct val="0"/>
              </a:spcBef>
              <a:spcAft>
                <a:spcPct val="0"/>
              </a:spcAft>
              <a:defRPr/>
            </a:pPr>
            <a:r>
              <a:rPr lang="ja-JP" altLang="en-US" sz="2000" dirty="0" smtClean="0">
                <a:solidFill>
                  <a:srgbClr val="000000"/>
                </a:solidFill>
                <a:latin typeface="AR P丸ゴシック体M" pitchFamily="50" charset="-128"/>
                <a:ea typeface="AR P丸ゴシック体M" pitchFamily="50" charset="-128"/>
              </a:rPr>
              <a:t>③契約取消</a:t>
            </a:r>
          </a:p>
          <a:p>
            <a:pPr defTabSz="457200" fontAlgn="base">
              <a:spcBef>
                <a:spcPct val="0"/>
              </a:spcBef>
              <a:spcAft>
                <a:spcPct val="0"/>
              </a:spcAft>
              <a:defRPr/>
            </a:pPr>
            <a:endParaRPr lang="ja-JP" altLang="en-US" sz="2000" b="1" dirty="0">
              <a:solidFill>
                <a:srgbClr val="000000"/>
              </a:solidFill>
              <a:latin typeface="AR P丸ゴシック体M" pitchFamily="50" charset="-128"/>
              <a:ea typeface="AR P丸ゴシック体M" pitchFamily="50" charset="-128"/>
            </a:endParaRPr>
          </a:p>
          <a:p>
            <a:pPr defTabSz="457200" fontAlgn="base">
              <a:spcBef>
                <a:spcPct val="0"/>
              </a:spcBef>
              <a:spcAft>
                <a:spcPct val="0"/>
              </a:spcAft>
              <a:defRPr/>
            </a:pPr>
            <a:r>
              <a:rPr lang="en-US" altLang="ja-JP" b="1" dirty="0" smtClean="0">
                <a:solidFill>
                  <a:srgbClr val="000000"/>
                </a:solidFill>
                <a:latin typeface="AR P丸ゴシック体M" pitchFamily="50" charset="-128"/>
                <a:ea typeface="AR P丸ゴシック体M" pitchFamily="50" charset="-128"/>
              </a:rPr>
              <a:t>※</a:t>
            </a:r>
            <a:r>
              <a:rPr lang="ja-JP" altLang="en-US" b="1" dirty="0" smtClean="0">
                <a:solidFill>
                  <a:srgbClr val="000000"/>
                </a:solidFill>
                <a:latin typeface="AR P丸ゴシック体M" pitchFamily="50" charset="-128"/>
                <a:ea typeface="AR P丸ゴシック体M" pitchFamily="50" charset="-128"/>
              </a:rPr>
              <a:t>他にも法的に</a:t>
            </a:r>
          </a:p>
          <a:p>
            <a:pPr defTabSz="457200" fontAlgn="base">
              <a:spcBef>
                <a:spcPct val="0"/>
              </a:spcBef>
              <a:spcAft>
                <a:spcPct val="0"/>
              </a:spcAft>
              <a:defRPr/>
            </a:pPr>
            <a:r>
              <a:rPr lang="ja-JP" altLang="en-US" b="1" dirty="0">
                <a:solidFill>
                  <a:srgbClr val="000000"/>
                </a:solidFill>
                <a:latin typeface="AR P丸ゴシック体M" pitchFamily="50" charset="-128"/>
                <a:ea typeface="AR P丸ゴシック体M" pitchFamily="50" charset="-128"/>
              </a:rPr>
              <a:t>　</a:t>
            </a:r>
            <a:r>
              <a:rPr lang="ja-JP" altLang="en-US" b="1" dirty="0" smtClean="0">
                <a:solidFill>
                  <a:srgbClr val="000000"/>
                </a:solidFill>
                <a:latin typeface="AR P丸ゴシック体M" pitchFamily="50" charset="-128"/>
                <a:ea typeface="AR P丸ゴシック体M" pitchFamily="50" charset="-128"/>
              </a:rPr>
              <a:t>やめられる</a:t>
            </a:r>
          </a:p>
          <a:p>
            <a:pPr defTabSz="457200" fontAlgn="base">
              <a:spcBef>
                <a:spcPct val="0"/>
              </a:spcBef>
              <a:spcAft>
                <a:spcPct val="0"/>
              </a:spcAft>
              <a:defRPr/>
            </a:pPr>
            <a:r>
              <a:rPr lang="ja-JP" altLang="en-US" b="1" dirty="0">
                <a:solidFill>
                  <a:srgbClr val="000000"/>
                </a:solidFill>
                <a:latin typeface="AR P丸ゴシック体M" pitchFamily="50" charset="-128"/>
                <a:ea typeface="AR P丸ゴシック体M" pitchFamily="50" charset="-128"/>
              </a:rPr>
              <a:t>　</a:t>
            </a:r>
            <a:r>
              <a:rPr lang="ja-JP" altLang="en-US" b="1" dirty="0" smtClean="0">
                <a:solidFill>
                  <a:srgbClr val="000000"/>
                </a:solidFill>
                <a:latin typeface="AR P丸ゴシック体M" pitchFamily="50" charset="-128"/>
                <a:ea typeface="AR P丸ゴシック体M" pitchFamily="50" charset="-128"/>
              </a:rPr>
              <a:t>ものもあります。</a:t>
            </a:r>
            <a:endParaRPr lang="ja-JP" altLang="en-US" b="1" dirty="0">
              <a:solidFill>
                <a:srgbClr val="000000"/>
              </a:solidFill>
              <a:latin typeface="AR P丸ゴシック体M" pitchFamily="50" charset="-128"/>
              <a:ea typeface="AR P丸ゴシック体M" pitchFamily="50" charset="-128"/>
            </a:endParaRPr>
          </a:p>
        </p:txBody>
      </p:sp>
      <p:sp>
        <p:nvSpPr>
          <p:cNvPr id="32" name="左矢印 31"/>
          <p:cNvSpPr/>
          <p:nvPr/>
        </p:nvSpPr>
        <p:spPr>
          <a:xfrm rot="5400000">
            <a:off x="839790" y="3978276"/>
            <a:ext cx="566737" cy="334963"/>
          </a:xfrm>
          <a:prstGeom prst="leftArrow">
            <a:avLst/>
          </a:prstGeom>
          <a:solidFill>
            <a:schemeClr val="accent1">
              <a:tint val="100000"/>
              <a:shade val="100000"/>
              <a:satMod val="130000"/>
            </a:schemeClr>
          </a:solidFill>
        </p:spPr>
        <p:style>
          <a:lnRef idx="1">
            <a:schemeClr val="accent1"/>
          </a:lnRef>
          <a:fillRef idx="3">
            <a:schemeClr val="accent1"/>
          </a:fillRef>
          <a:effectRef idx="2">
            <a:schemeClr val="accent1"/>
          </a:effectRef>
          <a:fontRef idx="minor">
            <a:schemeClr val="lt1"/>
          </a:fontRef>
        </p:style>
        <p:txBody>
          <a:bodyPr anchor="ctr"/>
          <a:lstStyle/>
          <a:p>
            <a:pPr algn="ctr" defTabSz="457200" fontAlgn="base">
              <a:spcBef>
                <a:spcPct val="0"/>
              </a:spcBef>
              <a:spcAft>
                <a:spcPct val="0"/>
              </a:spcAft>
              <a:defRPr/>
            </a:pPr>
            <a:endParaRPr lang="ja-JP" altLang="en-US">
              <a:solidFill>
                <a:prstClr val="white"/>
              </a:solidFill>
            </a:endParaRPr>
          </a:p>
        </p:txBody>
      </p:sp>
      <p:sp>
        <p:nvSpPr>
          <p:cNvPr id="4" name="屈折矢印 3"/>
          <p:cNvSpPr/>
          <p:nvPr/>
        </p:nvSpPr>
        <p:spPr>
          <a:xfrm rot="5400000">
            <a:off x="1871212" y="4239078"/>
            <a:ext cx="1777318" cy="881062"/>
          </a:xfrm>
          <a:prstGeom prst="bentUpArrow">
            <a:avLst>
              <a:gd name="adj1" fmla="val 25001"/>
              <a:gd name="adj2" fmla="val 25000"/>
              <a:gd name="adj3" fmla="val 25000"/>
            </a:avLst>
          </a:prstGeom>
          <a:solidFill>
            <a:schemeClr val="accent1">
              <a:tint val="100000"/>
              <a:shade val="100000"/>
              <a:satMod val="130000"/>
            </a:schemeClr>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defTabSz="457200" fontAlgn="base">
              <a:spcBef>
                <a:spcPct val="0"/>
              </a:spcBef>
              <a:spcAft>
                <a:spcPct val="0"/>
              </a:spcAft>
              <a:defRPr/>
            </a:pPr>
            <a:endParaRPr lang="ja-JP" altLang="en-US">
              <a:solidFill>
                <a:prstClr val="white"/>
              </a:solidFill>
            </a:endParaRPr>
          </a:p>
        </p:txBody>
      </p:sp>
      <p:sp>
        <p:nvSpPr>
          <p:cNvPr id="33" name="屈折矢印 32"/>
          <p:cNvSpPr/>
          <p:nvPr/>
        </p:nvSpPr>
        <p:spPr>
          <a:xfrm rot="5400000" flipH="1">
            <a:off x="1848398" y="2468017"/>
            <a:ext cx="1821356" cy="882650"/>
          </a:xfrm>
          <a:prstGeom prst="bentUpArrow">
            <a:avLst>
              <a:gd name="adj1" fmla="val 25001"/>
              <a:gd name="adj2" fmla="val 24136"/>
              <a:gd name="adj3" fmla="val 25000"/>
            </a:avLst>
          </a:prstGeom>
          <a:solidFill>
            <a:schemeClr val="accent1">
              <a:tint val="100000"/>
              <a:shade val="100000"/>
              <a:satMod val="130000"/>
            </a:schemeClr>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defTabSz="457200" fontAlgn="base">
              <a:spcBef>
                <a:spcPct val="0"/>
              </a:spcBef>
              <a:spcAft>
                <a:spcPct val="0"/>
              </a:spcAft>
              <a:defRPr/>
            </a:pPr>
            <a:endParaRPr lang="ja-JP" altLang="en-US">
              <a:solidFill>
                <a:prstClr val="white"/>
              </a:solidFill>
            </a:endParaRPr>
          </a:p>
        </p:txBody>
      </p:sp>
      <p:sp>
        <p:nvSpPr>
          <p:cNvPr id="35" name="右矢印 34"/>
          <p:cNvSpPr/>
          <p:nvPr/>
        </p:nvSpPr>
        <p:spPr>
          <a:xfrm flipV="1">
            <a:off x="4788024" y="2034218"/>
            <a:ext cx="1224135" cy="400051"/>
          </a:xfrm>
          <a:prstGeom prst="rightArrow">
            <a:avLst>
              <a:gd name="adj1" fmla="val 58065"/>
              <a:gd name="adj2" fmla="val 50000"/>
            </a:avLst>
          </a:prstGeom>
          <a:solidFill>
            <a:schemeClr val="accent1">
              <a:tint val="100000"/>
              <a:shade val="100000"/>
              <a:satMod val="130000"/>
            </a:schemeClr>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defTabSz="457200" fontAlgn="base">
              <a:spcBef>
                <a:spcPct val="0"/>
              </a:spcBef>
              <a:spcAft>
                <a:spcPct val="0"/>
              </a:spcAft>
              <a:defRPr/>
            </a:pPr>
            <a:endParaRPr lang="ja-JP" altLang="en-US">
              <a:solidFill>
                <a:prstClr val="white"/>
              </a:solidFill>
            </a:endParaRPr>
          </a:p>
        </p:txBody>
      </p:sp>
      <p:sp>
        <p:nvSpPr>
          <p:cNvPr id="36" name="屈折矢印 35"/>
          <p:cNvSpPr/>
          <p:nvPr/>
        </p:nvSpPr>
        <p:spPr>
          <a:xfrm rot="5400000">
            <a:off x="5390041" y="2782583"/>
            <a:ext cx="1414463" cy="602274"/>
          </a:xfrm>
          <a:prstGeom prst="bentUpArrow">
            <a:avLst>
              <a:gd name="adj1" fmla="val 34345"/>
              <a:gd name="adj2" fmla="val 25000"/>
              <a:gd name="adj3" fmla="val 25000"/>
            </a:avLst>
          </a:prstGeom>
          <a:solidFill>
            <a:schemeClr val="accent1">
              <a:tint val="100000"/>
              <a:shade val="100000"/>
              <a:satMod val="130000"/>
            </a:schemeClr>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defTabSz="457200" fontAlgn="base">
              <a:spcBef>
                <a:spcPct val="0"/>
              </a:spcBef>
              <a:spcAft>
                <a:spcPct val="0"/>
              </a:spcAft>
              <a:defRPr/>
            </a:pPr>
            <a:endParaRPr lang="ja-JP" altLang="en-US">
              <a:solidFill>
                <a:prstClr val="white"/>
              </a:solidFill>
            </a:endParaRPr>
          </a:p>
        </p:txBody>
      </p:sp>
      <p:sp>
        <p:nvSpPr>
          <p:cNvPr id="37" name="屈折矢印 36"/>
          <p:cNvSpPr/>
          <p:nvPr/>
        </p:nvSpPr>
        <p:spPr>
          <a:xfrm rot="5400000" flipH="1">
            <a:off x="5610144" y="1670774"/>
            <a:ext cx="974255" cy="602275"/>
          </a:xfrm>
          <a:prstGeom prst="bentUpArrow">
            <a:avLst>
              <a:gd name="adj1" fmla="val 35928"/>
              <a:gd name="adj2" fmla="val 24136"/>
              <a:gd name="adj3" fmla="val 25000"/>
            </a:avLst>
          </a:prstGeom>
          <a:solidFill>
            <a:schemeClr val="accent1">
              <a:tint val="100000"/>
              <a:shade val="100000"/>
              <a:satMod val="130000"/>
            </a:schemeClr>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defTabSz="457200" fontAlgn="base">
              <a:spcBef>
                <a:spcPct val="0"/>
              </a:spcBef>
              <a:spcAft>
                <a:spcPct val="0"/>
              </a:spcAft>
              <a:defRPr/>
            </a:pPr>
            <a:endParaRPr lang="ja-JP" altLang="en-US">
              <a:solidFill>
                <a:prstClr val="white"/>
              </a:solidFill>
            </a:endParaRPr>
          </a:p>
        </p:txBody>
      </p:sp>
      <p:sp>
        <p:nvSpPr>
          <p:cNvPr id="38" name="角丸四角形 37"/>
          <p:cNvSpPr/>
          <p:nvPr/>
        </p:nvSpPr>
        <p:spPr>
          <a:xfrm>
            <a:off x="6398410" y="1284639"/>
            <a:ext cx="1974316" cy="800545"/>
          </a:xfrm>
          <a:prstGeom prst="roundRect">
            <a:avLst/>
          </a:prstGeom>
          <a:solidFill>
            <a:schemeClr val="accent5">
              <a:lumMod val="60000"/>
              <a:lumOff val="40000"/>
            </a:schemeClr>
          </a:solidFill>
        </p:spPr>
        <p:style>
          <a:lnRef idx="1">
            <a:schemeClr val="accent1"/>
          </a:lnRef>
          <a:fillRef idx="3">
            <a:schemeClr val="accent1"/>
          </a:fillRef>
          <a:effectRef idx="2">
            <a:schemeClr val="accent1"/>
          </a:effectRef>
          <a:fontRef idx="minor">
            <a:schemeClr val="lt1"/>
          </a:fontRef>
        </p:style>
        <p:txBody>
          <a:bodyPr anchor="ctr"/>
          <a:lstStyle/>
          <a:p>
            <a:pPr algn="ctr" defTabSz="457200" fontAlgn="base">
              <a:spcBef>
                <a:spcPct val="0"/>
              </a:spcBef>
              <a:spcAft>
                <a:spcPct val="0"/>
              </a:spcAft>
              <a:defRPr/>
            </a:pPr>
            <a:r>
              <a:rPr lang="ja-JP" altLang="en-US" sz="2400" b="1" dirty="0" smtClean="0">
                <a:solidFill>
                  <a:schemeClr val="tx2"/>
                </a:solidFill>
                <a:latin typeface="AR P丸ゴシック体M" pitchFamily="50" charset="-128"/>
                <a:ea typeface="AR P丸ゴシック体M" pitchFamily="50" charset="-128"/>
              </a:rPr>
              <a:t>話し合い</a:t>
            </a:r>
            <a:endParaRPr lang="ja-JP" altLang="en-US" sz="2400" b="1" dirty="0">
              <a:solidFill>
                <a:schemeClr val="tx2"/>
              </a:solidFill>
              <a:latin typeface="AR P丸ゴシック体M" pitchFamily="50" charset="-128"/>
              <a:ea typeface="AR P丸ゴシック体M" pitchFamily="50" charset="-128"/>
            </a:endParaRPr>
          </a:p>
        </p:txBody>
      </p:sp>
      <p:sp>
        <p:nvSpPr>
          <p:cNvPr id="39" name="正方形/長方形 38"/>
          <p:cNvSpPr/>
          <p:nvPr/>
        </p:nvSpPr>
        <p:spPr>
          <a:xfrm>
            <a:off x="0" y="3525"/>
            <a:ext cx="9144000" cy="905196"/>
          </a:xfrm>
          <a:prstGeom prst="rect">
            <a:avLst/>
          </a:prstGeom>
          <a:solidFill>
            <a:srgbClr val="F79646">
              <a:lumMod val="40000"/>
              <a:lumOff val="60000"/>
            </a:srgbClr>
          </a:solidFill>
          <a:ln w="25400" cap="flat" cmpd="sng" algn="ctr">
            <a:noFill/>
            <a:prstDash val="solid"/>
          </a:ln>
          <a:effectLst/>
        </p:spPr>
        <p:txBody>
          <a:bodyPr rtlCol="0" anchor="ctr"/>
          <a:lstStyle/>
          <a:p>
            <a:pPr eaLnBrk="0" fontAlgn="base" hangingPunct="0">
              <a:spcBef>
                <a:spcPct val="0"/>
              </a:spcBef>
              <a:spcAft>
                <a:spcPct val="0"/>
              </a:spcAft>
              <a:defRPr/>
            </a:pPr>
            <a:r>
              <a:rPr kumimoji="0" lang="ja-JP" altLang="en-US" sz="4000" kern="0" dirty="0" smtClean="0">
                <a:solidFill>
                  <a:prstClr val="black"/>
                </a:solidFill>
                <a:latin typeface="HGPｺﾞｼｯｸE" panose="020B0900000000000000" pitchFamily="50" charset="-128"/>
                <a:ea typeface="HGPｺﾞｼｯｸE" panose="020B0900000000000000" pitchFamily="50" charset="-128"/>
              </a:rPr>
              <a:t>　</a:t>
            </a:r>
            <a:r>
              <a:rPr kumimoji="0" lang="en-US" altLang="ja-JP" sz="4000" kern="0" dirty="0">
                <a:solidFill>
                  <a:prstClr val="black"/>
                </a:solidFill>
                <a:latin typeface="HGPｺﾞｼｯｸE" panose="020B0900000000000000" pitchFamily="50" charset="-128"/>
                <a:ea typeface="HGPｺﾞｼｯｸE" panose="020B0900000000000000" pitchFamily="50" charset="-128"/>
              </a:rPr>
              <a:t>6</a:t>
            </a:r>
            <a:r>
              <a:rPr kumimoji="0" lang="en-US" altLang="ja-JP" sz="4000" kern="0" dirty="0" smtClean="0">
                <a:solidFill>
                  <a:prstClr val="black"/>
                </a:solidFill>
                <a:latin typeface="HGPｺﾞｼｯｸE" panose="020B0900000000000000" pitchFamily="50" charset="-128"/>
                <a:ea typeface="HGPｺﾞｼｯｸE" panose="020B0900000000000000" pitchFamily="50" charset="-128"/>
              </a:rPr>
              <a:t>.</a:t>
            </a:r>
            <a:r>
              <a:rPr kumimoji="0" lang="ja-JP" altLang="en-US" sz="4000" kern="0" dirty="0" smtClean="0">
                <a:solidFill>
                  <a:prstClr val="black"/>
                </a:solidFill>
                <a:latin typeface="HGPｺﾞｼｯｸE" panose="020B0900000000000000" pitchFamily="50" charset="-128"/>
                <a:ea typeface="HGPｺﾞｼｯｸE" panose="020B0900000000000000" pitchFamily="50" charset="-128"/>
              </a:rPr>
              <a:t>どんなふうにやめるの</a:t>
            </a:r>
            <a:r>
              <a:rPr kumimoji="0" lang="en-US" altLang="ja-JP" sz="4000" kern="0" dirty="0" smtClean="0">
                <a:solidFill>
                  <a:prstClr val="black"/>
                </a:solidFill>
                <a:latin typeface="HGPｺﾞｼｯｸE" panose="020B0900000000000000" pitchFamily="50" charset="-128"/>
                <a:ea typeface="HGPｺﾞｼｯｸE" panose="020B0900000000000000" pitchFamily="50" charset="-128"/>
              </a:rPr>
              <a:t>?</a:t>
            </a:r>
          </a:p>
        </p:txBody>
      </p:sp>
      <p:sp>
        <p:nvSpPr>
          <p:cNvPr id="23" name="角丸四角形 22"/>
          <p:cNvSpPr/>
          <p:nvPr/>
        </p:nvSpPr>
        <p:spPr>
          <a:xfrm>
            <a:off x="3238345" y="1484784"/>
            <a:ext cx="1549679" cy="1129830"/>
          </a:xfrm>
          <a:prstGeom prst="roundRect">
            <a:avLst/>
          </a:prstGeom>
          <a:solidFill>
            <a:srgbClr val="FFC000"/>
          </a:solidFill>
        </p:spPr>
        <p:style>
          <a:lnRef idx="1">
            <a:schemeClr val="accent1"/>
          </a:lnRef>
          <a:fillRef idx="3">
            <a:schemeClr val="accent1"/>
          </a:fillRef>
          <a:effectRef idx="2">
            <a:schemeClr val="accent1"/>
          </a:effectRef>
          <a:fontRef idx="minor">
            <a:schemeClr val="lt1"/>
          </a:fontRef>
        </p:style>
        <p:txBody>
          <a:bodyPr anchor="ctr"/>
          <a:lstStyle/>
          <a:p>
            <a:pPr algn="ctr" defTabSz="457200" fontAlgn="base">
              <a:spcBef>
                <a:spcPct val="0"/>
              </a:spcBef>
              <a:spcAft>
                <a:spcPct val="0"/>
              </a:spcAft>
              <a:defRPr/>
            </a:pPr>
            <a:r>
              <a:rPr lang="ja-JP" altLang="en-US" sz="1100" b="1" dirty="0" smtClean="0">
                <a:solidFill>
                  <a:schemeClr val="tx1"/>
                </a:solidFill>
                <a:latin typeface="AR P丸ゴシック体M" pitchFamily="50" charset="-128"/>
                <a:ea typeface="AR P丸ゴシック体M" pitchFamily="50" charset="-128"/>
              </a:rPr>
              <a:t>ゆうこう</a:t>
            </a:r>
          </a:p>
          <a:p>
            <a:pPr algn="ctr" defTabSz="457200" fontAlgn="base">
              <a:spcBef>
                <a:spcPct val="0"/>
              </a:spcBef>
              <a:spcAft>
                <a:spcPct val="0"/>
              </a:spcAft>
              <a:defRPr/>
            </a:pPr>
            <a:r>
              <a:rPr lang="ja-JP" altLang="en-US" sz="2400" b="1" dirty="0" smtClean="0">
                <a:solidFill>
                  <a:schemeClr val="tx1"/>
                </a:solidFill>
                <a:latin typeface="AR P丸ゴシック体M" pitchFamily="50" charset="-128"/>
                <a:ea typeface="AR P丸ゴシック体M" pitchFamily="50" charset="-128"/>
              </a:rPr>
              <a:t>有効</a:t>
            </a:r>
            <a:r>
              <a:rPr lang="ja-JP" altLang="en-US" sz="2400" b="1" dirty="0">
                <a:solidFill>
                  <a:schemeClr val="tx1"/>
                </a:solidFill>
                <a:latin typeface="AR P丸ゴシック体M" pitchFamily="50" charset="-128"/>
                <a:ea typeface="AR P丸ゴシック体M" pitchFamily="50" charset="-128"/>
              </a:rPr>
              <a:t>な</a:t>
            </a:r>
          </a:p>
          <a:p>
            <a:pPr algn="ctr" defTabSz="457200" fontAlgn="base">
              <a:spcBef>
                <a:spcPct val="0"/>
              </a:spcBef>
              <a:spcAft>
                <a:spcPct val="0"/>
              </a:spcAft>
              <a:defRPr/>
            </a:pPr>
            <a:r>
              <a:rPr lang="ja-JP" altLang="en-US" sz="2400" b="1" dirty="0">
                <a:solidFill>
                  <a:schemeClr val="tx1"/>
                </a:solidFill>
                <a:latin typeface="AR P丸ゴシック体M" pitchFamily="50" charset="-128"/>
                <a:ea typeface="AR P丸ゴシック体M" pitchFamily="50" charset="-128"/>
              </a:rPr>
              <a:t>契約</a:t>
            </a:r>
          </a:p>
        </p:txBody>
      </p:sp>
      <p:sp>
        <p:nvSpPr>
          <p:cNvPr id="24" name="正方形/長方形 23"/>
          <p:cNvSpPr/>
          <p:nvPr/>
        </p:nvSpPr>
        <p:spPr>
          <a:xfrm>
            <a:off x="1838354" y="3168858"/>
            <a:ext cx="1512064" cy="1141510"/>
          </a:xfrm>
          <a:prstGeom prst="rect">
            <a:avLst/>
          </a:prstGeom>
          <a:solidFill>
            <a:srgbClr val="FFFF00"/>
          </a:solidFill>
          <a:ln w="28575">
            <a:solidFill>
              <a:srgbClr val="C00000"/>
            </a:solidFill>
          </a:ln>
        </p:spPr>
        <p:style>
          <a:lnRef idx="1">
            <a:schemeClr val="accent1"/>
          </a:lnRef>
          <a:fillRef idx="3">
            <a:schemeClr val="accent1"/>
          </a:fillRef>
          <a:effectRef idx="2">
            <a:schemeClr val="accent1"/>
          </a:effectRef>
          <a:fontRef idx="minor">
            <a:schemeClr val="lt1"/>
          </a:fontRef>
        </p:style>
        <p:txBody>
          <a:bodyPr anchor="ctr"/>
          <a:lstStyle/>
          <a:p>
            <a:pPr algn="ctr" defTabSz="457200" fontAlgn="base">
              <a:spcBef>
                <a:spcPct val="0"/>
              </a:spcBef>
              <a:spcAft>
                <a:spcPct val="0"/>
              </a:spcAft>
              <a:defRPr/>
            </a:pPr>
            <a:r>
              <a:rPr lang="ja-JP" altLang="en-US" sz="2000" dirty="0" smtClean="0">
                <a:solidFill>
                  <a:srgbClr val="C00000"/>
                </a:solidFill>
                <a:latin typeface="AR P丸ゴシック体M" pitchFamily="50" charset="-128"/>
                <a:ea typeface="AR P丸ゴシック体M" pitchFamily="50" charset="-128"/>
              </a:rPr>
              <a:t>合意</a:t>
            </a:r>
          </a:p>
          <a:p>
            <a:pPr algn="ctr" defTabSz="457200" fontAlgn="base">
              <a:spcBef>
                <a:spcPct val="0"/>
              </a:spcBef>
              <a:spcAft>
                <a:spcPct val="0"/>
              </a:spcAft>
              <a:defRPr/>
            </a:pPr>
            <a:r>
              <a:rPr lang="ja-JP" altLang="en-US" sz="2000" dirty="0" smtClean="0">
                <a:solidFill>
                  <a:srgbClr val="C00000"/>
                </a:solidFill>
                <a:latin typeface="AR P丸ゴシック体M" pitchFamily="50" charset="-128"/>
                <a:ea typeface="AR P丸ゴシック体M" pitchFamily="50" charset="-128"/>
              </a:rPr>
              <a:t>⇓</a:t>
            </a:r>
            <a:endParaRPr lang="ja-JP" altLang="en-US" sz="2000" dirty="0">
              <a:solidFill>
                <a:srgbClr val="C00000"/>
              </a:solidFill>
              <a:latin typeface="AR P丸ゴシック体M" pitchFamily="50" charset="-128"/>
              <a:ea typeface="AR P丸ゴシック体M" pitchFamily="50" charset="-128"/>
            </a:endParaRPr>
          </a:p>
          <a:p>
            <a:pPr algn="ctr" defTabSz="457200" fontAlgn="base">
              <a:spcBef>
                <a:spcPct val="0"/>
              </a:spcBef>
              <a:spcAft>
                <a:spcPct val="0"/>
              </a:spcAft>
              <a:defRPr/>
            </a:pPr>
            <a:r>
              <a:rPr lang="ja-JP" altLang="en-US" sz="2000" b="1" dirty="0">
                <a:solidFill>
                  <a:srgbClr val="C00000"/>
                </a:solidFill>
                <a:latin typeface="AR P丸ゴシック体M" pitchFamily="50" charset="-128"/>
                <a:ea typeface="AR P丸ゴシック体M" pitchFamily="50" charset="-128"/>
              </a:rPr>
              <a:t>契約成立</a:t>
            </a:r>
          </a:p>
        </p:txBody>
      </p:sp>
      <p:sp>
        <p:nvSpPr>
          <p:cNvPr id="25" name="角丸四角形 24"/>
          <p:cNvSpPr/>
          <p:nvPr/>
        </p:nvSpPr>
        <p:spPr>
          <a:xfrm>
            <a:off x="3238345" y="4837114"/>
            <a:ext cx="1549679" cy="993776"/>
          </a:xfrm>
          <a:prstGeom prst="roundRect">
            <a:avLst/>
          </a:prstGeom>
          <a:solidFill>
            <a:schemeClr val="accent2">
              <a:lumMod val="75000"/>
            </a:schemeClr>
          </a:solidFill>
        </p:spPr>
        <p:style>
          <a:lnRef idx="1">
            <a:schemeClr val="accent1"/>
          </a:lnRef>
          <a:fillRef idx="3">
            <a:schemeClr val="accent1"/>
          </a:fillRef>
          <a:effectRef idx="2">
            <a:schemeClr val="accent1"/>
          </a:effectRef>
          <a:fontRef idx="minor">
            <a:schemeClr val="lt1"/>
          </a:fontRef>
        </p:style>
        <p:txBody>
          <a:bodyPr anchor="ctr"/>
          <a:lstStyle/>
          <a:p>
            <a:pPr algn="ctr" defTabSz="457200" fontAlgn="base">
              <a:spcBef>
                <a:spcPct val="0"/>
              </a:spcBef>
              <a:spcAft>
                <a:spcPct val="0"/>
              </a:spcAft>
              <a:defRPr/>
            </a:pPr>
            <a:r>
              <a:rPr lang="ja-JP" altLang="en-US" sz="1100" b="1" dirty="0" smtClean="0">
                <a:solidFill>
                  <a:prstClr val="white"/>
                </a:solidFill>
                <a:latin typeface="ＭＳ Ｐゴシック"/>
              </a:rPr>
              <a:t>むこう</a:t>
            </a:r>
          </a:p>
          <a:p>
            <a:pPr algn="ctr" defTabSz="457200" fontAlgn="base">
              <a:spcBef>
                <a:spcPct val="0"/>
              </a:spcBef>
              <a:spcAft>
                <a:spcPct val="0"/>
              </a:spcAft>
              <a:defRPr/>
            </a:pPr>
            <a:r>
              <a:rPr lang="ja-JP" altLang="en-US" sz="2400" b="1" dirty="0" smtClean="0">
                <a:solidFill>
                  <a:prstClr val="white"/>
                </a:solidFill>
                <a:latin typeface="ＭＳ Ｐゴシック"/>
              </a:rPr>
              <a:t>無効</a:t>
            </a:r>
            <a:r>
              <a:rPr lang="ja-JP" altLang="en-US" sz="2400" b="1" dirty="0">
                <a:solidFill>
                  <a:prstClr val="white"/>
                </a:solidFill>
                <a:latin typeface="ＭＳ Ｐゴシック"/>
              </a:rPr>
              <a:t>な</a:t>
            </a:r>
          </a:p>
          <a:p>
            <a:pPr algn="ctr" defTabSz="457200" fontAlgn="base">
              <a:spcBef>
                <a:spcPct val="0"/>
              </a:spcBef>
              <a:spcAft>
                <a:spcPct val="0"/>
              </a:spcAft>
              <a:defRPr/>
            </a:pPr>
            <a:r>
              <a:rPr lang="ja-JP" altLang="en-US" sz="2400" b="1" dirty="0">
                <a:solidFill>
                  <a:prstClr val="white"/>
                </a:solidFill>
                <a:latin typeface="ＭＳ Ｐゴシック"/>
              </a:rPr>
              <a:t>契約</a:t>
            </a:r>
          </a:p>
        </p:txBody>
      </p:sp>
      <p:pic>
        <p:nvPicPr>
          <p:cNvPr id="3074" name="Picture 2" descr="G:\消費生活センター　消費者教育\イラストいろいろ\business_akusyu.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491880" y="3362326"/>
            <a:ext cx="857250" cy="857250"/>
          </a:xfrm>
          <a:prstGeom prst="rect">
            <a:avLst/>
          </a:prstGeom>
          <a:noFill/>
          <a:extLst>
            <a:ext uri="{909E8E84-426E-40DD-AFC4-6F175D3DCCD1}">
              <a14:hiddenFill xmlns:a14="http://schemas.microsoft.com/office/drawing/2010/main">
                <a:solidFill>
                  <a:srgbClr val="FFFFFF"/>
                </a:solidFill>
              </a14:hiddenFill>
            </a:ext>
          </a:extLst>
        </p:spPr>
      </p:pic>
      <p:pic>
        <p:nvPicPr>
          <p:cNvPr id="3075" name="Picture 3" descr="G:\消費生活センター　消費者教育\イラストいろいろ\kaisya_soudan_woman_man_smile.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7596336" y="1724050"/>
            <a:ext cx="1134442" cy="1194149"/>
          </a:xfrm>
          <a:prstGeom prst="rect">
            <a:avLst/>
          </a:prstGeom>
          <a:noFill/>
          <a:extLst>
            <a:ext uri="{909E8E84-426E-40DD-AFC4-6F175D3DCCD1}">
              <a14:hiddenFill xmlns:a14="http://schemas.microsoft.com/office/drawing/2010/main">
                <a:solidFill>
                  <a:srgbClr val="FFFFFF"/>
                </a:solidFill>
              </a14:hiddenFill>
            </a:ext>
          </a:extLst>
        </p:spPr>
      </p:pic>
      <p:grpSp>
        <p:nvGrpSpPr>
          <p:cNvPr id="6" name="グループ化 5"/>
          <p:cNvGrpSpPr/>
          <p:nvPr/>
        </p:nvGrpSpPr>
        <p:grpSpPr>
          <a:xfrm>
            <a:off x="4985802" y="1598897"/>
            <a:ext cx="1644550" cy="1439579"/>
            <a:chOff x="9612560" y="1469763"/>
            <a:chExt cx="1917822" cy="1439579"/>
          </a:xfrm>
        </p:grpSpPr>
        <p:sp>
          <p:nvSpPr>
            <p:cNvPr id="3" name="爆発 1 2"/>
            <p:cNvSpPr/>
            <p:nvPr/>
          </p:nvSpPr>
          <p:spPr>
            <a:xfrm>
              <a:off x="9612560" y="1469763"/>
              <a:ext cx="1728931" cy="1439579"/>
            </a:xfrm>
            <a:prstGeom prst="irregularSeal1">
              <a:avLst/>
            </a:prstGeom>
            <a:solidFill>
              <a:schemeClr val="bg2"/>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5" name="テキスト ボックス 4"/>
            <p:cNvSpPr txBox="1"/>
            <p:nvPr/>
          </p:nvSpPr>
          <p:spPr>
            <a:xfrm>
              <a:off x="9730182" y="1954962"/>
              <a:ext cx="1800200" cy="384721"/>
            </a:xfrm>
            <a:prstGeom prst="rect">
              <a:avLst/>
            </a:prstGeom>
            <a:noFill/>
          </p:spPr>
          <p:txBody>
            <a:bodyPr wrap="square" rtlCol="0">
              <a:spAutoFit/>
            </a:bodyPr>
            <a:lstStyle/>
            <a:p>
              <a:r>
                <a:rPr kumimoji="1" lang="ja-JP" altLang="en-US" sz="1900" dirty="0" smtClean="0">
                  <a:solidFill>
                    <a:srgbClr val="FF0000"/>
                  </a:solidFill>
                  <a:latin typeface="HGS創英角ﾎﾟｯﾌﾟ体" pitchFamily="50" charset="-128"/>
                  <a:ea typeface="HGS創英角ﾎﾟｯﾌﾟ体" pitchFamily="50" charset="-128"/>
                </a:rPr>
                <a:t>やめたい</a:t>
              </a:r>
              <a:r>
                <a:rPr kumimoji="1" lang="en-US" altLang="ja-JP" sz="1900" dirty="0" smtClean="0">
                  <a:solidFill>
                    <a:srgbClr val="FF0000"/>
                  </a:solidFill>
                  <a:latin typeface="HGS創英角ﾎﾟｯﾌﾟ体" pitchFamily="50" charset="-128"/>
                  <a:ea typeface="HGS創英角ﾎﾟｯﾌﾟ体" pitchFamily="50" charset="-128"/>
                </a:rPr>
                <a:t>!</a:t>
              </a:r>
              <a:endParaRPr kumimoji="1" lang="ja-JP" altLang="en-US" sz="1900" dirty="0">
                <a:solidFill>
                  <a:srgbClr val="FF0000"/>
                </a:solidFill>
                <a:latin typeface="HGS創英角ﾎﾟｯﾌﾟ体" pitchFamily="50" charset="-128"/>
                <a:ea typeface="HGS創英角ﾎﾟｯﾌﾟ体" pitchFamily="50" charset="-128"/>
              </a:endParaRPr>
            </a:p>
          </p:txBody>
        </p:sp>
      </p:grpSp>
      <p:sp>
        <p:nvSpPr>
          <p:cNvPr id="7" name="フッター プレースホルダー 6"/>
          <p:cNvSpPr>
            <a:spLocks noGrp="1"/>
          </p:cNvSpPr>
          <p:nvPr>
            <p:ph type="ftr" sz="quarter" idx="11"/>
          </p:nvPr>
        </p:nvSpPr>
        <p:spPr>
          <a:xfrm>
            <a:off x="6398409" y="6569330"/>
            <a:ext cx="2895600" cy="365125"/>
          </a:xfrm>
        </p:spPr>
        <p:txBody>
          <a:bodyPr/>
          <a:lstStyle/>
          <a:p>
            <a:pPr>
              <a:defRPr/>
            </a:pPr>
            <a:r>
              <a:rPr lang="en-US" altLang="ja-JP" smtClean="0">
                <a:solidFill>
                  <a:prstClr val="black">
                    <a:tint val="75000"/>
                  </a:prstClr>
                </a:solidFill>
              </a:rPr>
              <a:t>©2020</a:t>
            </a:r>
            <a:r>
              <a:rPr lang="ja-JP" altLang="en-US" smtClean="0">
                <a:solidFill>
                  <a:prstClr val="black">
                    <a:tint val="75000"/>
                  </a:prstClr>
                </a:solidFill>
              </a:rPr>
              <a:t>滋賀県消費生活センター</a:t>
            </a:r>
            <a:endParaRPr lang="ja-JP" altLang="en-US">
              <a:solidFill>
                <a:prstClr val="black">
                  <a:tint val="75000"/>
                </a:prstClr>
              </a:solidFill>
            </a:endParaRPr>
          </a:p>
        </p:txBody>
      </p:sp>
    </p:spTree>
    <p:extLst>
      <p:ext uri="{BB962C8B-B14F-4D97-AF65-F5344CB8AC3E}">
        <p14:creationId xmlns:p14="http://schemas.microsoft.com/office/powerpoint/2010/main" val="118332073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1.bp.blogspot.com/-bWl0WsdCB24/VmFj01CfhiI/AAAAAAAA1Z4/Tjd8pmzlLqU/s800/shopping_reji.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958953" y="4568851"/>
            <a:ext cx="3476589" cy="3237573"/>
          </a:xfrm>
          <a:prstGeom prst="rect">
            <a:avLst/>
          </a:prstGeom>
          <a:noFill/>
          <a:extLst>
            <a:ext uri="{909E8E84-426E-40DD-AFC4-6F175D3DCCD1}">
              <a14:hiddenFill xmlns:a14="http://schemas.microsoft.com/office/drawing/2010/main">
                <a:solidFill>
                  <a:srgbClr val="FFFFFF"/>
                </a:solidFill>
              </a14:hiddenFill>
            </a:ext>
          </a:extLst>
        </p:spPr>
      </p:pic>
      <p:sp>
        <p:nvSpPr>
          <p:cNvPr id="2" name="角丸四角形 1"/>
          <p:cNvSpPr/>
          <p:nvPr/>
        </p:nvSpPr>
        <p:spPr>
          <a:xfrm>
            <a:off x="395536" y="1337360"/>
            <a:ext cx="2880320" cy="1568845"/>
          </a:xfrm>
          <a:prstGeom prst="roundRect">
            <a:avLst/>
          </a:prstGeom>
          <a:solidFill>
            <a:schemeClr val="accent5">
              <a:lumMod val="20000"/>
              <a:lumOff val="80000"/>
            </a:schemeClr>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eaLnBrk="0" fontAlgn="base" hangingPunct="0">
              <a:spcBef>
                <a:spcPct val="0"/>
              </a:spcBef>
              <a:spcAft>
                <a:spcPct val="0"/>
              </a:spcAft>
            </a:pPr>
            <a:r>
              <a:rPr lang="ja-JP" altLang="en-US" sz="1400" dirty="0" smtClean="0">
                <a:solidFill>
                  <a:srgbClr val="1F497D"/>
                </a:solidFill>
                <a:latin typeface="HG創英角ｺﾞｼｯｸUB" pitchFamily="49" charset="-128"/>
                <a:ea typeface="HG創英角ｺﾞｼｯｸUB" pitchFamily="49" charset="-128"/>
              </a:rPr>
              <a:t>　　　　けいやく</a:t>
            </a:r>
          </a:p>
          <a:p>
            <a:pPr algn="ctr" eaLnBrk="0" fontAlgn="base" hangingPunct="0">
              <a:spcBef>
                <a:spcPct val="0"/>
              </a:spcBef>
              <a:spcAft>
                <a:spcPct val="0"/>
              </a:spcAft>
            </a:pPr>
            <a:r>
              <a:rPr lang="ja-JP" altLang="en-US" sz="4400" dirty="0" smtClean="0">
                <a:solidFill>
                  <a:srgbClr val="1F497D"/>
                </a:solidFill>
                <a:latin typeface="HG創英角ｺﾞｼｯｸUB" pitchFamily="49" charset="-128"/>
                <a:ea typeface="HG創英角ｺﾞｼｯｸUB" pitchFamily="49" charset="-128"/>
              </a:rPr>
              <a:t>契約を</a:t>
            </a:r>
          </a:p>
          <a:p>
            <a:pPr algn="ctr" eaLnBrk="0" fontAlgn="base" hangingPunct="0">
              <a:spcBef>
                <a:spcPct val="0"/>
              </a:spcBef>
              <a:spcAft>
                <a:spcPct val="0"/>
              </a:spcAft>
            </a:pPr>
            <a:r>
              <a:rPr lang="ja-JP" altLang="en-US" sz="4400" dirty="0" smtClean="0">
                <a:solidFill>
                  <a:srgbClr val="1F497D"/>
                </a:solidFill>
                <a:latin typeface="HG創英角ｺﾞｼｯｸUB" pitchFamily="49" charset="-128"/>
                <a:ea typeface="HG創英角ｺﾞｼｯｸUB" pitchFamily="49" charset="-128"/>
              </a:rPr>
              <a:t>する</a:t>
            </a:r>
            <a:endParaRPr lang="ja-JP" altLang="en-US" sz="4400" dirty="0">
              <a:solidFill>
                <a:srgbClr val="1F497D"/>
              </a:solidFill>
              <a:latin typeface="HG創英角ｺﾞｼｯｸUB" pitchFamily="49" charset="-128"/>
              <a:ea typeface="HG創英角ｺﾞｼｯｸUB" pitchFamily="49" charset="-128"/>
            </a:endParaRPr>
          </a:p>
        </p:txBody>
      </p:sp>
      <p:sp>
        <p:nvSpPr>
          <p:cNvPr id="3" name="右矢印 2"/>
          <p:cNvSpPr/>
          <p:nvPr/>
        </p:nvSpPr>
        <p:spPr>
          <a:xfrm>
            <a:off x="3707904" y="1791289"/>
            <a:ext cx="1296144" cy="91368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fontAlgn="base" hangingPunct="0">
              <a:spcBef>
                <a:spcPct val="0"/>
              </a:spcBef>
              <a:spcAft>
                <a:spcPct val="0"/>
              </a:spcAft>
            </a:pPr>
            <a:endParaRPr lang="ja-JP" altLang="en-US">
              <a:solidFill>
                <a:prstClr val="white"/>
              </a:solidFill>
            </a:endParaRPr>
          </a:p>
        </p:txBody>
      </p:sp>
      <p:sp>
        <p:nvSpPr>
          <p:cNvPr id="13" name="角丸四角形 12"/>
          <p:cNvSpPr/>
          <p:nvPr/>
        </p:nvSpPr>
        <p:spPr>
          <a:xfrm>
            <a:off x="5436096" y="1337361"/>
            <a:ext cx="3384376" cy="1572489"/>
          </a:xfrm>
          <a:prstGeom prst="roundRect">
            <a:avLst/>
          </a:prstGeom>
          <a:solidFill>
            <a:schemeClr val="accent6">
              <a:lumMod val="20000"/>
              <a:lumOff val="80000"/>
            </a:schemeClr>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eaLnBrk="0" fontAlgn="base" hangingPunct="0">
              <a:spcBef>
                <a:spcPct val="0"/>
              </a:spcBef>
              <a:spcAft>
                <a:spcPct val="0"/>
              </a:spcAft>
            </a:pPr>
            <a:r>
              <a:rPr lang="ja-JP" altLang="en-US" sz="1400" dirty="0" smtClean="0">
                <a:solidFill>
                  <a:srgbClr val="1F497D"/>
                </a:solidFill>
                <a:latin typeface="HG創英角ｺﾞｼｯｸUB" pitchFamily="49" charset="-128"/>
                <a:ea typeface="HG創英角ｺﾞｼｯｸUB" pitchFamily="49" charset="-128"/>
              </a:rPr>
              <a:t>　　　いっぽうてき</a:t>
            </a:r>
          </a:p>
          <a:p>
            <a:pPr algn="ctr" eaLnBrk="0" fontAlgn="base" hangingPunct="0">
              <a:spcBef>
                <a:spcPct val="0"/>
              </a:spcBef>
              <a:spcAft>
                <a:spcPct val="0"/>
              </a:spcAft>
            </a:pPr>
            <a:r>
              <a:rPr lang="ja-JP" altLang="en-US" sz="3200" dirty="0" smtClean="0">
                <a:solidFill>
                  <a:srgbClr val="1F497D"/>
                </a:solidFill>
                <a:latin typeface="HG創英角ｺﾞｼｯｸUB" pitchFamily="49" charset="-128"/>
                <a:ea typeface="HG創英角ｺﾞｼｯｸUB" pitchFamily="49" charset="-128"/>
              </a:rPr>
              <a:t>一方的</a:t>
            </a:r>
            <a:r>
              <a:rPr lang="ja-JP" altLang="en-US" sz="3200" dirty="0">
                <a:solidFill>
                  <a:srgbClr val="1F497D"/>
                </a:solidFill>
                <a:latin typeface="HG創英角ｺﾞｼｯｸUB" pitchFamily="49" charset="-128"/>
                <a:ea typeface="HG創英角ｺﾞｼｯｸUB" pitchFamily="49" charset="-128"/>
              </a:rPr>
              <a:t>に</a:t>
            </a:r>
            <a:r>
              <a:rPr lang="ja-JP" altLang="en-US" sz="3200" dirty="0" smtClean="0">
                <a:solidFill>
                  <a:srgbClr val="1F497D"/>
                </a:solidFill>
                <a:latin typeface="HG創英角ｺﾞｼｯｸUB" pitchFamily="49" charset="-128"/>
                <a:ea typeface="HG創英角ｺﾞｼｯｸUB" pitchFamily="49" charset="-128"/>
              </a:rPr>
              <a:t>は</a:t>
            </a:r>
          </a:p>
          <a:p>
            <a:pPr algn="ctr" eaLnBrk="0" fontAlgn="base" hangingPunct="0">
              <a:spcBef>
                <a:spcPct val="0"/>
              </a:spcBef>
              <a:spcAft>
                <a:spcPct val="0"/>
              </a:spcAft>
            </a:pPr>
            <a:r>
              <a:rPr lang="ja-JP" altLang="en-US" sz="3200" dirty="0" smtClean="0">
                <a:solidFill>
                  <a:srgbClr val="1F497D"/>
                </a:solidFill>
                <a:latin typeface="HG創英角ｺﾞｼｯｸUB" pitchFamily="49" charset="-128"/>
                <a:ea typeface="HG創英角ｺﾞｼｯｸUB" pitchFamily="49" charset="-128"/>
              </a:rPr>
              <a:t>やめられない</a:t>
            </a:r>
            <a:endParaRPr lang="ja-JP" altLang="en-US" sz="3200" dirty="0">
              <a:solidFill>
                <a:srgbClr val="1F497D"/>
              </a:solidFill>
              <a:latin typeface="HG創英角ｺﾞｼｯｸUB" pitchFamily="49" charset="-128"/>
              <a:ea typeface="HG創英角ｺﾞｼｯｸUB" pitchFamily="49" charset="-128"/>
            </a:endParaRPr>
          </a:p>
        </p:txBody>
      </p:sp>
      <p:pic>
        <p:nvPicPr>
          <p:cNvPr id="3074" name="Picture 2" descr="F:\KINGSTON\くらしの一日講座\イラストいろいろ\自己責任.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03548" y="3071500"/>
            <a:ext cx="2664296" cy="3116136"/>
          </a:xfrm>
          <a:prstGeom prst="rect">
            <a:avLst/>
          </a:prstGeom>
          <a:noFill/>
          <a:extLst>
            <a:ext uri="{909E8E84-426E-40DD-AFC4-6F175D3DCCD1}">
              <a14:hiddenFill xmlns:a14="http://schemas.microsoft.com/office/drawing/2010/main">
                <a:solidFill>
                  <a:srgbClr val="FFFFFF"/>
                </a:solidFill>
              </a14:hiddenFill>
            </a:ext>
          </a:extLst>
        </p:spPr>
      </p:pic>
      <p:sp>
        <p:nvSpPr>
          <p:cNvPr id="4" name="角丸四角形吹き出し 3"/>
          <p:cNvSpPr/>
          <p:nvPr/>
        </p:nvSpPr>
        <p:spPr>
          <a:xfrm>
            <a:off x="3504397" y="3429001"/>
            <a:ext cx="3731899" cy="1906660"/>
          </a:xfrm>
          <a:prstGeom prst="wedgeRoundRectCallout">
            <a:avLst>
              <a:gd name="adj1" fmla="val -64630"/>
              <a:gd name="adj2" fmla="val -13675"/>
              <a:gd name="adj3" fmla="val 16667"/>
            </a:avLst>
          </a:prstGeom>
          <a:solidFill>
            <a:srgbClr val="CCFF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eaLnBrk="0" fontAlgn="base" hangingPunct="0">
              <a:spcBef>
                <a:spcPct val="0"/>
              </a:spcBef>
              <a:spcAft>
                <a:spcPct val="0"/>
              </a:spcAft>
            </a:pPr>
            <a:r>
              <a:rPr lang="ja-JP" altLang="en-US" sz="3200" b="1" dirty="0" smtClean="0">
                <a:solidFill>
                  <a:prstClr val="black"/>
                </a:solidFill>
                <a:latin typeface="HG丸ｺﾞｼｯｸM-PRO" pitchFamily="50" charset="-128"/>
                <a:ea typeface="HG丸ｺﾞｼｯｸM-PRO" pitchFamily="50" charset="-128"/>
              </a:rPr>
              <a:t>◆レシートがある</a:t>
            </a:r>
          </a:p>
          <a:p>
            <a:pPr eaLnBrk="0" fontAlgn="base" hangingPunct="0">
              <a:spcBef>
                <a:spcPct val="0"/>
              </a:spcBef>
              <a:spcAft>
                <a:spcPct val="0"/>
              </a:spcAft>
            </a:pPr>
            <a:r>
              <a:rPr lang="ja-JP" altLang="en-US" sz="3200" b="1" dirty="0" smtClean="0">
                <a:solidFill>
                  <a:prstClr val="black"/>
                </a:solidFill>
                <a:latin typeface="HG丸ｺﾞｼｯｸM-PRO" pitchFamily="50" charset="-128"/>
                <a:ea typeface="HG丸ｺﾞｼｯｸM-PRO" pitchFamily="50" charset="-128"/>
              </a:rPr>
              <a:t>◆使って</a:t>
            </a:r>
            <a:r>
              <a:rPr lang="ja-JP" altLang="en-US" sz="3200" b="1" dirty="0">
                <a:solidFill>
                  <a:prstClr val="black"/>
                </a:solidFill>
                <a:latin typeface="HG丸ｺﾞｼｯｸM-PRO" pitchFamily="50" charset="-128"/>
                <a:ea typeface="HG丸ｺﾞｼｯｸM-PRO" pitchFamily="50" charset="-128"/>
              </a:rPr>
              <a:t>いない</a:t>
            </a:r>
          </a:p>
        </p:txBody>
      </p:sp>
      <p:sp>
        <p:nvSpPr>
          <p:cNvPr id="17" name="角丸四角形 16"/>
          <p:cNvSpPr/>
          <p:nvPr/>
        </p:nvSpPr>
        <p:spPr>
          <a:xfrm>
            <a:off x="2962534" y="5129107"/>
            <a:ext cx="4947123" cy="1324229"/>
          </a:xfrm>
          <a:prstGeom prst="roundRect">
            <a:avLst/>
          </a:prstGeom>
          <a:solidFill>
            <a:srgbClr val="FFFF99"/>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defRPr/>
            </a:pPr>
            <a:r>
              <a:rPr lang="ja-JP" altLang="en-US" sz="4000" dirty="0" smtClean="0">
                <a:solidFill>
                  <a:prstClr val="black"/>
                </a:solidFill>
                <a:latin typeface="Arial" pitchFamily="34" charset="0"/>
              </a:rPr>
              <a:t>でも</a:t>
            </a:r>
            <a:r>
              <a:rPr lang="ja-JP" altLang="en-US" sz="1400" b="1" dirty="0" smtClean="0">
                <a:solidFill>
                  <a:srgbClr val="FF0000"/>
                </a:solidFill>
                <a:latin typeface="Arial" pitchFamily="34" charset="0"/>
              </a:rPr>
              <a:t>　　　へんぴん</a:t>
            </a:r>
            <a:r>
              <a:rPr lang="ja-JP" altLang="en-US" sz="4000" dirty="0">
                <a:solidFill>
                  <a:srgbClr val="FF0000"/>
                </a:solidFill>
                <a:latin typeface="Arial" pitchFamily="34" charset="0"/>
              </a:rPr>
              <a:t>　</a:t>
            </a:r>
            <a:r>
              <a:rPr lang="ja-JP" altLang="en-US" sz="4000" dirty="0" smtClean="0">
                <a:solidFill>
                  <a:srgbClr val="FF0000"/>
                </a:solidFill>
                <a:latin typeface="Arial" pitchFamily="34" charset="0"/>
              </a:rPr>
              <a:t>　</a:t>
            </a:r>
          </a:p>
          <a:p>
            <a:pPr>
              <a:defRPr/>
            </a:pPr>
            <a:r>
              <a:rPr lang="ja-JP" altLang="en-US" sz="4000" dirty="0" smtClean="0">
                <a:solidFill>
                  <a:srgbClr val="FF0000"/>
                </a:solidFill>
                <a:latin typeface="Arial" pitchFamily="34" charset="0"/>
              </a:rPr>
              <a:t>　　➡返品できません</a:t>
            </a:r>
            <a:endParaRPr lang="en-US" altLang="ja-JP" sz="4000" b="1" dirty="0">
              <a:solidFill>
                <a:prstClr val="black"/>
              </a:solidFill>
              <a:latin typeface="Arial" pitchFamily="34" charset="0"/>
            </a:endParaRPr>
          </a:p>
        </p:txBody>
      </p:sp>
      <p:sp>
        <p:nvSpPr>
          <p:cNvPr id="18" name="正方形/長方形 17"/>
          <p:cNvSpPr/>
          <p:nvPr/>
        </p:nvSpPr>
        <p:spPr>
          <a:xfrm>
            <a:off x="0" y="2689"/>
            <a:ext cx="9144000" cy="980728"/>
          </a:xfrm>
          <a:prstGeom prst="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eaLnBrk="0" fontAlgn="base" hangingPunct="0">
              <a:spcBef>
                <a:spcPct val="0"/>
              </a:spcBef>
              <a:spcAft>
                <a:spcPct val="0"/>
              </a:spcAft>
            </a:pPr>
            <a:r>
              <a:rPr lang="ja-JP" altLang="en-US" sz="1100" dirty="0" smtClean="0">
                <a:solidFill>
                  <a:prstClr val="black"/>
                </a:solidFill>
                <a:latin typeface="HGPｺﾞｼｯｸE" panose="020B0900000000000000" pitchFamily="50" charset="-128"/>
                <a:ea typeface="HGPｺﾞｼｯｸE" panose="020B0900000000000000" pitchFamily="50" charset="-128"/>
              </a:rPr>
              <a:t>　　　　　　　　　　　　　　　　　　　　　　　　　　　　　　　　　　　　　　　　　　　　　　　</a:t>
            </a:r>
            <a:r>
              <a:rPr lang="ja-JP" altLang="en-US" sz="1400" dirty="0" smtClean="0">
                <a:solidFill>
                  <a:prstClr val="black"/>
                </a:solidFill>
                <a:latin typeface="HGPｺﾞｼｯｸE" panose="020B0900000000000000" pitchFamily="50" charset="-128"/>
                <a:ea typeface="HGPｺﾞｼｯｸE" panose="020B0900000000000000" pitchFamily="50" charset="-128"/>
              </a:rPr>
              <a:t>　けいやく</a:t>
            </a:r>
          </a:p>
          <a:p>
            <a:pPr eaLnBrk="0" fontAlgn="base" hangingPunct="0">
              <a:spcBef>
                <a:spcPct val="0"/>
              </a:spcBef>
              <a:spcAft>
                <a:spcPct val="0"/>
              </a:spcAft>
            </a:pPr>
            <a:r>
              <a:rPr lang="en-US" altLang="ja-JP" sz="4400" dirty="0" smtClean="0">
                <a:solidFill>
                  <a:prstClr val="black"/>
                </a:solidFill>
                <a:latin typeface="HGPｺﾞｼｯｸE" panose="020B0900000000000000" pitchFamily="50" charset="-128"/>
                <a:ea typeface="HGPｺﾞｼｯｸE" panose="020B0900000000000000" pitchFamily="50" charset="-128"/>
              </a:rPr>
              <a:t>【</a:t>
            </a:r>
            <a:r>
              <a:rPr lang="ja-JP" altLang="en-US" sz="4400" dirty="0" smtClean="0">
                <a:solidFill>
                  <a:prstClr val="black"/>
                </a:solidFill>
                <a:latin typeface="HGPｺﾞｼｯｸE" panose="020B0900000000000000" pitchFamily="50" charset="-128"/>
                <a:ea typeface="HGPｺﾞｼｯｸE" panose="020B0900000000000000" pitchFamily="50" charset="-128"/>
              </a:rPr>
              <a:t>ふりかえり</a:t>
            </a:r>
            <a:r>
              <a:rPr lang="en-US" altLang="ja-JP" sz="4400" dirty="0" smtClean="0">
                <a:solidFill>
                  <a:prstClr val="black"/>
                </a:solidFill>
                <a:latin typeface="HGPｺﾞｼｯｸE" panose="020B0900000000000000" pitchFamily="50" charset="-128"/>
                <a:ea typeface="HGPｺﾞｼｯｸE" panose="020B0900000000000000" pitchFamily="50" charset="-128"/>
              </a:rPr>
              <a:t>】</a:t>
            </a:r>
            <a:r>
              <a:rPr lang="ja-JP" altLang="en-US" sz="4400" dirty="0" smtClean="0">
                <a:solidFill>
                  <a:prstClr val="black"/>
                </a:solidFill>
                <a:latin typeface="HGPｺﾞｼｯｸE" panose="020B0900000000000000" pitchFamily="50" charset="-128"/>
                <a:ea typeface="HGPｺﾞｼｯｸE" panose="020B0900000000000000" pitchFamily="50" charset="-128"/>
              </a:rPr>
              <a:t>　　　</a:t>
            </a:r>
            <a:r>
              <a:rPr lang="en-US" altLang="ja-JP" sz="4400" dirty="0" smtClean="0">
                <a:solidFill>
                  <a:prstClr val="black"/>
                </a:solidFill>
                <a:latin typeface="HGPｺﾞｼｯｸE" panose="020B0900000000000000" pitchFamily="50" charset="-128"/>
                <a:ea typeface="HGPｺﾞｼｯｸE" panose="020B0900000000000000" pitchFamily="50" charset="-128"/>
              </a:rPr>
              <a:t>[</a:t>
            </a:r>
            <a:r>
              <a:rPr lang="ja-JP" altLang="en-US" sz="4400" dirty="0" smtClean="0">
                <a:solidFill>
                  <a:prstClr val="black"/>
                </a:solidFill>
                <a:latin typeface="HGPｺﾞｼｯｸE" panose="020B0900000000000000" pitchFamily="50" charset="-128"/>
                <a:ea typeface="HGPｺﾞｼｯｸE" panose="020B0900000000000000" pitchFamily="50" charset="-128"/>
              </a:rPr>
              <a:t>契約の</a:t>
            </a:r>
            <a:r>
              <a:rPr lang="ja-JP" altLang="en-US" sz="4400" dirty="0" smtClean="0">
                <a:solidFill>
                  <a:srgbClr val="FF0000"/>
                </a:solidFill>
                <a:latin typeface="HGPｺﾞｼｯｸE" panose="020B0900000000000000" pitchFamily="50" charset="-128"/>
                <a:ea typeface="HGPｺﾞｼｯｸE" panose="020B0900000000000000" pitchFamily="50" charset="-128"/>
              </a:rPr>
              <a:t>ルール</a:t>
            </a:r>
            <a:r>
              <a:rPr lang="en-US" altLang="ja-JP" sz="4400" dirty="0" smtClean="0">
                <a:solidFill>
                  <a:prstClr val="black"/>
                </a:solidFill>
                <a:latin typeface="HGPｺﾞｼｯｸE" panose="020B0900000000000000" pitchFamily="50" charset="-128"/>
                <a:ea typeface="HGPｺﾞｼｯｸE" panose="020B0900000000000000" pitchFamily="50" charset="-128"/>
              </a:rPr>
              <a:t>]</a:t>
            </a:r>
          </a:p>
        </p:txBody>
      </p:sp>
      <p:grpSp>
        <p:nvGrpSpPr>
          <p:cNvPr id="6" name="グループ化 5"/>
          <p:cNvGrpSpPr/>
          <p:nvPr/>
        </p:nvGrpSpPr>
        <p:grpSpPr>
          <a:xfrm>
            <a:off x="7236296" y="3429001"/>
            <a:ext cx="1845999" cy="1714500"/>
            <a:chOff x="7236296" y="3429001"/>
            <a:chExt cx="1845999" cy="1714500"/>
          </a:xfrm>
        </p:grpSpPr>
        <p:pic>
          <p:nvPicPr>
            <p:cNvPr id="5122" name="Picture 2" descr="G:\KINGSTON\くらしの一日講座\イラストいろいろ\pose_shinpai_fukidashi_woman.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236296" y="3429001"/>
              <a:ext cx="1845999" cy="1714500"/>
            </a:xfrm>
            <a:prstGeom prst="rect">
              <a:avLst/>
            </a:prstGeom>
            <a:noFill/>
            <a:extLst>
              <a:ext uri="{909E8E84-426E-40DD-AFC4-6F175D3DCCD1}">
                <a14:hiddenFill xmlns:a14="http://schemas.microsoft.com/office/drawing/2010/main">
                  <a:solidFill>
                    <a:srgbClr val="FFFFFF"/>
                  </a:solidFill>
                </a14:hiddenFill>
              </a:ext>
            </a:extLst>
          </p:spPr>
        </p:pic>
        <p:sp>
          <p:nvSpPr>
            <p:cNvPr id="5" name="テキスト ボックス 4"/>
            <p:cNvSpPr txBox="1"/>
            <p:nvPr/>
          </p:nvSpPr>
          <p:spPr>
            <a:xfrm>
              <a:off x="7524328" y="3615042"/>
              <a:ext cx="1296143" cy="646331"/>
            </a:xfrm>
            <a:prstGeom prst="rect">
              <a:avLst/>
            </a:prstGeom>
            <a:noFill/>
          </p:spPr>
          <p:txBody>
            <a:bodyPr wrap="square" rtlCol="0">
              <a:spAutoFit/>
            </a:bodyPr>
            <a:lstStyle/>
            <a:p>
              <a:r>
                <a:rPr kumimoji="1" lang="ja-JP" altLang="en-US" dirty="0" smtClean="0">
                  <a:solidFill>
                    <a:srgbClr val="FF0000"/>
                  </a:solidFill>
                  <a:latin typeface="HGPｺﾞｼｯｸE" pitchFamily="50" charset="-128"/>
                  <a:ea typeface="HGPｺﾞｼｯｸE" pitchFamily="50" charset="-128"/>
                </a:rPr>
                <a:t>お店の</a:t>
              </a:r>
            </a:p>
            <a:p>
              <a:r>
                <a:rPr kumimoji="1" lang="ja-JP" altLang="en-US" dirty="0" smtClean="0">
                  <a:solidFill>
                    <a:srgbClr val="FF0000"/>
                  </a:solidFill>
                  <a:latin typeface="HGPｺﾞｼｯｸE" pitchFamily="50" charset="-128"/>
                  <a:ea typeface="HGPｺﾞｼｯｸE" pitchFamily="50" charset="-128"/>
                </a:rPr>
                <a:t>立場なら</a:t>
              </a:r>
              <a:r>
                <a:rPr kumimoji="1" lang="en-US" altLang="ja-JP" dirty="0" smtClean="0">
                  <a:solidFill>
                    <a:srgbClr val="FF0000"/>
                  </a:solidFill>
                  <a:latin typeface="HGPｺﾞｼｯｸE" pitchFamily="50" charset="-128"/>
                  <a:ea typeface="HGPｺﾞｼｯｸE" pitchFamily="50" charset="-128"/>
                </a:rPr>
                <a:t>…</a:t>
              </a:r>
              <a:endParaRPr kumimoji="1" lang="ja-JP" altLang="en-US" dirty="0">
                <a:solidFill>
                  <a:srgbClr val="FF0000"/>
                </a:solidFill>
                <a:latin typeface="HGPｺﾞｼｯｸE" pitchFamily="50" charset="-128"/>
                <a:ea typeface="HGPｺﾞｼｯｸE" pitchFamily="50" charset="-128"/>
              </a:endParaRPr>
            </a:p>
          </p:txBody>
        </p:sp>
      </p:grpSp>
      <p:sp>
        <p:nvSpPr>
          <p:cNvPr id="7" name="角丸四角形 6"/>
          <p:cNvSpPr/>
          <p:nvPr/>
        </p:nvSpPr>
        <p:spPr>
          <a:xfrm>
            <a:off x="4067944" y="3284984"/>
            <a:ext cx="2736304" cy="504056"/>
          </a:xfrm>
          <a:prstGeom prst="round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テキスト ボックス 7"/>
          <p:cNvSpPr txBox="1"/>
          <p:nvPr/>
        </p:nvSpPr>
        <p:spPr>
          <a:xfrm>
            <a:off x="4175956" y="3355527"/>
            <a:ext cx="2520280" cy="400110"/>
          </a:xfrm>
          <a:prstGeom prst="rect">
            <a:avLst/>
          </a:prstGeom>
          <a:noFill/>
        </p:spPr>
        <p:txBody>
          <a:bodyPr wrap="square" rtlCol="0">
            <a:spAutoFit/>
          </a:bodyPr>
          <a:lstStyle/>
          <a:p>
            <a:r>
              <a:rPr kumimoji="1" lang="ja-JP" altLang="en-US" sz="2000" dirty="0" smtClean="0">
                <a:solidFill>
                  <a:schemeClr val="bg1"/>
                </a:solidFill>
                <a:latin typeface="HGS創英角ﾎﾟｯﾌﾟ体" pitchFamily="50" charset="-128"/>
                <a:ea typeface="HGS創英角ﾎﾟｯﾌﾟ体" pitchFamily="50" charset="-128"/>
              </a:rPr>
              <a:t>店舗で購入した時</a:t>
            </a:r>
            <a:r>
              <a:rPr kumimoji="1" lang="en-US" altLang="ja-JP" sz="2000" dirty="0" smtClean="0">
                <a:solidFill>
                  <a:schemeClr val="bg1"/>
                </a:solidFill>
                <a:latin typeface="HGS創英角ﾎﾟｯﾌﾟ体" pitchFamily="50" charset="-128"/>
                <a:ea typeface="HGS創英角ﾎﾟｯﾌﾟ体" pitchFamily="50" charset="-128"/>
              </a:rPr>
              <a:t>…</a:t>
            </a:r>
            <a:endParaRPr kumimoji="1" lang="ja-JP" altLang="en-US" sz="2000" dirty="0" smtClean="0">
              <a:solidFill>
                <a:schemeClr val="bg1"/>
              </a:solidFill>
              <a:latin typeface="HGS創英角ﾎﾟｯﾌﾟ体" pitchFamily="50" charset="-128"/>
              <a:ea typeface="HGS創英角ﾎﾟｯﾌﾟ体" pitchFamily="50" charset="-128"/>
            </a:endParaRPr>
          </a:p>
        </p:txBody>
      </p:sp>
      <p:sp>
        <p:nvSpPr>
          <p:cNvPr id="9" name="フッター プレースホルダー 8"/>
          <p:cNvSpPr>
            <a:spLocks noGrp="1"/>
          </p:cNvSpPr>
          <p:nvPr>
            <p:ph type="ftr" sz="quarter" idx="11"/>
          </p:nvPr>
        </p:nvSpPr>
        <p:spPr>
          <a:xfrm>
            <a:off x="6248400" y="6478482"/>
            <a:ext cx="2895600" cy="365125"/>
          </a:xfrm>
        </p:spPr>
        <p:txBody>
          <a:bodyPr/>
          <a:lstStyle/>
          <a:p>
            <a:pPr>
              <a:defRPr/>
            </a:pPr>
            <a:r>
              <a:rPr lang="en-US" altLang="ja-JP" dirty="0" smtClean="0">
                <a:solidFill>
                  <a:prstClr val="black">
                    <a:tint val="75000"/>
                  </a:prstClr>
                </a:solidFill>
              </a:rPr>
              <a:t>©2020</a:t>
            </a:r>
            <a:r>
              <a:rPr lang="ja-JP" altLang="en-US" dirty="0" smtClean="0">
                <a:solidFill>
                  <a:prstClr val="black">
                    <a:tint val="75000"/>
                  </a:prstClr>
                </a:solidFill>
              </a:rPr>
              <a:t>滋賀県消費生活センター</a:t>
            </a:r>
            <a:endParaRPr lang="en-US" dirty="0">
              <a:solidFill>
                <a:prstClr val="black">
                  <a:tint val="75000"/>
                </a:prstClr>
              </a:solidFill>
            </a:endParaRPr>
          </a:p>
        </p:txBody>
      </p:sp>
    </p:spTree>
    <p:extLst>
      <p:ext uri="{BB962C8B-B14F-4D97-AF65-F5344CB8AC3E}">
        <p14:creationId xmlns:p14="http://schemas.microsoft.com/office/powerpoint/2010/main" val="39884681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正方形/長方形 5"/>
          <p:cNvSpPr/>
          <p:nvPr/>
        </p:nvSpPr>
        <p:spPr>
          <a:xfrm>
            <a:off x="0" y="-27384"/>
            <a:ext cx="9144000" cy="980728"/>
          </a:xfrm>
          <a:prstGeom prst="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eaLnBrk="0" fontAlgn="base" hangingPunct="0">
              <a:spcBef>
                <a:spcPct val="0"/>
              </a:spcBef>
              <a:spcAft>
                <a:spcPct val="0"/>
              </a:spcAft>
            </a:pPr>
            <a:r>
              <a:rPr lang="ja-JP" altLang="en-US" sz="4000" dirty="0">
                <a:solidFill>
                  <a:prstClr val="black"/>
                </a:solidFill>
                <a:latin typeface="HGPｺﾞｼｯｸE" panose="020B0900000000000000" pitchFamily="50" charset="-128"/>
                <a:ea typeface="HGPｺﾞｼｯｸE" panose="020B0900000000000000" pitchFamily="50" charset="-128"/>
              </a:rPr>
              <a:t>　</a:t>
            </a:r>
            <a:r>
              <a:rPr lang="ja-JP" altLang="en-US" sz="4000" dirty="0" smtClean="0">
                <a:solidFill>
                  <a:prstClr val="black"/>
                </a:solidFill>
                <a:latin typeface="HGPｺﾞｼｯｸE" panose="020B0900000000000000" pitchFamily="50" charset="-128"/>
                <a:ea typeface="HGPｺﾞｼｯｸE" panose="020B0900000000000000" pitchFamily="50" charset="-128"/>
              </a:rPr>
              <a:t>★</a:t>
            </a:r>
            <a:r>
              <a:rPr lang="ja-JP" altLang="en-US" sz="4000" dirty="0">
                <a:solidFill>
                  <a:prstClr val="black"/>
                </a:solidFill>
                <a:latin typeface="HGPｺﾞｼｯｸE" panose="020B0900000000000000" pitchFamily="50" charset="-128"/>
                <a:ea typeface="HGPｺﾞｼｯｸE" panose="020B0900000000000000" pitchFamily="50" charset="-128"/>
              </a:rPr>
              <a:t>　</a:t>
            </a:r>
            <a:r>
              <a:rPr lang="ja-JP" altLang="en-US" sz="4000" dirty="0" smtClean="0">
                <a:solidFill>
                  <a:prstClr val="black"/>
                </a:solidFill>
                <a:latin typeface="HGPｺﾞｼｯｸE" panose="020B0900000000000000" pitchFamily="50" charset="-128"/>
                <a:ea typeface="HGPｺﾞｼｯｸE" panose="020B0900000000000000" pitchFamily="50" charset="-128"/>
              </a:rPr>
              <a:t>は</a:t>
            </a:r>
            <a:r>
              <a:rPr lang="ja-JP" altLang="en-US" sz="4000" dirty="0">
                <a:solidFill>
                  <a:prstClr val="black"/>
                </a:solidFill>
                <a:latin typeface="HGPｺﾞｼｯｸE" panose="020B0900000000000000" pitchFamily="50" charset="-128"/>
                <a:ea typeface="HGPｺﾞｼｯｸE" panose="020B0900000000000000" pitchFamily="50" charset="-128"/>
              </a:rPr>
              <a:t>じめ</a:t>
            </a:r>
            <a:r>
              <a:rPr lang="ja-JP" altLang="en-US" sz="4000" dirty="0" smtClean="0">
                <a:solidFill>
                  <a:prstClr val="black"/>
                </a:solidFill>
                <a:latin typeface="HGPｺﾞｼｯｸE" panose="020B0900000000000000" pitchFamily="50" charset="-128"/>
                <a:ea typeface="HGPｺﾞｼｯｸE" panose="020B0900000000000000" pitchFamily="50" charset="-128"/>
              </a:rPr>
              <a:t>に・・・</a:t>
            </a:r>
            <a:endParaRPr lang="en-US" altLang="ja-JP" sz="4000" dirty="0">
              <a:solidFill>
                <a:prstClr val="black"/>
              </a:solidFill>
              <a:latin typeface="HGPｺﾞｼｯｸE" panose="020B0900000000000000" pitchFamily="50" charset="-128"/>
              <a:ea typeface="HGPｺﾞｼｯｸE" panose="020B0900000000000000" pitchFamily="50" charset="-128"/>
            </a:endParaRPr>
          </a:p>
        </p:txBody>
      </p:sp>
      <p:sp>
        <p:nvSpPr>
          <p:cNvPr id="9" name="正方形/長方形 8"/>
          <p:cNvSpPr/>
          <p:nvPr/>
        </p:nvSpPr>
        <p:spPr>
          <a:xfrm>
            <a:off x="0" y="260648"/>
            <a:ext cx="9144000" cy="923330"/>
          </a:xfrm>
          <a:prstGeom prst="rect">
            <a:avLst/>
          </a:prstGeom>
          <a:noFill/>
          <a:ln w="57150">
            <a:noFill/>
          </a:ln>
        </p:spPr>
        <p:txBody>
          <a:bodyPr wrap="square">
            <a:spAutoFit/>
          </a:bodyPr>
          <a:lstStyle/>
          <a:p>
            <a:pPr algn="ctr" eaLnBrk="0" fontAlgn="base" hangingPunct="0">
              <a:spcBef>
                <a:spcPct val="0"/>
              </a:spcBef>
              <a:spcAft>
                <a:spcPct val="0"/>
              </a:spcAft>
            </a:pPr>
            <a:endParaRPr lang="en-US" altLang="ja-JP" sz="5400" dirty="0" smtClean="0">
              <a:solidFill>
                <a:prstClr val="white"/>
              </a:solidFill>
              <a:latin typeface="HG創英角ｺﾞｼｯｸUB" panose="020B0909000000000000" pitchFamily="49" charset="-128"/>
              <a:ea typeface="HG創英角ｺﾞｼｯｸUB" panose="020B0909000000000000" pitchFamily="49" charset="-128"/>
              <a:cs typeface="メイリオ" panose="020B0604030504040204" pitchFamily="50" charset="-128"/>
            </a:endParaRPr>
          </a:p>
        </p:txBody>
      </p:sp>
      <p:sp>
        <p:nvSpPr>
          <p:cNvPr id="3" name="角丸四角形 2"/>
          <p:cNvSpPr/>
          <p:nvPr/>
        </p:nvSpPr>
        <p:spPr>
          <a:xfrm>
            <a:off x="416548" y="2062792"/>
            <a:ext cx="3797180" cy="4437707"/>
          </a:xfrm>
          <a:prstGeom prst="round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1" name="角丸四角形 20"/>
          <p:cNvSpPr/>
          <p:nvPr/>
        </p:nvSpPr>
        <p:spPr>
          <a:xfrm>
            <a:off x="251520" y="1183978"/>
            <a:ext cx="8712968" cy="588838"/>
          </a:xfrm>
          <a:prstGeom prst="roundRect">
            <a:avLst>
              <a:gd name="adj" fmla="val 49768"/>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テキスト ボックス 1"/>
          <p:cNvSpPr txBox="1"/>
          <p:nvPr/>
        </p:nvSpPr>
        <p:spPr>
          <a:xfrm>
            <a:off x="1115616" y="1247564"/>
            <a:ext cx="7632848" cy="461665"/>
          </a:xfrm>
          <a:prstGeom prst="rect">
            <a:avLst/>
          </a:prstGeom>
          <a:noFill/>
        </p:spPr>
        <p:txBody>
          <a:bodyPr wrap="square" rtlCol="0">
            <a:spAutoFit/>
          </a:bodyPr>
          <a:lstStyle/>
          <a:p>
            <a:r>
              <a:rPr kumimoji="1" lang="ja-JP" altLang="en-US" sz="2400" dirty="0" smtClean="0">
                <a:solidFill>
                  <a:schemeClr val="bg1"/>
                </a:solidFill>
                <a:latin typeface="HG丸ｺﾞｼｯｸM-PRO" pitchFamily="50" charset="-128"/>
                <a:ea typeface="HG丸ｺﾞｼｯｸM-PRO" pitchFamily="50" charset="-128"/>
              </a:rPr>
              <a:t>日々生きていくために、いろんなことをしています。</a:t>
            </a:r>
            <a:endParaRPr kumimoji="1" lang="ja-JP" altLang="en-US" sz="2400" dirty="0">
              <a:solidFill>
                <a:schemeClr val="bg1"/>
              </a:solidFill>
              <a:latin typeface="HG丸ｺﾞｼｯｸM-PRO" pitchFamily="50" charset="-128"/>
              <a:ea typeface="HG丸ｺﾞｼｯｸM-PRO" pitchFamily="50" charset="-128"/>
            </a:endParaRPr>
          </a:p>
        </p:txBody>
      </p:sp>
      <p:sp>
        <p:nvSpPr>
          <p:cNvPr id="16" name="角丸四角形 15"/>
          <p:cNvSpPr/>
          <p:nvPr/>
        </p:nvSpPr>
        <p:spPr>
          <a:xfrm>
            <a:off x="4951284" y="2087636"/>
            <a:ext cx="3797180" cy="4437707"/>
          </a:xfrm>
          <a:prstGeom prst="roundRect">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8" name="Picture 2" descr="G:\消費生活センター　消費者教育\イラストいろいろ\shopping_reji_man.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80525" y="3810287"/>
            <a:ext cx="1768243" cy="2001111"/>
          </a:xfrm>
          <a:prstGeom prst="rect">
            <a:avLst/>
          </a:prstGeom>
          <a:solidFill>
            <a:schemeClr val="accent3">
              <a:lumMod val="60000"/>
              <a:lumOff val="40000"/>
            </a:schemeClr>
          </a:solidFill>
          <a:extLst/>
        </p:spPr>
      </p:pic>
      <p:pic>
        <p:nvPicPr>
          <p:cNvPr id="1028" name="Picture 4" descr="G:\KINGSTON\くらしの一日講座\イラストいろいろ\お風呂.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68948" y="4763929"/>
            <a:ext cx="1714500" cy="1714500"/>
          </a:xfrm>
          <a:prstGeom prst="rect">
            <a:avLst/>
          </a:prstGeom>
          <a:noFill/>
          <a:extLst>
            <a:ext uri="{909E8E84-426E-40DD-AFC4-6F175D3DCCD1}">
              <a14:hiddenFill xmlns:a14="http://schemas.microsoft.com/office/drawing/2010/main">
                <a:solidFill>
                  <a:srgbClr val="FFFFFF"/>
                </a:solidFill>
              </a14:hiddenFill>
            </a:ext>
          </a:extLst>
        </p:spPr>
      </p:pic>
      <p:pic>
        <p:nvPicPr>
          <p:cNvPr id="1029" name="Picture 5" descr="G:\KINGSTON\くらしの一日講座\イラストいろいろ\食事.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54448" y="2382024"/>
            <a:ext cx="1714500" cy="1714500"/>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G:\消費生活センター　消費者教育\イラストいろいろ\soudan_setsumei_business_old.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895024" y="4478751"/>
            <a:ext cx="1709423" cy="1709423"/>
          </a:xfrm>
          <a:prstGeom prst="rect">
            <a:avLst/>
          </a:prstGeom>
          <a:noFill/>
          <a:extLst>
            <a:ext uri="{909E8E84-426E-40DD-AFC4-6F175D3DCCD1}">
              <a14:hiddenFill xmlns:a14="http://schemas.microsoft.com/office/drawing/2010/main">
                <a:solidFill>
                  <a:srgbClr val="FFFFFF"/>
                </a:solidFill>
              </a14:hiddenFill>
            </a:ext>
          </a:extLst>
        </p:spPr>
      </p:pic>
      <p:sp>
        <p:nvSpPr>
          <p:cNvPr id="30" name="テキスト ボックス 29"/>
          <p:cNvSpPr txBox="1"/>
          <p:nvPr/>
        </p:nvSpPr>
        <p:spPr>
          <a:xfrm>
            <a:off x="5180524" y="2072903"/>
            <a:ext cx="3783963" cy="1569660"/>
          </a:xfrm>
          <a:prstGeom prst="rect">
            <a:avLst/>
          </a:prstGeom>
          <a:noFill/>
        </p:spPr>
        <p:txBody>
          <a:bodyPr wrap="square" rtlCol="0">
            <a:spAutoFit/>
          </a:bodyPr>
          <a:lstStyle/>
          <a:p>
            <a:r>
              <a:rPr kumimoji="1" lang="ja-JP" altLang="en-US" sz="1600" dirty="0" smtClean="0">
                <a:latin typeface="HG丸ｺﾞｼｯｸM-PRO" pitchFamily="50" charset="-128"/>
                <a:ea typeface="HG丸ｺﾞｼｯｸM-PRO" pitchFamily="50" charset="-128"/>
              </a:rPr>
              <a:t>　　　か</a:t>
            </a:r>
          </a:p>
          <a:p>
            <a:r>
              <a:rPr lang="ja-JP" altLang="en-US" sz="2400" dirty="0">
                <a:latin typeface="HG丸ｺﾞｼｯｸM-PRO" pitchFamily="50" charset="-128"/>
                <a:ea typeface="HG丸ｺﾞｼｯｸM-PRO" pitchFamily="50" charset="-128"/>
              </a:rPr>
              <a:t>ﾓﾉ</a:t>
            </a:r>
            <a:r>
              <a:rPr lang="ja-JP" altLang="en-US" sz="2400" dirty="0" smtClean="0">
                <a:latin typeface="HG丸ｺﾞｼｯｸM-PRO" pitchFamily="50" charset="-128"/>
                <a:ea typeface="HG丸ｺﾞｼｯｸM-PRO" pitchFamily="50" charset="-128"/>
              </a:rPr>
              <a:t>を買ったり、ｻｰﾋﾞｽの</a:t>
            </a:r>
          </a:p>
          <a:p>
            <a:endParaRPr lang="ja-JP" altLang="en-US" sz="1600" dirty="0" smtClean="0">
              <a:latin typeface="HG丸ｺﾞｼｯｸM-PRO" pitchFamily="50" charset="-128"/>
              <a:ea typeface="HG丸ｺﾞｼｯｸM-PRO" pitchFamily="50" charset="-128"/>
            </a:endParaRPr>
          </a:p>
          <a:p>
            <a:r>
              <a:rPr lang="ja-JP" altLang="en-US" sz="1600" dirty="0" smtClean="0">
                <a:latin typeface="HG丸ｺﾞｼｯｸM-PRO" pitchFamily="50" charset="-128"/>
                <a:ea typeface="HG丸ｺﾞｼｯｸM-PRO" pitchFamily="50" charset="-128"/>
              </a:rPr>
              <a:t>もうしこ　　</a:t>
            </a:r>
            <a:r>
              <a:rPr lang="ja-JP" altLang="en-US" sz="1600" dirty="0">
                <a:latin typeface="HG丸ｺﾞｼｯｸM-PRO" pitchFamily="50" charset="-128"/>
                <a:ea typeface="HG丸ｺﾞｼｯｸM-PRO" pitchFamily="50" charset="-128"/>
              </a:rPr>
              <a:t> </a:t>
            </a:r>
            <a:r>
              <a:rPr lang="ja-JP" altLang="en-US" sz="1600" dirty="0" smtClean="0">
                <a:latin typeface="HG丸ｺﾞｼｯｸM-PRO" pitchFamily="50" charset="-128"/>
                <a:ea typeface="HG丸ｺﾞｼｯｸM-PRO" pitchFamily="50" charset="-128"/>
              </a:rPr>
              <a:t>        りよう</a:t>
            </a:r>
            <a:endParaRPr lang="ja-JP" altLang="en-US" sz="1600" dirty="0">
              <a:latin typeface="HG丸ｺﾞｼｯｸM-PRO" pitchFamily="50" charset="-128"/>
              <a:ea typeface="HG丸ｺﾞｼｯｸM-PRO" pitchFamily="50" charset="-128"/>
            </a:endParaRPr>
          </a:p>
          <a:p>
            <a:r>
              <a:rPr lang="ja-JP" altLang="en-US" sz="2400" dirty="0" smtClean="0">
                <a:latin typeface="HG丸ｺﾞｼｯｸM-PRO" pitchFamily="50" charset="-128"/>
                <a:ea typeface="HG丸ｺﾞｼｯｸM-PRO" pitchFamily="50" charset="-128"/>
              </a:rPr>
              <a:t>申込みをして利用します</a:t>
            </a:r>
            <a:r>
              <a:rPr lang="en-US" altLang="ja-JP" sz="2400" dirty="0" smtClean="0">
                <a:latin typeface="HG丸ｺﾞｼｯｸM-PRO" pitchFamily="50" charset="-128"/>
                <a:ea typeface="HG丸ｺﾞｼｯｸM-PRO" pitchFamily="50" charset="-128"/>
              </a:rPr>
              <a:t>｡</a:t>
            </a:r>
            <a:endParaRPr lang="ja-JP" altLang="en-US" sz="2400" dirty="0">
              <a:latin typeface="HG丸ｺﾞｼｯｸM-PRO" pitchFamily="50" charset="-128"/>
              <a:ea typeface="HG丸ｺﾞｼｯｸM-PRO" pitchFamily="50" charset="-128"/>
            </a:endParaRPr>
          </a:p>
        </p:txBody>
      </p:sp>
      <p:sp>
        <p:nvSpPr>
          <p:cNvPr id="5" name="角丸四角形 4"/>
          <p:cNvSpPr/>
          <p:nvPr/>
        </p:nvSpPr>
        <p:spPr>
          <a:xfrm>
            <a:off x="2315138" y="2348880"/>
            <a:ext cx="1574554" cy="432048"/>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000" dirty="0" smtClean="0">
                <a:solidFill>
                  <a:schemeClr val="tx1"/>
                </a:solidFill>
              </a:rPr>
              <a:t>材料を買う</a:t>
            </a:r>
            <a:endParaRPr kumimoji="1" lang="ja-JP" altLang="en-US" sz="2000" dirty="0" smtClean="0">
              <a:solidFill>
                <a:schemeClr val="tx1"/>
              </a:solidFill>
            </a:endParaRPr>
          </a:p>
        </p:txBody>
      </p:sp>
      <p:sp>
        <p:nvSpPr>
          <p:cNvPr id="32" name="角丸四角形 31"/>
          <p:cNvSpPr/>
          <p:nvPr/>
        </p:nvSpPr>
        <p:spPr>
          <a:xfrm>
            <a:off x="2316906" y="2961428"/>
            <a:ext cx="1574554" cy="432048"/>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000" dirty="0">
                <a:solidFill>
                  <a:schemeClr val="tx1"/>
                </a:solidFill>
              </a:rPr>
              <a:t>道具</a:t>
            </a:r>
            <a:r>
              <a:rPr lang="ja-JP" altLang="en-US" sz="2000" dirty="0" smtClean="0">
                <a:solidFill>
                  <a:schemeClr val="tx1"/>
                </a:solidFill>
              </a:rPr>
              <a:t>を買う</a:t>
            </a:r>
            <a:endParaRPr kumimoji="1" lang="ja-JP" altLang="en-US" sz="2000" dirty="0" smtClean="0">
              <a:solidFill>
                <a:schemeClr val="tx1"/>
              </a:solidFill>
            </a:endParaRPr>
          </a:p>
        </p:txBody>
      </p:sp>
      <p:sp>
        <p:nvSpPr>
          <p:cNvPr id="33" name="角丸四角形 32"/>
          <p:cNvSpPr/>
          <p:nvPr/>
        </p:nvSpPr>
        <p:spPr>
          <a:xfrm>
            <a:off x="2338921" y="3579847"/>
            <a:ext cx="1574554" cy="726642"/>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000" dirty="0" smtClean="0">
                <a:solidFill>
                  <a:schemeClr val="tx1"/>
                </a:solidFill>
              </a:rPr>
              <a:t>電気・ガス・水等を</a:t>
            </a:r>
            <a:r>
              <a:rPr lang="ja-JP" altLang="en-US" sz="2000" dirty="0">
                <a:solidFill>
                  <a:schemeClr val="tx1"/>
                </a:solidFill>
              </a:rPr>
              <a:t>消費</a:t>
            </a:r>
            <a:endParaRPr kumimoji="1" lang="ja-JP" altLang="en-US" sz="2000" dirty="0" smtClean="0">
              <a:solidFill>
                <a:schemeClr val="tx1"/>
              </a:solidFill>
            </a:endParaRPr>
          </a:p>
        </p:txBody>
      </p:sp>
      <p:pic>
        <p:nvPicPr>
          <p:cNvPr id="1033" name="Picture 9" descr="G:\KINGSTON\くらしの一日講座\イラストいろいろ\smartphone_app.pn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74438" y="4437112"/>
            <a:ext cx="1714500" cy="1714500"/>
          </a:xfrm>
          <a:prstGeom prst="rect">
            <a:avLst/>
          </a:prstGeom>
          <a:noFill/>
          <a:extLst>
            <a:ext uri="{909E8E84-426E-40DD-AFC4-6F175D3DCCD1}">
              <a14:hiddenFill xmlns:a14="http://schemas.microsoft.com/office/drawing/2010/main">
                <a:solidFill>
                  <a:srgbClr val="FFFFFF"/>
                </a:solidFill>
              </a14:hiddenFill>
            </a:ext>
          </a:extLst>
        </p:spPr>
      </p:pic>
      <p:sp>
        <p:nvSpPr>
          <p:cNvPr id="7" name="右矢印 6"/>
          <p:cNvSpPr/>
          <p:nvPr/>
        </p:nvSpPr>
        <p:spPr>
          <a:xfrm>
            <a:off x="4065506" y="2564904"/>
            <a:ext cx="1012987" cy="3506089"/>
          </a:xfrm>
          <a:prstGeom prst="rightArrow">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smtClean="0">
                <a:solidFill>
                  <a:schemeClr val="accent1">
                    <a:lumMod val="50000"/>
                  </a:schemeClr>
                </a:solidFill>
                <a:latin typeface="HGPｺﾞｼｯｸE" pitchFamily="50" charset="-128"/>
                <a:ea typeface="HGPｺﾞｼｯｸE" pitchFamily="50" charset="-128"/>
              </a:rPr>
              <a:t>そ</a:t>
            </a:r>
          </a:p>
          <a:p>
            <a:pPr algn="ctr"/>
            <a:r>
              <a:rPr lang="ja-JP" altLang="en-US" dirty="0" smtClean="0">
                <a:solidFill>
                  <a:schemeClr val="accent1">
                    <a:lumMod val="50000"/>
                  </a:schemeClr>
                </a:solidFill>
                <a:latin typeface="HGPｺﾞｼｯｸE" pitchFamily="50" charset="-128"/>
                <a:ea typeface="HGPｺﾞｼｯｸE" pitchFamily="50" charset="-128"/>
              </a:rPr>
              <a:t>の</a:t>
            </a:r>
          </a:p>
          <a:p>
            <a:pPr algn="ctr"/>
            <a:r>
              <a:rPr lang="ja-JP" altLang="en-US" dirty="0" smtClean="0">
                <a:solidFill>
                  <a:schemeClr val="accent1">
                    <a:lumMod val="50000"/>
                  </a:schemeClr>
                </a:solidFill>
                <a:latin typeface="HGPｺﾞｼｯｸE" pitchFamily="50" charset="-128"/>
                <a:ea typeface="HGPｺﾞｼｯｸE" pitchFamily="50" charset="-128"/>
              </a:rPr>
              <a:t>た</a:t>
            </a:r>
          </a:p>
          <a:p>
            <a:pPr algn="ctr"/>
            <a:r>
              <a:rPr lang="ja-JP" altLang="en-US" dirty="0" smtClean="0">
                <a:solidFill>
                  <a:schemeClr val="accent1">
                    <a:lumMod val="50000"/>
                  </a:schemeClr>
                </a:solidFill>
                <a:latin typeface="HGPｺﾞｼｯｸE" pitchFamily="50" charset="-128"/>
                <a:ea typeface="HGPｺﾞｼｯｸE" pitchFamily="50" charset="-128"/>
              </a:rPr>
              <a:t>め</a:t>
            </a:r>
          </a:p>
          <a:p>
            <a:pPr algn="ctr"/>
            <a:r>
              <a:rPr lang="ja-JP" altLang="en-US" dirty="0" smtClean="0">
                <a:solidFill>
                  <a:schemeClr val="accent1">
                    <a:lumMod val="50000"/>
                  </a:schemeClr>
                </a:solidFill>
                <a:latin typeface="HGPｺﾞｼｯｸE" pitchFamily="50" charset="-128"/>
                <a:ea typeface="HGPｺﾞｼｯｸE" pitchFamily="50" charset="-128"/>
              </a:rPr>
              <a:t>に</a:t>
            </a:r>
            <a:endParaRPr kumimoji="1" lang="ja-JP" altLang="en-US" dirty="0">
              <a:solidFill>
                <a:schemeClr val="accent1">
                  <a:lumMod val="50000"/>
                </a:schemeClr>
              </a:solidFill>
              <a:latin typeface="HGPｺﾞｼｯｸE" pitchFamily="50" charset="-128"/>
              <a:ea typeface="HGPｺﾞｼｯｸE" pitchFamily="50" charset="-128"/>
            </a:endParaRPr>
          </a:p>
        </p:txBody>
      </p:sp>
      <p:sp>
        <p:nvSpPr>
          <p:cNvPr id="4" name="フッター プレースホルダー 3"/>
          <p:cNvSpPr>
            <a:spLocks noGrp="1"/>
          </p:cNvSpPr>
          <p:nvPr>
            <p:ph type="ftr" sz="quarter" idx="11"/>
          </p:nvPr>
        </p:nvSpPr>
        <p:spPr>
          <a:xfrm>
            <a:off x="6156176" y="6381328"/>
            <a:ext cx="2895600" cy="365125"/>
          </a:xfrm>
        </p:spPr>
        <p:txBody>
          <a:bodyPr/>
          <a:lstStyle/>
          <a:p>
            <a:pPr>
              <a:defRPr/>
            </a:pPr>
            <a:r>
              <a:rPr lang="en-US" altLang="ja-JP" dirty="0" smtClean="0">
                <a:solidFill>
                  <a:prstClr val="black">
                    <a:tint val="75000"/>
                  </a:prstClr>
                </a:solidFill>
              </a:rPr>
              <a:t>©2020</a:t>
            </a:r>
            <a:r>
              <a:rPr lang="ja-JP" altLang="en-US" dirty="0" smtClean="0">
                <a:solidFill>
                  <a:prstClr val="black">
                    <a:tint val="75000"/>
                  </a:prstClr>
                </a:solidFill>
              </a:rPr>
              <a:t>滋賀県消費生活センター</a:t>
            </a:r>
            <a:endParaRPr lang="en-US" dirty="0">
              <a:solidFill>
                <a:prstClr val="black">
                  <a:tint val="75000"/>
                </a:prstClr>
              </a:solidFill>
            </a:endParaRPr>
          </a:p>
        </p:txBody>
      </p:sp>
    </p:spTree>
    <p:extLst>
      <p:ext uri="{BB962C8B-B14F-4D97-AF65-F5344CB8AC3E}">
        <p14:creationId xmlns:p14="http://schemas.microsoft.com/office/powerpoint/2010/main" val="303946573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1.bp.blogspot.com/-bWl0WsdCB24/VmFj01CfhiI/AAAAAAAA1Z4/Tjd8pmzlLqU/s800/shopping_reji.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67413" y="3685804"/>
            <a:ext cx="3476589" cy="3237573"/>
          </a:xfrm>
          <a:prstGeom prst="rect">
            <a:avLst/>
          </a:prstGeom>
          <a:noFill/>
          <a:extLst>
            <a:ext uri="{909E8E84-426E-40DD-AFC4-6F175D3DCCD1}">
              <a14:hiddenFill xmlns:a14="http://schemas.microsoft.com/office/drawing/2010/main">
                <a:solidFill>
                  <a:srgbClr val="FFFFFF"/>
                </a:solidFill>
              </a14:hiddenFill>
            </a:ext>
          </a:extLst>
        </p:spPr>
      </p:pic>
      <p:pic>
        <p:nvPicPr>
          <p:cNvPr id="7" name="図 7"/>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715132" y="4993278"/>
            <a:ext cx="411661" cy="429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0" name="Picture 6" descr="https://4.bp.blogspot.com/-R6XFB59rFy0/UUhH63l9q-I/AAAAAAAAO5c/xa-LPMTzgpE/s1600/bousai_water.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rot="20411273">
            <a:off x="7370240" y="5067394"/>
            <a:ext cx="429867" cy="964335"/>
          </a:xfrm>
          <a:prstGeom prst="rect">
            <a:avLst/>
          </a:prstGeom>
          <a:noFill/>
          <a:extLst>
            <a:ext uri="{909E8E84-426E-40DD-AFC4-6F175D3DCCD1}">
              <a14:hiddenFill xmlns:a14="http://schemas.microsoft.com/office/drawing/2010/main">
                <a:solidFill>
                  <a:srgbClr val="FFFFFF"/>
                </a:solidFill>
              </a14:hiddenFill>
            </a:ext>
          </a:extLst>
        </p:spPr>
      </p:pic>
      <p:pic>
        <p:nvPicPr>
          <p:cNvPr id="4098" name="Picture 2" descr="F:\KINGSTON\くらしの一日講座\イラストいろいろ\ouen_woman.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23528" y="1368025"/>
            <a:ext cx="1872208" cy="2193032"/>
          </a:xfrm>
          <a:prstGeom prst="rect">
            <a:avLst/>
          </a:prstGeom>
          <a:noFill/>
          <a:extLst>
            <a:ext uri="{909E8E84-426E-40DD-AFC4-6F175D3DCCD1}">
              <a14:hiddenFill xmlns:a14="http://schemas.microsoft.com/office/drawing/2010/main">
                <a:solidFill>
                  <a:srgbClr val="FFFFFF"/>
                </a:solidFill>
              </a14:hiddenFill>
            </a:ext>
          </a:extLst>
        </p:spPr>
      </p:pic>
      <p:sp>
        <p:nvSpPr>
          <p:cNvPr id="2" name="円形吹き出し 1"/>
          <p:cNvSpPr/>
          <p:nvPr/>
        </p:nvSpPr>
        <p:spPr>
          <a:xfrm>
            <a:off x="2771800" y="1368026"/>
            <a:ext cx="6048672" cy="2493023"/>
          </a:xfrm>
          <a:prstGeom prst="wedgeEllipseCallout">
            <a:avLst>
              <a:gd name="adj1" fmla="val -60855"/>
              <a:gd name="adj2" fmla="val 7465"/>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eaLnBrk="0" fontAlgn="base" hangingPunct="0">
              <a:spcBef>
                <a:spcPct val="0"/>
              </a:spcBef>
              <a:spcAft>
                <a:spcPct val="0"/>
              </a:spcAft>
            </a:pPr>
            <a:r>
              <a:rPr lang="ja-JP" altLang="en-US" sz="1200" dirty="0" smtClean="0">
                <a:solidFill>
                  <a:prstClr val="black"/>
                </a:solidFill>
                <a:latin typeface="ＭＳ Ｐゴシック"/>
              </a:rPr>
              <a:t>　</a:t>
            </a:r>
            <a:r>
              <a:rPr lang="ja-JP" altLang="en-US" sz="2000" dirty="0" smtClean="0">
                <a:solidFill>
                  <a:prstClr val="black"/>
                </a:solidFill>
                <a:latin typeface="ＭＳ Ｐゴシック"/>
              </a:rPr>
              <a:t>　</a:t>
            </a:r>
            <a:r>
              <a:rPr lang="ja-JP" altLang="en-US" b="1" dirty="0" smtClean="0">
                <a:solidFill>
                  <a:prstClr val="black"/>
                </a:solidFill>
                <a:latin typeface="ＭＳ Ｐゴシック"/>
              </a:rPr>
              <a:t>けいやく　　　　　しんちょう</a:t>
            </a:r>
          </a:p>
          <a:p>
            <a:pPr algn="ctr" eaLnBrk="0" fontAlgn="base" hangingPunct="0">
              <a:spcBef>
                <a:spcPct val="0"/>
              </a:spcBef>
              <a:spcAft>
                <a:spcPct val="0"/>
              </a:spcAft>
            </a:pPr>
            <a:r>
              <a:rPr lang="ja-JP" altLang="en-US" sz="4400" dirty="0" smtClean="0">
                <a:solidFill>
                  <a:srgbClr val="1F497D"/>
                </a:solidFill>
                <a:latin typeface="ＭＳ Ｐゴシック"/>
              </a:rPr>
              <a:t>契約</a:t>
            </a:r>
            <a:r>
              <a:rPr lang="ja-JP" altLang="en-US" sz="4400" dirty="0">
                <a:solidFill>
                  <a:srgbClr val="1F497D"/>
                </a:solidFill>
                <a:latin typeface="ＭＳ Ｐゴシック"/>
              </a:rPr>
              <a:t>は慎重に</a:t>
            </a:r>
            <a:r>
              <a:rPr lang="ja-JP" altLang="en-US" sz="4400" dirty="0" smtClean="0">
                <a:solidFill>
                  <a:srgbClr val="1F497D"/>
                </a:solidFill>
                <a:latin typeface="ＭＳ Ｐゴシック"/>
              </a:rPr>
              <a:t>！</a:t>
            </a:r>
          </a:p>
          <a:p>
            <a:pPr eaLnBrk="0" fontAlgn="base" hangingPunct="0">
              <a:spcBef>
                <a:spcPct val="0"/>
              </a:spcBef>
              <a:spcAft>
                <a:spcPct val="0"/>
              </a:spcAft>
            </a:pPr>
            <a:r>
              <a:rPr lang="ja-JP" altLang="en-US" sz="1600" b="1" dirty="0" smtClean="0">
                <a:solidFill>
                  <a:srgbClr val="FF0000"/>
                </a:solidFill>
                <a:latin typeface="ＭＳ Ｐゴシック"/>
              </a:rPr>
              <a:t>　　　　　　　　　　　</a:t>
            </a:r>
            <a:r>
              <a:rPr lang="ja-JP" altLang="en-US" b="1" dirty="0" smtClean="0">
                <a:solidFill>
                  <a:srgbClr val="FF0000"/>
                </a:solidFill>
                <a:latin typeface="ＭＳ Ｐゴシック"/>
              </a:rPr>
              <a:t>かんが</a:t>
            </a:r>
          </a:p>
          <a:p>
            <a:pPr algn="ctr" eaLnBrk="0" fontAlgn="base" hangingPunct="0">
              <a:spcBef>
                <a:spcPct val="0"/>
              </a:spcBef>
              <a:spcAft>
                <a:spcPct val="0"/>
              </a:spcAft>
            </a:pPr>
            <a:r>
              <a:rPr lang="ja-JP" altLang="en-US" sz="4400" dirty="0" smtClean="0">
                <a:solidFill>
                  <a:srgbClr val="FF0000"/>
                </a:solidFill>
                <a:latin typeface="ＭＳ Ｐゴシック"/>
              </a:rPr>
              <a:t>よく考えて</a:t>
            </a:r>
            <a:r>
              <a:rPr lang="ja-JP" altLang="en-US" sz="4400" dirty="0">
                <a:solidFill>
                  <a:srgbClr val="FF0000"/>
                </a:solidFill>
                <a:latin typeface="ＭＳ Ｐゴシック"/>
              </a:rPr>
              <a:t>♪</a:t>
            </a:r>
            <a:endParaRPr lang="en-US" altLang="ja-JP" dirty="0">
              <a:solidFill>
                <a:srgbClr val="FF0000"/>
              </a:solidFill>
            </a:endParaRPr>
          </a:p>
        </p:txBody>
      </p:sp>
      <p:sp>
        <p:nvSpPr>
          <p:cNvPr id="3" name="角丸四角形 2"/>
          <p:cNvSpPr/>
          <p:nvPr/>
        </p:nvSpPr>
        <p:spPr>
          <a:xfrm>
            <a:off x="595190" y="4044450"/>
            <a:ext cx="4752528" cy="2520279"/>
          </a:xfrm>
          <a:prstGeom prst="roundRect">
            <a:avLst/>
          </a:prstGeom>
          <a:solidFill>
            <a:srgbClr val="FFFF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fontAlgn="base" hangingPunct="0">
              <a:spcBef>
                <a:spcPct val="0"/>
              </a:spcBef>
              <a:spcAft>
                <a:spcPct val="0"/>
              </a:spcAft>
            </a:pPr>
            <a:endParaRPr lang="ja-JP" altLang="en-US">
              <a:solidFill>
                <a:prstClr val="white"/>
              </a:solidFill>
            </a:endParaRPr>
          </a:p>
        </p:txBody>
      </p:sp>
      <p:sp>
        <p:nvSpPr>
          <p:cNvPr id="13" name="正方形/長方形 12"/>
          <p:cNvSpPr/>
          <p:nvPr/>
        </p:nvSpPr>
        <p:spPr>
          <a:xfrm>
            <a:off x="672462" y="4335093"/>
            <a:ext cx="4597983" cy="1938992"/>
          </a:xfrm>
          <a:prstGeom prst="rect">
            <a:avLst/>
          </a:prstGeom>
        </p:spPr>
        <p:txBody>
          <a:bodyPr wrap="square">
            <a:spAutoFit/>
          </a:bodyPr>
          <a:lstStyle/>
          <a:p>
            <a:pPr>
              <a:defRPr/>
            </a:pPr>
            <a:r>
              <a:rPr lang="ja-JP" altLang="en-US" sz="2800" dirty="0" smtClean="0">
                <a:solidFill>
                  <a:prstClr val="black"/>
                </a:solidFill>
                <a:latin typeface="Arial" pitchFamily="34" charset="0"/>
              </a:rPr>
              <a:t>★こわれていた</a:t>
            </a:r>
            <a:r>
              <a:rPr lang="ja-JP" altLang="en-US" sz="2800" dirty="0">
                <a:solidFill>
                  <a:prstClr val="black"/>
                </a:solidFill>
                <a:latin typeface="Arial" pitchFamily="34" charset="0"/>
              </a:rPr>
              <a:t>り</a:t>
            </a:r>
            <a:endParaRPr lang="ja-JP" altLang="en-US" sz="2800" dirty="0" smtClean="0">
              <a:solidFill>
                <a:prstClr val="black"/>
              </a:solidFill>
              <a:latin typeface="Arial" pitchFamily="34" charset="0"/>
            </a:endParaRPr>
          </a:p>
          <a:p>
            <a:pPr>
              <a:defRPr/>
            </a:pPr>
            <a:r>
              <a:rPr lang="ja-JP" altLang="en-US" sz="1200" dirty="0" smtClean="0">
                <a:solidFill>
                  <a:prstClr val="black"/>
                </a:solidFill>
                <a:latin typeface="Arial" pitchFamily="34" charset="0"/>
              </a:rPr>
              <a:t>　　　しょうひん　　　　もんだい　　　　　　　　　　　　　　　　ばあい</a:t>
            </a:r>
          </a:p>
          <a:p>
            <a:pPr>
              <a:defRPr/>
            </a:pPr>
            <a:r>
              <a:rPr lang="ja-JP" altLang="en-US" sz="3200" dirty="0" smtClean="0">
                <a:solidFill>
                  <a:prstClr val="black"/>
                </a:solidFill>
                <a:latin typeface="Arial" pitchFamily="34" charset="0"/>
              </a:rPr>
              <a:t>　</a:t>
            </a:r>
            <a:r>
              <a:rPr lang="ja-JP" altLang="en-US" sz="2800" dirty="0" smtClean="0">
                <a:solidFill>
                  <a:prstClr val="black"/>
                </a:solidFill>
                <a:latin typeface="Arial" pitchFamily="34" charset="0"/>
              </a:rPr>
              <a:t>商品に問題があった</a:t>
            </a:r>
            <a:r>
              <a:rPr lang="ja-JP" altLang="en-US" sz="2800" dirty="0">
                <a:solidFill>
                  <a:prstClr val="black"/>
                </a:solidFill>
                <a:latin typeface="Arial" pitchFamily="34" charset="0"/>
              </a:rPr>
              <a:t>場合は</a:t>
            </a:r>
          </a:p>
          <a:p>
            <a:pPr>
              <a:defRPr/>
            </a:pPr>
            <a:r>
              <a:rPr lang="ja-JP" altLang="en-US" sz="1200" dirty="0" smtClean="0">
                <a:solidFill>
                  <a:prstClr val="black"/>
                </a:solidFill>
                <a:latin typeface="Arial" pitchFamily="34" charset="0"/>
              </a:rPr>
              <a:t>　　　　　　　　　　　　　　　</a:t>
            </a:r>
            <a:r>
              <a:rPr lang="ja-JP" altLang="en-US" sz="1200" dirty="0" smtClean="0">
                <a:solidFill>
                  <a:srgbClr val="FF0000"/>
                </a:solidFill>
                <a:latin typeface="Arial" pitchFamily="34" charset="0"/>
              </a:rPr>
              <a:t>　みせ　　　　　　　　　　れんらく</a:t>
            </a:r>
            <a:endParaRPr lang="ja-JP" altLang="en-US" sz="1200" dirty="0">
              <a:solidFill>
                <a:srgbClr val="FF0000"/>
              </a:solidFill>
              <a:latin typeface="Arial" pitchFamily="34" charset="0"/>
            </a:endParaRPr>
          </a:p>
          <a:p>
            <a:pPr>
              <a:defRPr/>
            </a:pPr>
            <a:r>
              <a:rPr lang="ja-JP" altLang="en-US" sz="3200" dirty="0" smtClean="0">
                <a:solidFill>
                  <a:srgbClr val="FF0000"/>
                </a:solidFill>
                <a:latin typeface="Arial" pitchFamily="34" charset="0"/>
              </a:rPr>
              <a:t>　　　　</a:t>
            </a:r>
            <a:r>
              <a:rPr lang="ja-JP" altLang="en-US" sz="3600" dirty="0" smtClean="0">
                <a:solidFill>
                  <a:srgbClr val="FF0000"/>
                </a:solidFill>
                <a:latin typeface="Arial" pitchFamily="34" charset="0"/>
              </a:rPr>
              <a:t>⇒お店に連絡！</a:t>
            </a:r>
            <a:endParaRPr lang="en-US" altLang="ja-JP" sz="3600" dirty="0" smtClean="0">
              <a:solidFill>
                <a:srgbClr val="FF0000"/>
              </a:solidFill>
              <a:latin typeface="Arial" pitchFamily="34" charset="0"/>
            </a:endParaRPr>
          </a:p>
        </p:txBody>
      </p:sp>
      <p:sp>
        <p:nvSpPr>
          <p:cNvPr id="10" name="正方形/長方形 9"/>
          <p:cNvSpPr/>
          <p:nvPr/>
        </p:nvSpPr>
        <p:spPr>
          <a:xfrm>
            <a:off x="15213" y="0"/>
            <a:ext cx="9144000" cy="980728"/>
          </a:xfrm>
          <a:prstGeom prst="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eaLnBrk="0" fontAlgn="base" hangingPunct="0">
              <a:spcBef>
                <a:spcPct val="0"/>
              </a:spcBef>
              <a:spcAft>
                <a:spcPct val="0"/>
              </a:spcAft>
            </a:pPr>
            <a:r>
              <a:rPr lang="ja-JP" altLang="en-US" smtClean="0">
                <a:solidFill>
                  <a:prstClr val="black"/>
                </a:solidFill>
                <a:latin typeface="HGPｺﾞｼｯｸE" panose="020B0900000000000000" pitchFamily="50" charset="-128"/>
                <a:ea typeface="HGPｺﾞｼｯｸE" panose="020B0900000000000000" pitchFamily="50" charset="-128"/>
              </a:rPr>
              <a:t>　　　　　　　　　　　　　　　　　　　　　　けいやく　　　　　　　　　　　　とき</a:t>
            </a:r>
          </a:p>
          <a:p>
            <a:pPr eaLnBrk="0" fontAlgn="base" hangingPunct="0">
              <a:spcBef>
                <a:spcPct val="0"/>
              </a:spcBef>
              <a:spcAft>
                <a:spcPct val="0"/>
              </a:spcAft>
            </a:pPr>
            <a:r>
              <a:rPr lang="en-US" altLang="ja-JP" sz="4400" dirty="0" smtClean="0">
                <a:solidFill>
                  <a:prstClr val="black"/>
                </a:solidFill>
                <a:latin typeface="HGPｺﾞｼｯｸE" panose="020B0900000000000000" pitchFamily="50" charset="-128"/>
                <a:ea typeface="HGPｺﾞｼｯｸE" panose="020B0900000000000000" pitchFamily="50" charset="-128"/>
              </a:rPr>
              <a:t>【</a:t>
            </a:r>
            <a:r>
              <a:rPr lang="ja-JP" altLang="en-US" sz="4400" dirty="0" smtClean="0">
                <a:solidFill>
                  <a:prstClr val="black"/>
                </a:solidFill>
                <a:latin typeface="HGPｺﾞｼｯｸE" panose="020B0900000000000000" pitchFamily="50" charset="-128"/>
                <a:ea typeface="HGPｺﾞｼｯｸE" panose="020B0900000000000000" pitchFamily="50" charset="-128"/>
              </a:rPr>
              <a:t>ふりかえり</a:t>
            </a:r>
            <a:r>
              <a:rPr lang="en-US" altLang="ja-JP" sz="4400" dirty="0" smtClean="0">
                <a:solidFill>
                  <a:prstClr val="black"/>
                </a:solidFill>
                <a:latin typeface="HGPｺﾞｼｯｸE" panose="020B0900000000000000" pitchFamily="50" charset="-128"/>
                <a:ea typeface="HGPｺﾞｼｯｸE" panose="020B0900000000000000" pitchFamily="50" charset="-128"/>
              </a:rPr>
              <a:t>】</a:t>
            </a:r>
            <a:r>
              <a:rPr lang="ja-JP" altLang="en-US" sz="4400" dirty="0" smtClean="0">
                <a:solidFill>
                  <a:prstClr val="black"/>
                </a:solidFill>
                <a:latin typeface="HGPｺﾞｼｯｸE" panose="020B0900000000000000" pitchFamily="50" charset="-128"/>
                <a:ea typeface="HGPｺﾞｼｯｸE" panose="020B0900000000000000" pitchFamily="50" charset="-128"/>
              </a:rPr>
              <a:t>　契約をする時には・・・　</a:t>
            </a:r>
            <a:endParaRPr lang="en-US" altLang="ja-JP" sz="4400" dirty="0" smtClean="0">
              <a:solidFill>
                <a:prstClr val="black"/>
              </a:solidFill>
              <a:latin typeface="HGPｺﾞｼｯｸE" panose="020B0900000000000000" pitchFamily="50" charset="-128"/>
              <a:ea typeface="HGPｺﾞｼｯｸE" panose="020B0900000000000000" pitchFamily="50" charset="-128"/>
            </a:endParaRPr>
          </a:p>
        </p:txBody>
      </p:sp>
      <p:sp>
        <p:nvSpPr>
          <p:cNvPr id="4" name="フッター プレースホルダー 3"/>
          <p:cNvSpPr>
            <a:spLocks noGrp="1"/>
          </p:cNvSpPr>
          <p:nvPr>
            <p:ph type="ftr" sz="quarter" idx="11"/>
          </p:nvPr>
        </p:nvSpPr>
        <p:spPr>
          <a:xfrm>
            <a:off x="6372200" y="6534002"/>
            <a:ext cx="2895600" cy="365125"/>
          </a:xfrm>
        </p:spPr>
        <p:txBody>
          <a:bodyPr/>
          <a:lstStyle/>
          <a:p>
            <a:pPr>
              <a:defRPr/>
            </a:pPr>
            <a:r>
              <a:rPr lang="en-US" altLang="ja-JP" dirty="0" smtClean="0">
                <a:solidFill>
                  <a:prstClr val="black">
                    <a:tint val="75000"/>
                  </a:prstClr>
                </a:solidFill>
              </a:rPr>
              <a:t>©2020</a:t>
            </a:r>
            <a:r>
              <a:rPr lang="ja-JP" altLang="en-US" dirty="0" smtClean="0">
                <a:solidFill>
                  <a:prstClr val="black">
                    <a:tint val="75000"/>
                  </a:prstClr>
                </a:solidFill>
              </a:rPr>
              <a:t>滋賀県消費生活センター</a:t>
            </a:r>
            <a:endParaRPr lang="en-US" dirty="0">
              <a:solidFill>
                <a:prstClr val="black">
                  <a:tint val="75000"/>
                </a:prstClr>
              </a:solidFill>
            </a:endParaRPr>
          </a:p>
        </p:txBody>
      </p:sp>
    </p:spTree>
    <p:extLst>
      <p:ext uri="{BB962C8B-B14F-4D97-AF65-F5344CB8AC3E}">
        <p14:creationId xmlns:p14="http://schemas.microsoft.com/office/powerpoint/2010/main" val="155182460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412395525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街のフレーム素材のイラスト（横）"/>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504" y="116632"/>
            <a:ext cx="8880921" cy="6624736"/>
          </a:xfrm>
          <a:prstGeom prst="rect">
            <a:avLst/>
          </a:prstGeom>
          <a:noFill/>
          <a:extLst>
            <a:ext uri="{909E8E84-426E-40DD-AFC4-6F175D3DCCD1}">
              <a14:hiddenFill xmlns:a14="http://schemas.microsoft.com/office/drawing/2010/main">
                <a:solidFill>
                  <a:srgbClr val="FFFFFF"/>
                </a:solidFill>
              </a14:hiddenFill>
            </a:ext>
          </a:extLst>
        </p:spPr>
      </p:pic>
      <p:sp>
        <p:nvSpPr>
          <p:cNvPr id="4" name="テキスト ボックス 3"/>
          <p:cNvSpPr txBox="1"/>
          <p:nvPr/>
        </p:nvSpPr>
        <p:spPr>
          <a:xfrm>
            <a:off x="1259632" y="908720"/>
            <a:ext cx="6912768" cy="2616101"/>
          </a:xfrm>
          <a:prstGeom prst="rect">
            <a:avLst/>
          </a:prstGeom>
          <a:noFill/>
        </p:spPr>
        <p:txBody>
          <a:bodyPr wrap="square" rtlCol="0">
            <a:spAutoFit/>
          </a:bodyPr>
          <a:lstStyle/>
          <a:p>
            <a:r>
              <a:rPr lang="ja-JP" altLang="en-US" sz="1600" dirty="0" smtClean="0">
                <a:solidFill>
                  <a:prstClr val="black"/>
                </a:solidFill>
                <a:latin typeface="HGP創英角ﾎﾟｯﾌﾟ体" panose="040B0A00000000000000" pitchFamily="50" charset="-128"/>
                <a:ea typeface="HGP創英角ﾎﾟｯﾌﾟ体" panose="040B0A00000000000000" pitchFamily="50" charset="-128"/>
              </a:rPr>
              <a:t>　　　　　　　　　　　　　　　　けい　　　　　　やく </a:t>
            </a:r>
          </a:p>
          <a:p>
            <a:r>
              <a:rPr lang="ja-JP" altLang="en-US" sz="6000" dirty="0" smtClean="0">
                <a:solidFill>
                  <a:prstClr val="black"/>
                </a:solidFill>
                <a:latin typeface="HGP創英角ﾎﾟｯﾌﾟ体" panose="040B0A00000000000000" pitchFamily="50" charset="-128"/>
                <a:ea typeface="HGP創英角ﾎﾟｯﾌﾟ体" panose="040B0A00000000000000" pitchFamily="50" charset="-128"/>
              </a:rPr>
              <a:t>　　「　契　約　」</a:t>
            </a:r>
            <a:endParaRPr lang="en-US" altLang="ja-JP" sz="6000" dirty="0" smtClean="0">
              <a:solidFill>
                <a:prstClr val="black"/>
              </a:solidFill>
              <a:latin typeface="HGP創英角ﾎﾟｯﾌﾟ体" panose="040B0A00000000000000" pitchFamily="50" charset="-128"/>
              <a:ea typeface="HGP創英角ﾎﾟｯﾌﾟ体" panose="040B0A00000000000000" pitchFamily="50" charset="-128"/>
            </a:endParaRPr>
          </a:p>
          <a:p>
            <a:endParaRPr lang="en-US" altLang="ja-JP" sz="2800" dirty="0" smtClean="0">
              <a:solidFill>
                <a:prstClr val="black"/>
              </a:solidFill>
              <a:latin typeface="HGP創英角ﾎﾟｯﾌﾟ体" panose="040B0A00000000000000" pitchFamily="50" charset="-128"/>
              <a:ea typeface="HGP創英角ﾎﾟｯﾌﾟ体" panose="040B0A00000000000000" pitchFamily="50" charset="-128"/>
            </a:endParaRPr>
          </a:p>
          <a:p>
            <a:r>
              <a:rPr lang="ja-JP" altLang="en-US" sz="6000" dirty="0" smtClean="0">
                <a:solidFill>
                  <a:prstClr val="black"/>
                </a:solidFill>
                <a:latin typeface="HGP創英角ﾎﾟｯﾌﾟ体" panose="040B0A00000000000000" pitchFamily="50" charset="-128"/>
                <a:ea typeface="HGP創英角ﾎﾟｯﾌﾟ体" panose="040B0A00000000000000" pitchFamily="50" charset="-128"/>
              </a:rPr>
              <a:t>クイズにチャレンジ</a:t>
            </a:r>
            <a:r>
              <a:rPr lang="en-US" altLang="ja-JP" sz="6000" dirty="0" smtClean="0">
                <a:solidFill>
                  <a:prstClr val="black"/>
                </a:solidFill>
                <a:latin typeface="HGP創英角ﾎﾟｯﾌﾟ体" panose="040B0A00000000000000" pitchFamily="50" charset="-128"/>
                <a:ea typeface="HGP創英角ﾎﾟｯﾌﾟ体" panose="040B0A00000000000000" pitchFamily="50" charset="-128"/>
              </a:rPr>
              <a:t>!</a:t>
            </a:r>
            <a:endParaRPr lang="ja-JP" altLang="en-US" sz="6000" dirty="0">
              <a:solidFill>
                <a:prstClr val="black"/>
              </a:solidFill>
              <a:latin typeface="HGP創英角ﾎﾟｯﾌﾟ体" panose="040B0A00000000000000" pitchFamily="50" charset="-128"/>
              <a:ea typeface="HGP創英角ﾎﾟｯﾌﾟ体" panose="040B0A00000000000000" pitchFamily="50" charset="-128"/>
            </a:endParaRPr>
          </a:p>
        </p:txBody>
      </p:sp>
      <p:pic>
        <p:nvPicPr>
          <p:cNvPr id="7"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55776" y="4077072"/>
            <a:ext cx="3685591" cy="193862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フッター プレースホルダー 1"/>
          <p:cNvSpPr>
            <a:spLocks noGrp="1"/>
          </p:cNvSpPr>
          <p:nvPr>
            <p:ph type="ftr" sz="quarter" idx="11"/>
          </p:nvPr>
        </p:nvSpPr>
        <p:spPr>
          <a:xfrm>
            <a:off x="6156176" y="6556518"/>
            <a:ext cx="2895600" cy="365125"/>
          </a:xfrm>
        </p:spPr>
        <p:txBody>
          <a:bodyPr/>
          <a:lstStyle/>
          <a:p>
            <a:pPr>
              <a:defRPr/>
            </a:pPr>
            <a:r>
              <a:rPr lang="en-US" altLang="ja-JP" dirty="0" smtClean="0">
                <a:solidFill>
                  <a:prstClr val="black">
                    <a:tint val="75000"/>
                  </a:prstClr>
                </a:solidFill>
              </a:rPr>
              <a:t>©2020</a:t>
            </a:r>
            <a:r>
              <a:rPr lang="ja-JP" altLang="en-US" dirty="0" smtClean="0">
                <a:solidFill>
                  <a:prstClr val="black">
                    <a:tint val="75000"/>
                  </a:prstClr>
                </a:solidFill>
              </a:rPr>
              <a:t>滋賀県消費生活センター</a:t>
            </a:r>
            <a:endParaRPr lang="en-US" dirty="0">
              <a:solidFill>
                <a:prstClr val="black">
                  <a:tint val="75000"/>
                </a:prstClr>
              </a:solidFill>
            </a:endParaRPr>
          </a:p>
        </p:txBody>
      </p:sp>
    </p:spTree>
    <p:extLst>
      <p:ext uri="{BB962C8B-B14F-4D97-AF65-F5344CB8AC3E}">
        <p14:creationId xmlns:p14="http://schemas.microsoft.com/office/powerpoint/2010/main" val="207055304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角丸四角形 1"/>
          <p:cNvSpPr/>
          <p:nvPr/>
        </p:nvSpPr>
        <p:spPr>
          <a:xfrm>
            <a:off x="395536" y="548680"/>
            <a:ext cx="8424936" cy="2376264"/>
          </a:xfrm>
          <a:prstGeom prst="roundRect">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grpSp>
        <p:nvGrpSpPr>
          <p:cNvPr id="3" name="グループ化 2"/>
          <p:cNvGrpSpPr/>
          <p:nvPr/>
        </p:nvGrpSpPr>
        <p:grpSpPr>
          <a:xfrm>
            <a:off x="539552" y="650275"/>
            <a:ext cx="2595175" cy="1046742"/>
            <a:chOff x="-3273632" y="4437112"/>
            <a:chExt cx="2595175" cy="1046742"/>
          </a:xfrm>
        </p:grpSpPr>
        <p:pic>
          <p:nvPicPr>
            <p:cNvPr id="5125" name="Picture 5" descr="F:\消費生活センター　消費者教育\イラストいろいろ\katakana_13_ku.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73632" y="4437112"/>
              <a:ext cx="1047750" cy="981075"/>
            </a:xfrm>
            <a:prstGeom prst="rect">
              <a:avLst/>
            </a:prstGeom>
            <a:noFill/>
            <a:extLst>
              <a:ext uri="{909E8E84-426E-40DD-AFC4-6F175D3DCCD1}">
                <a14:hiddenFill xmlns:a14="http://schemas.microsoft.com/office/drawing/2010/main">
                  <a:solidFill>
                    <a:srgbClr val="FFFFFF"/>
                  </a:solidFill>
                </a14:hiddenFill>
              </a:ext>
            </a:extLst>
          </p:spPr>
        </p:pic>
        <p:pic>
          <p:nvPicPr>
            <p:cNvPr id="5126" name="Picture 6" descr="F:\消費生活センター　消費者教育\イラストいろいろ\katakana_02_i.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83457" y="4457829"/>
              <a:ext cx="1047750" cy="981075"/>
            </a:xfrm>
            <a:prstGeom prst="rect">
              <a:avLst/>
            </a:prstGeom>
            <a:noFill/>
            <a:extLst>
              <a:ext uri="{909E8E84-426E-40DD-AFC4-6F175D3DCCD1}">
                <a14:hiddenFill xmlns:a14="http://schemas.microsoft.com/office/drawing/2010/main">
                  <a:solidFill>
                    <a:srgbClr val="FFFFFF"/>
                  </a:solidFill>
                </a14:hiddenFill>
              </a:ext>
            </a:extLst>
          </p:spPr>
        </p:pic>
        <p:pic>
          <p:nvPicPr>
            <p:cNvPr id="5127" name="Picture 7" descr="F:\消費生活センター　消費者教育\イラストいろいろ\katakana_28_zu.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726207" y="4502779"/>
              <a:ext cx="1047750" cy="981075"/>
            </a:xfrm>
            <a:prstGeom prst="rect">
              <a:avLst/>
            </a:prstGeom>
            <a:noFill/>
            <a:extLst>
              <a:ext uri="{909E8E84-426E-40DD-AFC4-6F175D3DCCD1}">
                <a14:hiddenFill xmlns:a14="http://schemas.microsoft.com/office/drawing/2010/main">
                  <a:solidFill>
                    <a:srgbClr val="FFFFFF"/>
                  </a:solidFill>
                </a14:hiddenFill>
              </a:ext>
            </a:extLst>
          </p:spPr>
        </p:pic>
      </p:grpSp>
      <p:pic>
        <p:nvPicPr>
          <p:cNvPr id="5128" name="Picture 8" descr="F:\消費生活センター　消費者教育\イラストいろいろ\number_1.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229727" y="1749425"/>
            <a:ext cx="971550" cy="1143000"/>
          </a:xfrm>
          <a:prstGeom prst="rect">
            <a:avLst/>
          </a:prstGeom>
          <a:noFill/>
          <a:extLst>
            <a:ext uri="{909E8E84-426E-40DD-AFC4-6F175D3DCCD1}">
              <a14:hiddenFill xmlns:a14="http://schemas.microsoft.com/office/drawing/2010/main">
                <a:solidFill>
                  <a:srgbClr val="FFFFFF"/>
                </a:solidFill>
              </a14:hiddenFill>
            </a:ext>
          </a:extLst>
        </p:spPr>
      </p:pic>
      <p:sp>
        <p:nvSpPr>
          <p:cNvPr id="10" name="コンテンツ プレースホルダ 7"/>
          <p:cNvSpPr txBox="1">
            <a:spLocks/>
          </p:cNvSpPr>
          <p:nvPr/>
        </p:nvSpPr>
        <p:spPr>
          <a:xfrm>
            <a:off x="3563888" y="776407"/>
            <a:ext cx="5901769" cy="1965697"/>
          </a:xfrm>
          <a:prstGeom prst="rect">
            <a:avLst/>
          </a:prstGeom>
        </p:spPr>
        <p:txBody>
          <a:bodyPr vert="horz" lIns="91440" tIns="45720" rIns="91440" bIns="45720" rtlCol="0">
            <a:normAutofit/>
          </a:bodyPr>
          <a:lstStyle>
            <a:lvl1pPr marL="365760" indent="-365760" algn="l" defTabSz="914400" rtl="0" eaLnBrk="1" latinLnBrk="0" hangingPunct="1">
              <a:spcBef>
                <a:spcPct val="20000"/>
              </a:spcBef>
              <a:buClr>
                <a:schemeClr val="accent1"/>
              </a:buClr>
              <a:buFont typeface="Wingdings" pitchFamily="2" charset="2"/>
              <a:buChar char=""/>
              <a:defRPr kumimoji="1" sz="2400" kern="1200">
                <a:solidFill>
                  <a:schemeClr val="tx1">
                    <a:lumMod val="85000"/>
                    <a:lumOff val="15000"/>
                  </a:schemeClr>
                </a:solidFill>
                <a:latin typeface="+mn-lt"/>
                <a:ea typeface="+mn-ea"/>
                <a:cs typeface="+mn-cs"/>
              </a:defRPr>
            </a:lvl1pPr>
            <a:lvl2pPr marL="777240" indent="-365760" algn="l" defTabSz="914400" rtl="0" eaLnBrk="1" latinLnBrk="0" hangingPunct="1">
              <a:spcBef>
                <a:spcPct val="20000"/>
              </a:spcBef>
              <a:buClr>
                <a:schemeClr val="accent1"/>
              </a:buClr>
              <a:buFont typeface="Wingdings" pitchFamily="2" charset="2"/>
              <a:buChar char=""/>
              <a:defRPr kumimoji="1" sz="2200" kern="1200">
                <a:solidFill>
                  <a:schemeClr val="tx1">
                    <a:lumMod val="85000"/>
                    <a:lumOff val="15000"/>
                  </a:schemeClr>
                </a:solidFill>
                <a:latin typeface="+mn-lt"/>
                <a:ea typeface="+mn-ea"/>
                <a:cs typeface="+mn-cs"/>
              </a:defRPr>
            </a:lvl2pPr>
            <a:lvl3pPr marL="1143000" indent="-365760" algn="l" defTabSz="914400" rtl="0" eaLnBrk="1" latinLnBrk="0" hangingPunct="1">
              <a:spcBef>
                <a:spcPct val="20000"/>
              </a:spcBef>
              <a:buClr>
                <a:schemeClr val="accent1"/>
              </a:buClr>
              <a:buFont typeface="Wingdings" pitchFamily="2" charset="2"/>
              <a:buChar char=""/>
              <a:defRPr kumimoji="1" sz="2000" kern="1200">
                <a:solidFill>
                  <a:schemeClr val="tx1">
                    <a:lumMod val="85000"/>
                    <a:lumOff val="15000"/>
                  </a:schemeClr>
                </a:solidFill>
                <a:latin typeface="+mn-lt"/>
                <a:ea typeface="+mn-ea"/>
                <a:cs typeface="+mn-cs"/>
              </a:defRPr>
            </a:lvl3pPr>
            <a:lvl4pPr marL="1508760" indent="-320040" algn="l" defTabSz="914400" rtl="0" eaLnBrk="1" latinLnBrk="0" hangingPunct="1">
              <a:spcBef>
                <a:spcPct val="20000"/>
              </a:spcBef>
              <a:buClr>
                <a:schemeClr val="accent1"/>
              </a:buClr>
              <a:buFont typeface="Wingdings" pitchFamily="2" charset="2"/>
              <a:buChar char=""/>
              <a:defRPr kumimoji="1" sz="1800" kern="1200">
                <a:solidFill>
                  <a:schemeClr val="tx1">
                    <a:lumMod val="85000"/>
                    <a:lumOff val="15000"/>
                  </a:schemeClr>
                </a:solidFill>
                <a:latin typeface="+mn-lt"/>
                <a:ea typeface="+mn-ea"/>
                <a:cs typeface="+mn-cs"/>
              </a:defRPr>
            </a:lvl4pPr>
            <a:lvl5pPr marL="1828800" indent="-320040" algn="l" defTabSz="914400" rtl="0" eaLnBrk="1" latinLnBrk="0" hangingPunct="1">
              <a:spcBef>
                <a:spcPct val="20000"/>
              </a:spcBef>
              <a:buClr>
                <a:schemeClr val="accent1"/>
              </a:buClr>
              <a:buFont typeface="Wingdings" pitchFamily="2" charset="2"/>
              <a:buChar char=""/>
              <a:defRPr kumimoji="1" sz="1600" kern="1200">
                <a:solidFill>
                  <a:schemeClr val="tx1">
                    <a:lumMod val="85000"/>
                    <a:lumOff val="15000"/>
                  </a:schemeClr>
                </a:solidFill>
                <a:latin typeface="+mn-lt"/>
                <a:ea typeface="+mn-ea"/>
                <a:cs typeface="+mn-cs"/>
              </a:defRPr>
            </a:lvl5pPr>
            <a:lvl6pPr marL="2148840" indent="-274320" algn="l" defTabSz="914400" rtl="0" eaLnBrk="1" latinLnBrk="0" hangingPunct="1">
              <a:spcBef>
                <a:spcPts val="400"/>
              </a:spcBef>
              <a:buClr>
                <a:schemeClr val="accent1"/>
              </a:buClr>
              <a:buFont typeface="Wingdings" pitchFamily="2" charset="2"/>
              <a:buChar char=""/>
              <a:defRPr kumimoji="1" sz="1400" kern="1200">
                <a:solidFill>
                  <a:schemeClr val="tx1"/>
                </a:solidFill>
                <a:latin typeface="+mn-lt"/>
                <a:ea typeface="+mn-ea"/>
                <a:cs typeface="+mn-cs"/>
              </a:defRPr>
            </a:lvl6pPr>
            <a:lvl7pPr marL="2468880" indent="-274320" algn="l" defTabSz="914400" rtl="0" eaLnBrk="1" latinLnBrk="0" hangingPunct="1">
              <a:spcBef>
                <a:spcPts val="400"/>
              </a:spcBef>
              <a:buClr>
                <a:schemeClr val="accent1"/>
              </a:buClr>
              <a:buFont typeface="Wingdings" pitchFamily="2" charset="2"/>
              <a:buChar char=""/>
              <a:defRPr kumimoji="1" sz="1400" kern="1200">
                <a:solidFill>
                  <a:schemeClr val="tx1"/>
                </a:solidFill>
                <a:latin typeface="+mn-lt"/>
                <a:ea typeface="+mn-ea"/>
                <a:cs typeface="+mn-cs"/>
              </a:defRPr>
            </a:lvl7pPr>
            <a:lvl8pPr marL="2788920" indent="-274320" algn="l" defTabSz="914400" rtl="0" eaLnBrk="1" latinLnBrk="0" hangingPunct="1">
              <a:spcBef>
                <a:spcPts val="400"/>
              </a:spcBef>
              <a:buClr>
                <a:schemeClr val="accent1"/>
              </a:buClr>
              <a:buFont typeface="Wingdings" pitchFamily="2" charset="2"/>
              <a:buChar char=""/>
              <a:defRPr kumimoji="1" sz="1400" kern="1200">
                <a:solidFill>
                  <a:schemeClr val="tx1"/>
                </a:solidFill>
                <a:latin typeface="+mn-lt"/>
                <a:ea typeface="+mn-ea"/>
                <a:cs typeface="+mn-cs"/>
              </a:defRPr>
            </a:lvl8pPr>
            <a:lvl9pPr marL="3108960" indent="-274320" algn="l" defTabSz="914400" rtl="0" eaLnBrk="1" latinLnBrk="0" hangingPunct="1">
              <a:spcBef>
                <a:spcPts val="400"/>
              </a:spcBef>
              <a:buClr>
                <a:schemeClr val="accent1"/>
              </a:buClr>
              <a:buFont typeface="Wingdings" pitchFamily="2" charset="2"/>
              <a:buChar char=""/>
              <a:defRPr kumimoji="1" sz="1400" kern="1200">
                <a:solidFill>
                  <a:schemeClr val="tx1"/>
                </a:solidFill>
                <a:latin typeface="+mn-lt"/>
                <a:ea typeface="+mn-ea"/>
                <a:cs typeface="+mn-cs"/>
              </a:defRPr>
            </a:lvl9pPr>
          </a:lstStyle>
          <a:p>
            <a:pPr marL="0" lvl="0" indent="0">
              <a:spcBef>
                <a:spcPts val="600"/>
              </a:spcBef>
              <a:buClr>
                <a:srgbClr val="FE8637"/>
              </a:buClr>
              <a:buSzPct val="70000"/>
              <a:buNone/>
              <a:defRPr/>
            </a:pPr>
            <a:r>
              <a:rPr lang="ja-JP" altLang="en-US" sz="3200" b="1" dirty="0">
                <a:solidFill>
                  <a:prstClr val="black"/>
                </a:solidFill>
                <a:latin typeface="HG丸ｺﾞｼｯｸM-PRO" panose="020F0600000000000000" pitchFamily="50" charset="-128"/>
                <a:ea typeface="HG丸ｺﾞｼｯｸM-PRO" panose="020F0600000000000000" pitchFamily="50" charset="-128"/>
              </a:rPr>
              <a:t>コンビニでパン</a:t>
            </a:r>
            <a:r>
              <a:rPr lang="ja-JP" altLang="en-US" sz="3200" b="1" dirty="0" smtClean="0">
                <a:solidFill>
                  <a:prstClr val="black"/>
                </a:solidFill>
                <a:latin typeface="HG丸ｺﾞｼｯｸM-PRO" panose="020F0600000000000000" pitchFamily="50" charset="-128"/>
                <a:ea typeface="HG丸ｺﾞｼｯｸM-PRO" panose="020F0600000000000000" pitchFamily="50" charset="-128"/>
              </a:rPr>
              <a:t>を</a:t>
            </a:r>
          </a:p>
          <a:p>
            <a:pPr marL="0" lvl="0" indent="0">
              <a:spcBef>
                <a:spcPts val="600"/>
              </a:spcBef>
              <a:buClr>
                <a:srgbClr val="FE8637"/>
              </a:buClr>
              <a:buSzPct val="70000"/>
              <a:buNone/>
              <a:defRPr/>
            </a:pPr>
            <a:r>
              <a:rPr lang="ja-JP" altLang="en-US" sz="3200" b="1" dirty="0" smtClean="0">
                <a:solidFill>
                  <a:prstClr val="black"/>
                </a:solidFill>
                <a:latin typeface="HG丸ｺﾞｼｯｸM-PRO" panose="020F0600000000000000" pitchFamily="50" charset="-128"/>
                <a:ea typeface="HG丸ｺﾞｼｯｸM-PRO" panose="020F0600000000000000" pitchFamily="50" charset="-128"/>
              </a:rPr>
              <a:t>買いました</a:t>
            </a:r>
            <a:r>
              <a:rPr lang="ja-JP" altLang="en-US" sz="3200" b="1" dirty="0">
                <a:solidFill>
                  <a:prstClr val="black"/>
                </a:solidFill>
                <a:latin typeface="HG丸ｺﾞｼｯｸM-PRO" panose="020F0600000000000000" pitchFamily="50" charset="-128"/>
                <a:ea typeface="HG丸ｺﾞｼｯｸM-PRO" panose="020F0600000000000000" pitchFamily="50" charset="-128"/>
              </a:rPr>
              <a:t>。</a:t>
            </a:r>
            <a:endParaRPr lang="en-US" altLang="ja-JP" sz="3200" b="1" dirty="0">
              <a:solidFill>
                <a:prstClr val="black"/>
              </a:solidFill>
              <a:latin typeface="HG丸ｺﾞｼｯｸM-PRO" panose="020F0600000000000000" pitchFamily="50" charset="-128"/>
              <a:ea typeface="HG丸ｺﾞｼｯｸM-PRO" panose="020F0600000000000000" pitchFamily="50" charset="-128"/>
            </a:endParaRPr>
          </a:p>
          <a:p>
            <a:pPr marL="0" lvl="0" indent="0">
              <a:spcBef>
                <a:spcPts val="600"/>
              </a:spcBef>
              <a:buClr>
                <a:srgbClr val="FE8637"/>
              </a:buClr>
              <a:buSzPct val="70000"/>
              <a:buNone/>
              <a:defRPr/>
            </a:pPr>
            <a:r>
              <a:rPr lang="ja-JP" altLang="en-US" sz="3200" b="1" dirty="0">
                <a:solidFill>
                  <a:prstClr val="black"/>
                </a:solidFill>
                <a:latin typeface="HG丸ｺﾞｼｯｸM-PRO" panose="020F0600000000000000" pitchFamily="50" charset="-128"/>
                <a:ea typeface="HG丸ｺﾞｼｯｸM-PRO" panose="020F0600000000000000" pitchFamily="50" charset="-128"/>
              </a:rPr>
              <a:t>これは契約ですか</a:t>
            </a:r>
            <a:r>
              <a:rPr lang="ja-JP" altLang="en-US" sz="3200" b="1" dirty="0" smtClean="0">
                <a:solidFill>
                  <a:prstClr val="black"/>
                </a:solidFill>
                <a:latin typeface="HG丸ｺﾞｼｯｸM-PRO" panose="020F0600000000000000" pitchFamily="50" charset="-128"/>
                <a:ea typeface="HG丸ｺﾞｼｯｸM-PRO" panose="020F0600000000000000" pitchFamily="50" charset="-128"/>
              </a:rPr>
              <a:t>？</a:t>
            </a:r>
            <a:endParaRPr lang="en-US" altLang="ja-JP" sz="3200" dirty="0">
              <a:solidFill>
                <a:prstClr val="black">
                  <a:lumMod val="85000"/>
                  <a:lumOff val="15000"/>
                </a:prstClr>
              </a:solidFill>
              <a:latin typeface="HGP創英角ﾎﾟｯﾌﾟ体" pitchFamily="50" charset="-128"/>
              <a:ea typeface="HGP創英角ﾎﾟｯﾌﾟ体" pitchFamily="50" charset="-128"/>
            </a:endParaRPr>
          </a:p>
        </p:txBody>
      </p:sp>
      <p:sp>
        <p:nvSpPr>
          <p:cNvPr id="11" name="テキスト ボックス 10"/>
          <p:cNvSpPr txBox="1">
            <a:spLocks noChangeArrowheads="1"/>
          </p:cNvSpPr>
          <p:nvPr/>
        </p:nvSpPr>
        <p:spPr bwMode="auto">
          <a:xfrm>
            <a:off x="539552" y="3717032"/>
            <a:ext cx="2124000" cy="22494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08000" tIns="108000" rIns="108000" bIns="108000" anchor="ctr" anchorCtr="1">
            <a:spAutoFit/>
          </a:bodyPr>
          <a:lstStyle>
            <a:lvl1pPr eaLnBrk="0" hangingPunct="0">
              <a:spcBef>
                <a:spcPts val="600"/>
              </a:spcBef>
              <a:buClr>
                <a:schemeClr val="accent1"/>
              </a:buClr>
              <a:buSzPct val="70000"/>
              <a:buFont typeface="Wingdings" pitchFamily="2" charset="2"/>
              <a:buChar char=""/>
              <a:defRPr kumimoji="1" sz="2400">
                <a:solidFill>
                  <a:schemeClr val="tx1"/>
                </a:solidFill>
                <a:latin typeface="Times New Roman" pitchFamily="18" charset="0"/>
                <a:ea typeface="ＭＳ Ｐ明朝" pitchFamily="18" charset="-128"/>
              </a:defRPr>
            </a:lvl1pPr>
            <a:lvl2pPr marL="742950" indent="-285750" eaLnBrk="0" hangingPunct="0">
              <a:spcBef>
                <a:spcPct val="20000"/>
              </a:spcBef>
              <a:buClr>
                <a:schemeClr val="accent1"/>
              </a:buClr>
              <a:buSzPct val="80000"/>
              <a:buFont typeface="Wingdings 2" pitchFamily="18" charset="2"/>
              <a:buChar char=""/>
              <a:defRPr kumimoji="1" sz="2100">
                <a:solidFill>
                  <a:schemeClr val="tx1"/>
                </a:solidFill>
                <a:latin typeface="Times New Roman" pitchFamily="18" charset="0"/>
                <a:ea typeface="ＭＳ Ｐ明朝" pitchFamily="18" charset="-128"/>
              </a:defRPr>
            </a:lvl2pPr>
            <a:lvl3pPr marL="1143000" indent="-228600" eaLnBrk="0" hangingPunct="0">
              <a:spcBef>
                <a:spcPct val="20000"/>
              </a:spcBef>
              <a:buClr>
                <a:srgbClr val="6FB833"/>
              </a:buClr>
              <a:buSzPct val="60000"/>
              <a:buFont typeface="Wingdings" pitchFamily="2" charset="2"/>
              <a:buChar char=""/>
              <a:defRPr kumimoji="1">
                <a:solidFill>
                  <a:schemeClr val="tx1"/>
                </a:solidFill>
                <a:latin typeface="Times New Roman" pitchFamily="18" charset="0"/>
                <a:ea typeface="ＭＳ Ｐ明朝" pitchFamily="18" charset="-128"/>
              </a:defRPr>
            </a:lvl3pPr>
            <a:lvl4pPr marL="1600200" indent="-228600" eaLnBrk="0" hangingPunct="0">
              <a:spcBef>
                <a:spcPct val="20000"/>
              </a:spcBef>
              <a:buClr>
                <a:srgbClr val="C0E5AF"/>
              </a:buClr>
              <a:buSzPct val="60000"/>
              <a:buFont typeface="Wingdings" pitchFamily="2" charset="2"/>
              <a:buChar char=""/>
              <a:defRPr kumimoji="1">
                <a:solidFill>
                  <a:schemeClr val="tx1"/>
                </a:solidFill>
                <a:latin typeface="Times New Roman" pitchFamily="18" charset="0"/>
                <a:ea typeface="ＭＳ Ｐ明朝" pitchFamily="18" charset="-128"/>
              </a:defRPr>
            </a:lvl4pPr>
            <a:lvl5pPr marL="2057400" indent="-228600" eaLnBrk="0" hangingPunct="0">
              <a:spcBef>
                <a:spcPct val="20000"/>
              </a:spcBef>
              <a:buClr>
                <a:srgbClr val="F3AABE"/>
              </a:buClr>
              <a:buSzPct val="68000"/>
              <a:buFont typeface="Wingdings 2" pitchFamily="18" charset="2"/>
              <a:buChar char=""/>
              <a:defRPr kumimoji="1" sz="1600">
                <a:solidFill>
                  <a:schemeClr val="tx1"/>
                </a:solidFill>
                <a:latin typeface="Times New Roman" pitchFamily="18" charset="0"/>
                <a:ea typeface="ＭＳ Ｐ明朝" pitchFamily="18" charset="-128"/>
              </a:defRPr>
            </a:lvl5pPr>
            <a:lvl6pPr marL="2514600" indent="-228600" eaLnBrk="0" fontAlgn="base" hangingPunct="0">
              <a:spcBef>
                <a:spcPct val="20000"/>
              </a:spcBef>
              <a:spcAft>
                <a:spcPct val="0"/>
              </a:spcAft>
              <a:buClr>
                <a:srgbClr val="F3AABE"/>
              </a:buClr>
              <a:buSzPct val="68000"/>
              <a:buFont typeface="Wingdings 2" pitchFamily="18" charset="2"/>
              <a:buChar char=""/>
              <a:defRPr kumimoji="1" sz="1600">
                <a:solidFill>
                  <a:schemeClr val="tx1"/>
                </a:solidFill>
                <a:latin typeface="Times New Roman" pitchFamily="18" charset="0"/>
                <a:ea typeface="ＭＳ Ｐ明朝" pitchFamily="18" charset="-128"/>
              </a:defRPr>
            </a:lvl6pPr>
            <a:lvl7pPr marL="2971800" indent="-228600" eaLnBrk="0" fontAlgn="base" hangingPunct="0">
              <a:spcBef>
                <a:spcPct val="20000"/>
              </a:spcBef>
              <a:spcAft>
                <a:spcPct val="0"/>
              </a:spcAft>
              <a:buClr>
                <a:srgbClr val="F3AABE"/>
              </a:buClr>
              <a:buSzPct val="68000"/>
              <a:buFont typeface="Wingdings 2" pitchFamily="18" charset="2"/>
              <a:buChar char=""/>
              <a:defRPr kumimoji="1" sz="1600">
                <a:solidFill>
                  <a:schemeClr val="tx1"/>
                </a:solidFill>
                <a:latin typeface="Times New Roman" pitchFamily="18" charset="0"/>
                <a:ea typeface="ＭＳ Ｐ明朝" pitchFamily="18" charset="-128"/>
              </a:defRPr>
            </a:lvl7pPr>
            <a:lvl8pPr marL="3429000" indent="-228600" eaLnBrk="0" fontAlgn="base" hangingPunct="0">
              <a:spcBef>
                <a:spcPct val="20000"/>
              </a:spcBef>
              <a:spcAft>
                <a:spcPct val="0"/>
              </a:spcAft>
              <a:buClr>
                <a:srgbClr val="F3AABE"/>
              </a:buClr>
              <a:buSzPct val="68000"/>
              <a:buFont typeface="Wingdings 2" pitchFamily="18" charset="2"/>
              <a:buChar char=""/>
              <a:defRPr kumimoji="1" sz="1600">
                <a:solidFill>
                  <a:schemeClr val="tx1"/>
                </a:solidFill>
                <a:latin typeface="Times New Roman" pitchFamily="18" charset="0"/>
                <a:ea typeface="ＭＳ Ｐ明朝" pitchFamily="18" charset="-128"/>
              </a:defRPr>
            </a:lvl8pPr>
            <a:lvl9pPr marL="3886200" indent="-228600" eaLnBrk="0" fontAlgn="base" hangingPunct="0">
              <a:spcBef>
                <a:spcPct val="20000"/>
              </a:spcBef>
              <a:spcAft>
                <a:spcPct val="0"/>
              </a:spcAft>
              <a:buClr>
                <a:srgbClr val="F3AABE"/>
              </a:buClr>
              <a:buSzPct val="68000"/>
              <a:buFont typeface="Wingdings 2" pitchFamily="18" charset="2"/>
              <a:buChar char=""/>
              <a:defRPr kumimoji="1" sz="1600">
                <a:solidFill>
                  <a:schemeClr val="tx1"/>
                </a:solidFill>
                <a:latin typeface="Times New Roman" pitchFamily="18" charset="0"/>
                <a:ea typeface="ＭＳ Ｐ明朝" pitchFamily="18" charset="-128"/>
              </a:defRPr>
            </a:lvl9pPr>
          </a:lstStyle>
          <a:p>
            <a:pPr eaLnBrk="1" hangingPunct="1">
              <a:spcBef>
                <a:spcPct val="0"/>
              </a:spcBef>
              <a:buClrTx/>
              <a:buSzTx/>
              <a:buFontTx/>
              <a:buNone/>
            </a:pPr>
            <a:r>
              <a:rPr lang="ja-JP" altLang="en-US" sz="13200" b="1" dirty="0">
                <a:solidFill>
                  <a:prstClr val="black"/>
                </a:solidFill>
                <a:latin typeface="HGP創英角ﾎﾟｯﾌﾟ体" pitchFamily="50" charset="-128"/>
                <a:ea typeface="HGP創英角ﾎﾟｯﾌﾟ体" pitchFamily="50" charset="-128"/>
              </a:rPr>
              <a:t>○</a:t>
            </a:r>
            <a:endParaRPr lang="ja-JP" altLang="en-US" sz="13200" b="1" dirty="0">
              <a:solidFill>
                <a:prstClr val="black"/>
              </a:solidFill>
              <a:latin typeface="Arial" pitchFamily="34" charset="0"/>
              <a:ea typeface="ＭＳ Ｐゴシック" pitchFamily="50" charset="-128"/>
            </a:endParaRPr>
          </a:p>
        </p:txBody>
      </p:sp>
      <p:sp>
        <p:nvSpPr>
          <p:cNvPr id="12" name="テキスト ボックス 11"/>
          <p:cNvSpPr txBox="1">
            <a:spLocks noChangeArrowheads="1"/>
          </p:cNvSpPr>
          <p:nvPr/>
        </p:nvSpPr>
        <p:spPr bwMode="auto">
          <a:xfrm>
            <a:off x="6696472" y="3717032"/>
            <a:ext cx="2124000" cy="22494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08000" tIns="108000" rIns="108000" bIns="108000" anchor="ctr" anchorCtr="1">
            <a:spAutoFit/>
          </a:bodyPr>
          <a:lstStyle>
            <a:lvl1pPr eaLnBrk="0" hangingPunct="0">
              <a:spcBef>
                <a:spcPts val="600"/>
              </a:spcBef>
              <a:buClr>
                <a:schemeClr val="accent1"/>
              </a:buClr>
              <a:buSzPct val="70000"/>
              <a:buFont typeface="Wingdings" pitchFamily="2" charset="2"/>
              <a:buChar char=""/>
              <a:defRPr kumimoji="1" sz="2400">
                <a:solidFill>
                  <a:schemeClr val="tx1"/>
                </a:solidFill>
                <a:latin typeface="Times New Roman" pitchFamily="18" charset="0"/>
                <a:ea typeface="ＭＳ Ｐ明朝" pitchFamily="18" charset="-128"/>
              </a:defRPr>
            </a:lvl1pPr>
            <a:lvl2pPr marL="742950" indent="-285750" eaLnBrk="0" hangingPunct="0">
              <a:spcBef>
                <a:spcPct val="20000"/>
              </a:spcBef>
              <a:buClr>
                <a:schemeClr val="accent1"/>
              </a:buClr>
              <a:buSzPct val="80000"/>
              <a:buFont typeface="Wingdings 2" pitchFamily="18" charset="2"/>
              <a:buChar char=""/>
              <a:defRPr kumimoji="1" sz="2100">
                <a:solidFill>
                  <a:schemeClr val="tx1"/>
                </a:solidFill>
                <a:latin typeface="Times New Roman" pitchFamily="18" charset="0"/>
                <a:ea typeface="ＭＳ Ｐ明朝" pitchFamily="18" charset="-128"/>
              </a:defRPr>
            </a:lvl2pPr>
            <a:lvl3pPr marL="1143000" indent="-228600" eaLnBrk="0" hangingPunct="0">
              <a:spcBef>
                <a:spcPct val="20000"/>
              </a:spcBef>
              <a:buClr>
                <a:srgbClr val="6FB833"/>
              </a:buClr>
              <a:buSzPct val="60000"/>
              <a:buFont typeface="Wingdings" pitchFamily="2" charset="2"/>
              <a:buChar char=""/>
              <a:defRPr kumimoji="1">
                <a:solidFill>
                  <a:schemeClr val="tx1"/>
                </a:solidFill>
                <a:latin typeface="Times New Roman" pitchFamily="18" charset="0"/>
                <a:ea typeface="ＭＳ Ｐ明朝" pitchFamily="18" charset="-128"/>
              </a:defRPr>
            </a:lvl3pPr>
            <a:lvl4pPr marL="1600200" indent="-228600" eaLnBrk="0" hangingPunct="0">
              <a:spcBef>
                <a:spcPct val="20000"/>
              </a:spcBef>
              <a:buClr>
                <a:srgbClr val="C0E5AF"/>
              </a:buClr>
              <a:buSzPct val="60000"/>
              <a:buFont typeface="Wingdings" pitchFamily="2" charset="2"/>
              <a:buChar char=""/>
              <a:defRPr kumimoji="1">
                <a:solidFill>
                  <a:schemeClr val="tx1"/>
                </a:solidFill>
                <a:latin typeface="Times New Roman" pitchFamily="18" charset="0"/>
                <a:ea typeface="ＭＳ Ｐ明朝" pitchFamily="18" charset="-128"/>
              </a:defRPr>
            </a:lvl4pPr>
            <a:lvl5pPr marL="2057400" indent="-228600" eaLnBrk="0" hangingPunct="0">
              <a:spcBef>
                <a:spcPct val="20000"/>
              </a:spcBef>
              <a:buClr>
                <a:srgbClr val="F3AABE"/>
              </a:buClr>
              <a:buSzPct val="68000"/>
              <a:buFont typeface="Wingdings 2" pitchFamily="18" charset="2"/>
              <a:buChar char=""/>
              <a:defRPr kumimoji="1" sz="1600">
                <a:solidFill>
                  <a:schemeClr val="tx1"/>
                </a:solidFill>
                <a:latin typeface="Times New Roman" pitchFamily="18" charset="0"/>
                <a:ea typeface="ＭＳ Ｐ明朝" pitchFamily="18" charset="-128"/>
              </a:defRPr>
            </a:lvl5pPr>
            <a:lvl6pPr marL="2514600" indent="-228600" eaLnBrk="0" fontAlgn="base" hangingPunct="0">
              <a:spcBef>
                <a:spcPct val="20000"/>
              </a:spcBef>
              <a:spcAft>
                <a:spcPct val="0"/>
              </a:spcAft>
              <a:buClr>
                <a:srgbClr val="F3AABE"/>
              </a:buClr>
              <a:buSzPct val="68000"/>
              <a:buFont typeface="Wingdings 2" pitchFamily="18" charset="2"/>
              <a:buChar char=""/>
              <a:defRPr kumimoji="1" sz="1600">
                <a:solidFill>
                  <a:schemeClr val="tx1"/>
                </a:solidFill>
                <a:latin typeface="Times New Roman" pitchFamily="18" charset="0"/>
                <a:ea typeface="ＭＳ Ｐ明朝" pitchFamily="18" charset="-128"/>
              </a:defRPr>
            </a:lvl6pPr>
            <a:lvl7pPr marL="2971800" indent="-228600" eaLnBrk="0" fontAlgn="base" hangingPunct="0">
              <a:spcBef>
                <a:spcPct val="20000"/>
              </a:spcBef>
              <a:spcAft>
                <a:spcPct val="0"/>
              </a:spcAft>
              <a:buClr>
                <a:srgbClr val="F3AABE"/>
              </a:buClr>
              <a:buSzPct val="68000"/>
              <a:buFont typeface="Wingdings 2" pitchFamily="18" charset="2"/>
              <a:buChar char=""/>
              <a:defRPr kumimoji="1" sz="1600">
                <a:solidFill>
                  <a:schemeClr val="tx1"/>
                </a:solidFill>
                <a:latin typeface="Times New Roman" pitchFamily="18" charset="0"/>
                <a:ea typeface="ＭＳ Ｐ明朝" pitchFamily="18" charset="-128"/>
              </a:defRPr>
            </a:lvl7pPr>
            <a:lvl8pPr marL="3429000" indent="-228600" eaLnBrk="0" fontAlgn="base" hangingPunct="0">
              <a:spcBef>
                <a:spcPct val="20000"/>
              </a:spcBef>
              <a:spcAft>
                <a:spcPct val="0"/>
              </a:spcAft>
              <a:buClr>
                <a:srgbClr val="F3AABE"/>
              </a:buClr>
              <a:buSzPct val="68000"/>
              <a:buFont typeface="Wingdings 2" pitchFamily="18" charset="2"/>
              <a:buChar char=""/>
              <a:defRPr kumimoji="1" sz="1600">
                <a:solidFill>
                  <a:schemeClr val="tx1"/>
                </a:solidFill>
                <a:latin typeface="Times New Roman" pitchFamily="18" charset="0"/>
                <a:ea typeface="ＭＳ Ｐ明朝" pitchFamily="18" charset="-128"/>
              </a:defRPr>
            </a:lvl8pPr>
            <a:lvl9pPr marL="3886200" indent="-228600" eaLnBrk="0" fontAlgn="base" hangingPunct="0">
              <a:spcBef>
                <a:spcPct val="20000"/>
              </a:spcBef>
              <a:spcAft>
                <a:spcPct val="0"/>
              </a:spcAft>
              <a:buClr>
                <a:srgbClr val="F3AABE"/>
              </a:buClr>
              <a:buSzPct val="68000"/>
              <a:buFont typeface="Wingdings 2" pitchFamily="18" charset="2"/>
              <a:buChar char=""/>
              <a:defRPr kumimoji="1" sz="1600">
                <a:solidFill>
                  <a:schemeClr val="tx1"/>
                </a:solidFill>
                <a:latin typeface="Times New Roman" pitchFamily="18" charset="0"/>
                <a:ea typeface="ＭＳ Ｐ明朝" pitchFamily="18" charset="-128"/>
              </a:defRPr>
            </a:lvl9pPr>
          </a:lstStyle>
          <a:p>
            <a:pPr eaLnBrk="1" hangingPunct="1">
              <a:spcBef>
                <a:spcPct val="0"/>
              </a:spcBef>
              <a:buClrTx/>
              <a:buSzTx/>
              <a:buFontTx/>
              <a:buNone/>
            </a:pPr>
            <a:r>
              <a:rPr lang="en-US" altLang="ja-JP" sz="13200" b="1" dirty="0">
                <a:solidFill>
                  <a:prstClr val="black"/>
                </a:solidFill>
                <a:latin typeface="HGP創英角ﾎﾟｯﾌﾟ体" pitchFamily="50" charset="-128"/>
                <a:ea typeface="HGP創英角ﾎﾟｯﾌﾟ体" pitchFamily="50" charset="-128"/>
              </a:rPr>
              <a:t>×</a:t>
            </a:r>
            <a:endParaRPr lang="ja-JP" altLang="en-US" sz="13200" b="1" dirty="0">
              <a:solidFill>
                <a:prstClr val="black"/>
              </a:solidFill>
              <a:latin typeface="HGP創英角ﾎﾟｯﾌﾟ体" panose="040B0A00000000000000" pitchFamily="50" charset="-128"/>
              <a:ea typeface="HGP創英角ﾎﾟｯﾌﾟ体" panose="040B0A00000000000000" pitchFamily="50" charset="-128"/>
            </a:endParaRPr>
          </a:p>
        </p:txBody>
      </p:sp>
      <p:sp>
        <p:nvSpPr>
          <p:cNvPr id="4" name="テキスト ボックス 3"/>
          <p:cNvSpPr txBox="1"/>
          <p:nvPr/>
        </p:nvSpPr>
        <p:spPr>
          <a:xfrm>
            <a:off x="291157" y="3356992"/>
            <a:ext cx="2984699" cy="3016210"/>
          </a:xfrm>
          <a:prstGeom prst="rect">
            <a:avLst/>
          </a:prstGeom>
          <a:noFill/>
        </p:spPr>
        <p:txBody>
          <a:bodyPr wrap="square" rtlCol="0">
            <a:spAutoFit/>
          </a:bodyPr>
          <a:lstStyle/>
          <a:p>
            <a:r>
              <a:rPr lang="ja-JP" altLang="en-US" sz="19000" dirty="0" smtClean="0">
                <a:solidFill>
                  <a:srgbClr val="FF0000"/>
                </a:solidFill>
              </a:rPr>
              <a:t>○</a:t>
            </a:r>
            <a:endParaRPr lang="ja-JP" altLang="en-US" sz="19000" dirty="0">
              <a:solidFill>
                <a:srgbClr val="FF0000"/>
              </a:solidFill>
            </a:endParaRPr>
          </a:p>
        </p:txBody>
      </p:sp>
      <p:pic>
        <p:nvPicPr>
          <p:cNvPr id="2050" name="Picture 2" descr="G:\消費生活センター　消費者教育\イラストいろいろ\shopping_reji_man.pn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587680" y="3849587"/>
            <a:ext cx="2523615" cy="2523615"/>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4" descr="https://1.bp.blogspot.com/-GxVJ30JdhJw/XVKgLOn4P8I/AAAAAAABUH4/bnmmdSbR1yAU4S7aVKU3vlGIHUD7j7u5gCLcBGAs/s1600/pan_bread_set.png"/>
          <p:cNvPicPr>
            <a:picLocks noChangeAspect="1" noChangeArrowheads="1"/>
          </p:cNvPicPr>
          <p:nvPr/>
        </p:nvPicPr>
        <p:blipFill>
          <a:blip r:embed="rId8" cstate="email">
            <a:extLst>
              <a:ext uri="{28A0092B-C50C-407E-A947-70E740481C1C}">
                <a14:useLocalDpi xmlns:a14="http://schemas.microsoft.com/office/drawing/2010/main"/>
              </a:ext>
            </a:extLst>
          </a:blip>
          <a:srcRect/>
          <a:stretch>
            <a:fillRect/>
          </a:stretch>
        </p:blipFill>
        <p:spPr bwMode="auto">
          <a:xfrm>
            <a:off x="2915816" y="4599880"/>
            <a:ext cx="1830947" cy="1830947"/>
          </a:xfrm>
          <a:prstGeom prst="rect">
            <a:avLst/>
          </a:prstGeom>
          <a:noFill/>
          <a:extLst>
            <a:ext uri="{909E8E84-426E-40DD-AFC4-6F175D3DCCD1}">
              <a14:hiddenFill xmlns:a14="http://schemas.microsoft.com/office/drawing/2010/main">
                <a:solidFill>
                  <a:srgbClr val="FFFFFF"/>
                </a:solidFill>
              </a14:hiddenFill>
            </a:ext>
          </a:extLst>
        </p:spPr>
      </p:pic>
      <p:sp>
        <p:nvSpPr>
          <p:cNvPr id="5" name="フッター プレースホルダー 4"/>
          <p:cNvSpPr>
            <a:spLocks noGrp="1"/>
          </p:cNvSpPr>
          <p:nvPr>
            <p:ph type="ftr" sz="quarter" idx="11"/>
          </p:nvPr>
        </p:nvSpPr>
        <p:spPr>
          <a:xfrm>
            <a:off x="6310672" y="6418586"/>
            <a:ext cx="2895600" cy="365125"/>
          </a:xfrm>
        </p:spPr>
        <p:txBody>
          <a:bodyPr/>
          <a:lstStyle/>
          <a:p>
            <a:pPr>
              <a:defRPr/>
            </a:pPr>
            <a:r>
              <a:rPr lang="en-US" altLang="ja-JP" dirty="0" smtClean="0">
                <a:solidFill>
                  <a:prstClr val="black">
                    <a:tint val="75000"/>
                  </a:prstClr>
                </a:solidFill>
              </a:rPr>
              <a:t>©2020</a:t>
            </a:r>
            <a:r>
              <a:rPr lang="ja-JP" altLang="en-US" dirty="0" smtClean="0">
                <a:solidFill>
                  <a:prstClr val="black">
                    <a:tint val="75000"/>
                  </a:prstClr>
                </a:solidFill>
              </a:rPr>
              <a:t>滋賀県消費生活センター</a:t>
            </a:r>
            <a:endParaRPr lang="en-US" dirty="0">
              <a:solidFill>
                <a:prstClr val="black">
                  <a:tint val="75000"/>
                </a:prstClr>
              </a:solidFill>
            </a:endParaRPr>
          </a:p>
        </p:txBody>
      </p:sp>
    </p:spTree>
    <p:extLst>
      <p:ext uri="{BB962C8B-B14F-4D97-AF65-F5344CB8AC3E}">
        <p14:creationId xmlns:p14="http://schemas.microsoft.com/office/powerpoint/2010/main" val="15082001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角丸四角形 1"/>
          <p:cNvSpPr/>
          <p:nvPr/>
        </p:nvSpPr>
        <p:spPr>
          <a:xfrm>
            <a:off x="395536" y="548680"/>
            <a:ext cx="8424936" cy="2376264"/>
          </a:xfrm>
          <a:prstGeom prst="roundRect">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grpSp>
        <p:nvGrpSpPr>
          <p:cNvPr id="3" name="グループ化 2"/>
          <p:cNvGrpSpPr/>
          <p:nvPr/>
        </p:nvGrpSpPr>
        <p:grpSpPr>
          <a:xfrm>
            <a:off x="539552" y="650275"/>
            <a:ext cx="2595175" cy="1046742"/>
            <a:chOff x="-3273632" y="4437112"/>
            <a:chExt cx="2595175" cy="1046742"/>
          </a:xfrm>
        </p:grpSpPr>
        <p:pic>
          <p:nvPicPr>
            <p:cNvPr id="5125" name="Picture 5" descr="F:\消費生活センター　消費者教育\イラストいろいろ\katakana_13_ku.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73632" y="4437112"/>
              <a:ext cx="1047750" cy="981075"/>
            </a:xfrm>
            <a:prstGeom prst="rect">
              <a:avLst/>
            </a:prstGeom>
            <a:noFill/>
            <a:extLst>
              <a:ext uri="{909E8E84-426E-40DD-AFC4-6F175D3DCCD1}">
                <a14:hiddenFill xmlns:a14="http://schemas.microsoft.com/office/drawing/2010/main">
                  <a:solidFill>
                    <a:srgbClr val="FFFFFF"/>
                  </a:solidFill>
                </a14:hiddenFill>
              </a:ext>
            </a:extLst>
          </p:spPr>
        </p:pic>
        <p:pic>
          <p:nvPicPr>
            <p:cNvPr id="5126" name="Picture 6" descr="F:\消費生活センター　消費者教育\イラストいろいろ\katakana_02_i.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83457" y="4457829"/>
              <a:ext cx="1047750" cy="981075"/>
            </a:xfrm>
            <a:prstGeom prst="rect">
              <a:avLst/>
            </a:prstGeom>
            <a:noFill/>
            <a:extLst>
              <a:ext uri="{909E8E84-426E-40DD-AFC4-6F175D3DCCD1}">
                <a14:hiddenFill xmlns:a14="http://schemas.microsoft.com/office/drawing/2010/main">
                  <a:solidFill>
                    <a:srgbClr val="FFFFFF"/>
                  </a:solidFill>
                </a14:hiddenFill>
              </a:ext>
            </a:extLst>
          </p:spPr>
        </p:pic>
        <p:pic>
          <p:nvPicPr>
            <p:cNvPr id="5127" name="Picture 7" descr="F:\消費生活センター　消費者教育\イラストいろいろ\katakana_28_zu.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726207" y="4502779"/>
              <a:ext cx="1047750" cy="981075"/>
            </a:xfrm>
            <a:prstGeom prst="rect">
              <a:avLst/>
            </a:prstGeom>
            <a:noFill/>
            <a:extLst>
              <a:ext uri="{909E8E84-426E-40DD-AFC4-6F175D3DCCD1}">
                <a14:hiddenFill xmlns:a14="http://schemas.microsoft.com/office/drawing/2010/main">
                  <a:solidFill>
                    <a:srgbClr val="FFFFFF"/>
                  </a:solidFill>
                </a14:hiddenFill>
              </a:ext>
            </a:extLst>
          </p:spPr>
        </p:pic>
      </p:grpSp>
      <p:sp>
        <p:nvSpPr>
          <p:cNvPr id="10" name="コンテンツ プレースホルダ 7"/>
          <p:cNvSpPr txBox="1">
            <a:spLocks/>
          </p:cNvSpPr>
          <p:nvPr/>
        </p:nvSpPr>
        <p:spPr>
          <a:xfrm>
            <a:off x="3419872" y="753963"/>
            <a:ext cx="6009273" cy="1965697"/>
          </a:xfrm>
          <a:prstGeom prst="rect">
            <a:avLst/>
          </a:prstGeom>
        </p:spPr>
        <p:txBody>
          <a:bodyPr vert="horz" lIns="91440" tIns="45720" rIns="91440" bIns="45720" rtlCol="0">
            <a:normAutofit/>
          </a:bodyPr>
          <a:lstStyle>
            <a:lvl1pPr marL="365760" indent="-365760" algn="l" defTabSz="914400" rtl="0" eaLnBrk="1" latinLnBrk="0" hangingPunct="1">
              <a:spcBef>
                <a:spcPct val="20000"/>
              </a:spcBef>
              <a:buClr>
                <a:schemeClr val="accent1"/>
              </a:buClr>
              <a:buFont typeface="Wingdings" pitchFamily="2" charset="2"/>
              <a:buChar char=""/>
              <a:defRPr kumimoji="1" sz="2400" kern="1200">
                <a:solidFill>
                  <a:schemeClr val="tx1">
                    <a:lumMod val="85000"/>
                    <a:lumOff val="15000"/>
                  </a:schemeClr>
                </a:solidFill>
                <a:latin typeface="+mn-lt"/>
                <a:ea typeface="+mn-ea"/>
                <a:cs typeface="+mn-cs"/>
              </a:defRPr>
            </a:lvl1pPr>
            <a:lvl2pPr marL="777240" indent="-365760" algn="l" defTabSz="914400" rtl="0" eaLnBrk="1" latinLnBrk="0" hangingPunct="1">
              <a:spcBef>
                <a:spcPct val="20000"/>
              </a:spcBef>
              <a:buClr>
                <a:schemeClr val="accent1"/>
              </a:buClr>
              <a:buFont typeface="Wingdings" pitchFamily="2" charset="2"/>
              <a:buChar char=""/>
              <a:defRPr kumimoji="1" sz="2200" kern="1200">
                <a:solidFill>
                  <a:schemeClr val="tx1">
                    <a:lumMod val="85000"/>
                    <a:lumOff val="15000"/>
                  </a:schemeClr>
                </a:solidFill>
                <a:latin typeface="+mn-lt"/>
                <a:ea typeface="+mn-ea"/>
                <a:cs typeface="+mn-cs"/>
              </a:defRPr>
            </a:lvl2pPr>
            <a:lvl3pPr marL="1143000" indent="-365760" algn="l" defTabSz="914400" rtl="0" eaLnBrk="1" latinLnBrk="0" hangingPunct="1">
              <a:spcBef>
                <a:spcPct val="20000"/>
              </a:spcBef>
              <a:buClr>
                <a:schemeClr val="accent1"/>
              </a:buClr>
              <a:buFont typeface="Wingdings" pitchFamily="2" charset="2"/>
              <a:buChar char=""/>
              <a:defRPr kumimoji="1" sz="2000" kern="1200">
                <a:solidFill>
                  <a:schemeClr val="tx1">
                    <a:lumMod val="85000"/>
                    <a:lumOff val="15000"/>
                  </a:schemeClr>
                </a:solidFill>
                <a:latin typeface="+mn-lt"/>
                <a:ea typeface="+mn-ea"/>
                <a:cs typeface="+mn-cs"/>
              </a:defRPr>
            </a:lvl3pPr>
            <a:lvl4pPr marL="1508760" indent="-320040" algn="l" defTabSz="914400" rtl="0" eaLnBrk="1" latinLnBrk="0" hangingPunct="1">
              <a:spcBef>
                <a:spcPct val="20000"/>
              </a:spcBef>
              <a:buClr>
                <a:schemeClr val="accent1"/>
              </a:buClr>
              <a:buFont typeface="Wingdings" pitchFamily="2" charset="2"/>
              <a:buChar char=""/>
              <a:defRPr kumimoji="1" sz="1800" kern="1200">
                <a:solidFill>
                  <a:schemeClr val="tx1">
                    <a:lumMod val="85000"/>
                    <a:lumOff val="15000"/>
                  </a:schemeClr>
                </a:solidFill>
                <a:latin typeface="+mn-lt"/>
                <a:ea typeface="+mn-ea"/>
                <a:cs typeface="+mn-cs"/>
              </a:defRPr>
            </a:lvl4pPr>
            <a:lvl5pPr marL="1828800" indent="-320040" algn="l" defTabSz="914400" rtl="0" eaLnBrk="1" latinLnBrk="0" hangingPunct="1">
              <a:spcBef>
                <a:spcPct val="20000"/>
              </a:spcBef>
              <a:buClr>
                <a:schemeClr val="accent1"/>
              </a:buClr>
              <a:buFont typeface="Wingdings" pitchFamily="2" charset="2"/>
              <a:buChar char=""/>
              <a:defRPr kumimoji="1" sz="1600" kern="1200">
                <a:solidFill>
                  <a:schemeClr val="tx1">
                    <a:lumMod val="85000"/>
                    <a:lumOff val="15000"/>
                  </a:schemeClr>
                </a:solidFill>
                <a:latin typeface="+mn-lt"/>
                <a:ea typeface="+mn-ea"/>
                <a:cs typeface="+mn-cs"/>
              </a:defRPr>
            </a:lvl5pPr>
            <a:lvl6pPr marL="2148840" indent="-274320" algn="l" defTabSz="914400" rtl="0" eaLnBrk="1" latinLnBrk="0" hangingPunct="1">
              <a:spcBef>
                <a:spcPts val="400"/>
              </a:spcBef>
              <a:buClr>
                <a:schemeClr val="accent1"/>
              </a:buClr>
              <a:buFont typeface="Wingdings" pitchFamily="2" charset="2"/>
              <a:buChar char=""/>
              <a:defRPr kumimoji="1" sz="1400" kern="1200">
                <a:solidFill>
                  <a:schemeClr val="tx1"/>
                </a:solidFill>
                <a:latin typeface="+mn-lt"/>
                <a:ea typeface="+mn-ea"/>
                <a:cs typeface="+mn-cs"/>
              </a:defRPr>
            </a:lvl6pPr>
            <a:lvl7pPr marL="2468880" indent="-274320" algn="l" defTabSz="914400" rtl="0" eaLnBrk="1" latinLnBrk="0" hangingPunct="1">
              <a:spcBef>
                <a:spcPts val="400"/>
              </a:spcBef>
              <a:buClr>
                <a:schemeClr val="accent1"/>
              </a:buClr>
              <a:buFont typeface="Wingdings" pitchFamily="2" charset="2"/>
              <a:buChar char=""/>
              <a:defRPr kumimoji="1" sz="1400" kern="1200">
                <a:solidFill>
                  <a:schemeClr val="tx1"/>
                </a:solidFill>
                <a:latin typeface="+mn-lt"/>
                <a:ea typeface="+mn-ea"/>
                <a:cs typeface="+mn-cs"/>
              </a:defRPr>
            </a:lvl7pPr>
            <a:lvl8pPr marL="2788920" indent="-274320" algn="l" defTabSz="914400" rtl="0" eaLnBrk="1" latinLnBrk="0" hangingPunct="1">
              <a:spcBef>
                <a:spcPts val="400"/>
              </a:spcBef>
              <a:buClr>
                <a:schemeClr val="accent1"/>
              </a:buClr>
              <a:buFont typeface="Wingdings" pitchFamily="2" charset="2"/>
              <a:buChar char=""/>
              <a:defRPr kumimoji="1" sz="1400" kern="1200">
                <a:solidFill>
                  <a:schemeClr val="tx1"/>
                </a:solidFill>
                <a:latin typeface="+mn-lt"/>
                <a:ea typeface="+mn-ea"/>
                <a:cs typeface="+mn-cs"/>
              </a:defRPr>
            </a:lvl8pPr>
            <a:lvl9pPr marL="3108960" indent="-274320" algn="l" defTabSz="914400" rtl="0" eaLnBrk="1" latinLnBrk="0" hangingPunct="1">
              <a:spcBef>
                <a:spcPts val="400"/>
              </a:spcBef>
              <a:buClr>
                <a:schemeClr val="accent1"/>
              </a:buClr>
              <a:buFont typeface="Wingdings" pitchFamily="2" charset="2"/>
              <a:buChar char=""/>
              <a:defRPr kumimoji="1" sz="1400" kern="1200">
                <a:solidFill>
                  <a:schemeClr val="tx1"/>
                </a:solidFill>
                <a:latin typeface="+mn-lt"/>
                <a:ea typeface="+mn-ea"/>
                <a:cs typeface="+mn-cs"/>
              </a:defRPr>
            </a:lvl9pPr>
          </a:lstStyle>
          <a:p>
            <a:pPr marL="0" lvl="0" indent="0">
              <a:spcBef>
                <a:spcPts val="600"/>
              </a:spcBef>
              <a:buClr>
                <a:srgbClr val="FE8637"/>
              </a:buClr>
              <a:buSzPct val="70000"/>
              <a:buNone/>
              <a:defRPr/>
            </a:pPr>
            <a:r>
              <a:rPr lang="ja-JP" altLang="en-US" sz="2600" b="1" dirty="0">
                <a:solidFill>
                  <a:prstClr val="black"/>
                </a:solidFill>
                <a:latin typeface="HG丸ｺﾞｼｯｸM-PRO" panose="020F0600000000000000" pitchFamily="50" charset="-128"/>
                <a:ea typeface="HG丸ｺﾞｼｯｸM-PRO" panose="020F0600000000000000" pitchFamily="50" charset="-128"/>
              </a:rPr>
              <a:t>契約には、必ず契約書が必要です。</a:t>
            </a:r>
            <a:endParaRPr lang="en-US" altLang="ja-JP" sz="2600" b="1" dirty="0">
              <a:solidFill>
                <a:prstClr val="black"/>
              </a:solidFill>
              <a:latin typeface="HG丸ｺﾞｼｯｸM-PRO" panose="020F0600000000000000" pitchFamily="50" charset="-128"/>
              <a:ea typeface="HG丸ｺﾞｼｯｸM-PRO" panose="020F0600000000000000" pitchFamily="50" charset="-128"/>
            </a:endParaRPr>
          </a:p>
          <a:p>
            <a:pPr marL="0" lvl="0" indent="0">
              <a:spcBef>
                <a:spcPts val="600"/>
              </a:spcBef>
              <a:buClr>
                <a:srgbClr val="FE8637"/>
              </a:buClr>
              <a:buSzPct val="70000"/>
              <a:buNone/>
              <a:defRPr/>
            </a:pPr>
            <a:r>
              <a:rPr lang="ja-JP" altLang="en-US" sz="2600" b="1" dirty="0">
                <a:solidFill>
                  <a:prstClr val="black"/>
                </a:solidFill>
                <a:latin typeface="HG丸ｺﾞｼｯｸM-PRO" panose="020F0600000000000000" pitchFamily="50" charset="-128"/>
                <a:ea typeface="HG丸ｺﾞｼｯｸM-PRO" panose="020F0600000000000000" pitchFamily="50" charset="-128"/>
              </a:rPr>
              <a:t>契約書にサインしたり</a:t>
            </a:r>
            <a:r>
              <a:rPr lang="ja-JP" altLang="en-US" sz="2600" b="1" dirty="0" smtClean="0">
                <a:solidFill>
                  <a:prstClr val="black"/>
                </a:solidFill>
                <a:latin typeface="HG丸ｺﾞｼｯｸM-PRO" panose="020F0600000000000000" pitchFamily="50" charset="-128"/>
                <a:ea typeface="HG丸ｺﾞｼｯｸM-PRO" panose="020F0600000000000000" pitchFamily="50" charset="-128"/>
              </a:rPr>
              <a:t>、</a:t>
            </a:r>
          </a:p>
          <a:p>
            <a:pPr marL="0" lvl="0" indent="0">
              <a:spcBef>
                <a:spcPts val="600"/>
              </a:spcBef>
              <a:buClr>
                <a:srgbClr val="FE8637"/>
              </a:buClr>
              <a:buSzPct val="70000"/>
              <a:buNone/>
              <a:defRPr/>
            </a:pPr>
            <a:r>
              <a:rPr lang="ja-JP" altLang="en-US" sz="2600" b="1" dirty="0" smtClean="0">
                <a:solidFill>
                  <a:prstClr val="black"/>
                </a:solidFill>
                <a:latin typeface="HG丸ｺﾞｼｯｸM-PRO" panose="020F0600000000000000" pitchFamily="50" charset="-128"/>
                <a:ea typeface="HG丸ｺﾞｼｯｸM-PRO" panose="020F0600000000000000" pitchFamily="50" charset="-128"/>
              </a:rPr>
              <a:t>印鑑</a:t>
            </a:r>
            <a:r>
              <a:rPr lang="ja-JP" altLang="en-US" sz="2600" b="1" dirty="0">
                <a:solidFill>
                  <a:prstClr val="black"/>
                </a:solidFill>
                <a:latin typeface="HG丸ｺﾞｼｯｸM-PRO" panose="020F0600000000000000" pitchFamily="50" charset="-128"/>
                <a:ea typeface="HG丸ｺﾞｼｯｸM-PRO" panose="020F0600000000000000" pitchFamily="50" charset="-128"/>
              </a:rPr>
              <a:t>を押さないと</a:t>
            </a:r>
            <a:endParaRPr lang="en-US" altLang="ja-JP" sz="2600" b="1" dirty="0">
              <a:solidFill>
                <a:prstClr val="black"/>
              </a:solidFill>
              <a:latin typeface="HG丸ｺﾞｼｯｸM-PRO" panose="020F0600000000000000" pitchFamily="50" charset="-128"/>
              <a:ea typeface="HG丸ｺﾞｼｯｸM-PRO" panose="020F0600000000000000" pitchFamily="50" charset="-128"/>
            </a:endParaRPr>
          </a:p>
          <a:p>
            <a:pPr marL="0" lvl="0" indent="0">
              <a:spcBef>
                <a:spcPts val="600"/>
              </a:spcBef>
              <a:buClr>
                <a:srgbClr val="FE8637"/>
              </a:buClr>
              <a:buSzPct val="70000"/>
              <a:buNone/>
              <a:defRPr/>
            </a:pPr>
            <a:r>
              <a:rPr lang="ja-JP" altLang="en-US" sz="2600" b="1" dirty="0">
                <a:solidFill>
                  <a:prstClr val="black"/>
                </a:solidFill>
                <a:latin typeface="HG丸ｺﾞｼｯｸM-PRO" panose="020F0600000000000000" pitchFamily="50" charset="-128"/>
                <a:ea typeface="HG丸ｺﾞｼｯｸM-PRO" panose="020F0600000000000000" pitchFamily="50" charset="-128"/>
              </a:rPr>
              <a:t>契約になりません</a:t>
            </a:r>
            <a:r>
              <a:rPr lang="ja-JP" altLang="en-US" sz="2600" b="1" dirty="0" smtClean="0">
                <a:solidFill>
                  <a:prstClr val="black"/>
                </a:solidFill>
                <a:latin typeface="HG丸ｺﾞｼｯｸM-PRO" panose="020F0600000000000000" pitchFamily="50" charset="-128"/>
                <a:ea typeface="HG丸ｺﾞｼｯｸM-PRO" panose="020F0600000000000000" pitchFamily="50" charset="-128"/>
              </a:rPr>
              <a:t>。</a:t>
            </a:r>
            <a:endParaRPr lang="en-US" altLang="ja-JP" sz="2600" b="1" dirty="0">
              <a:solidFill>
                <a:prstClr val="black"/>
              </a:solidFill>
              <a:latin typeface="HG丸ｺﾞｼｯｸM-PRO" panose="020F0600000000000000" pitchFamily="50" charset="-128"/>
              <a:ea typeface="HG丸ｺﾞｼｯｸM-PRO" panose="020F0600000000000000" pitchFamily="50" charset="-128"/>
            </a:endParaRPr>
          </a:p>
        </p:txBody>
      </p:sp>
      <p:sp>
        <p:nvSpPr>
          <p:cNvPr id="11" name="テキスト ボックス 10"/>
          <p:cNvSpPr txBox="1">
            <a:spLocks noChangeArrowheads="1"/>
          </p:cNvSpPr>
          <p:nvPr/>
        </p:nvSpPr>
        <p:spPr bwMode="auto">
          <a:xfrm>
            <a:off x="539552" y="3717032"/>
            <a:ext cx="2124000" cy="22494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08000" tIns="108000" rIns="108000" bIns="108000" anchor="ctr" anchorCtr="1">
            <a:spAutoFit/>
          </a:bodyPr>
          <a:lstStyle>
            <a:lvl1pPr eaLnBrk="0" hangingPunct="0">
              <a:spcBef>
                <a:spcPts val="600"/>
              </a:spcBef>
              <a:buClr>
                <a:schemeClr val="accent1"/>
              </a:buClr>
              <a:buSzPct val="70000"/>
              <a:buFont typeface="Wingdings" pitchFamily="2" charset="2"/>
              <a:buChar char=""/>
              <a:defRPr kumimoji="1" sz="2400">
                <a:solidFill>
                  <a:schemeClr val="tx1"/>
                </a:solidFill>
                <a:latin typeface="Times New Roman" pitchFamily="18" charset="0"/>
                <a:ea typeface="ＭＳ Ｐ明朝" pitchFamily="18" charset="-128"/>
              </a:defRPr>
            </a:lvl1pPr>
            <a:lvl2pPr marL="742950" indent="-285750" eaLnBrk="0" hangingPunct="0">
              <a:spcBef>
                <a:spcPct val="20000"/>
              </a:spcBef>
              <a:buClr>
                <a:schemeClr val="accent1"/>
              </a:buClr>
              <a:buSzPct val="80000"/>
              <a:buFont typeface="Wingdings 2" pitchFamily="18" charset="2"/>
              <a:buChar char=""/>
              <a:defRPr kumimoji="1" sz="2100">
                <a:solidFill>
                  <a:schemeClr val="tx1"/>
                </a:solidFill>
                <a:latin typeface="Times New Roman" pitchFamily="18" charset="0"/>
                <a:ea typeface="ＭＳ Ｐ明朝" pitchFamily="18" charset="-128"/>
              </a:defRPr>
            </a:lvl2pPr>
            <a:lvl3pPr marL="1143000" indent="-228600" eaLnBrk="0" hangingPunct="0">
              <a:spcBef>
                <a:spcPct val="20000"/>
              </a:spcBef>
              <a:buClr>
                <a:srgbClr val="6FB833"/>
              </a:buClr>
              <a:buSzPct val="60000"/>
              <a:buFont typeface="Wingdings" pitchFamily="2" charset="2"/>
              <a:buChar char=""/>
              <a:defRPr kumimoji="1">
                <a:solidFill>
                  <a:schemeClr val="tx1"/>
                </a:solidFill>
                <a:latin typeface="Times New Roman" pitchFamily="18" charset="0"/>
                <a:ea typeface="ＭＳ Ｐ明朝" pitchFamily="18" charset="-128"/>
              </a:defRPr>
            </a:lvl3pPr>
            <a:lvl4pPr marL="1600200" indent="-228600" eaLnBrk="0" hangingPunct="0">
              <a:spcBef>
                <a:spcPct val="20000"/>
              </a:spcBef>
              <a:buClr>
                <a:srgbClr val="C0E5AF"/>
              </a:buClr>
              <a:buSzPct val="60000"/>
              <a:buFont typeface="Wingdings" pitchFamily="2" charset="2"/>
              <a:buChar char=""/>
              <a:defRPr kumimoji="1">
                <a:solidFill>
                  <a:schemeClr val="tx1"/>
                </a:solidFill>
                <a:latin typeface="Times New Roman" pitchFamily="18" charset="0"/>
                <a:ea typeface="ＭＳ Ｐ明朝" pitchFamily="18" charset="-128"/>
              </a:defRPr>
            </a:lvl4pPr>
            <a:lvl5pPr marL="2057400" indent="-228600" eaLnBrk="0" hangingPunct="0">
              <a:spcBef>
                <a:spcPct val="20000"/>
              </a:spcBef>
              <a:buClr>
                <a:srgbClr val="F3AABE"/>
              </a:buClr>
              <a:buSzPct val="68000"/>
              <a:buFont typeface="Wingdings 2" pitchFamily="18" charset="2"/>
              <a:buChar char=""/>
              <a:defRPr kumimoji="1" sz="1600">
                <a:solidFill>
                  <a:schemeClr val="tx1"/>
                </a:solidFill>
                <a:latin typeface="Times New Roman" pitchFamily="18" charset="0"/>
                <a:ea typeface="ＭＳ Ｐ明朝" pitchFamily="18" charset="-128"/>
              </a:defRPr>
            </a:lvl5pPr>
            <a:lvl6pPr marL="2514600" indent="-228600" eaLnBrk="0" fontAlgn="base" hangingPunct="0">
              <a:spcBef>
                <a:spcPct val="20000"/>
              </a:spcBef>
              <a:spcAft>
                <a:spcPct val="0"/>
              </a:spcAft>
              <a:buClr>
                <a:srgbClr val="F3AABE"/>
              </a:buClr>
              <a:buSzPct val="68000"/>
              <a:buFont typeface="Wingdings 2" pitchFamily="18" charset="2"/>
              <a:buChar char=""/>
              <a:defRPr kumimoji="1" sz="1600">
                <a:solidFill>
                  <a:schemeClr val="tx1"/>
                </a:solidFill>
                <a:latin typeface="Times New Roman" pitchFamily="18" charset="0"/>
                <a:ea typeface="ＭＳ Ｐ明朝" pitchFamily="18" charset="-128"/>
              </a:defRPr>
            </a:lvl6pPr>
            <a:lvl7pPr marL="2971800" indent="-228600" eaLnBrk="0" fontAlgn="base" hangingPunct="0">
              <a:spcBef>
                <a:spcPct val="20000"/>
              </a:spcBef>
              <a:spcAft>
                <a:spcPct val="0"/>
              </a:spcAft>
              <a:buClr>
                <a:srgbClr val="F3AABE"/>
              </a:buClr>
              <a:buSzPct val="68000"/>
              <a:buFont typeface="Wingdings 2" pitchFamily="18" charset="2"/>
              <a:buChar char=""/>
              <a:defRPr kumimoji="1" sz="1600">
                <a:solidFill>
                  <a:schemeClr val="tx1"/>
                </a:solidFill>
                <a:latin typeface="Times New Roman" pitchFamily="18" charset="0"/>
                <a:ea typeface="ＭＳ Ｐ明朝" pitchFamily="18" charset="-128"/>
              </a:defRPr>
            </a:lvl7pPr>
            <a:lvl8pPr marL="3429000" indent="-228600" eaLnBrk="0" fontAlgn="base" hangingPunct="0">
              <a:spcBef>
                <a:spcPct val="20000"/>
              </a:spcBef>
              <a:spcAft>
                <a:spcPct val="0"/>
              </a:spcAft>
              <a:buClr>
                <a:srgbClr val="F3AABE"/>
              </a:buClr>
              <a:buSzPct val="68000"/>
              <a:buFont typeface="Wingdings 2" pitchFamily="18" charset="2"/>
              <a:buChar char=""/>
              <a:defRPr kumimoji="1" sz="1600">
                <a:solidFill>
                  <a:schemeClr val="tx1"/>
                </a:solidFill>
                <a:latin typeface="Times New Roman" pitchFamily="18" charset="0"/>
                <a:ea typeface="ＭＳ Ｐ明朝" pitchFamily="18" charset="-128"/>
              </a:defRPr>
            </a:lvl8pPr>
            <a:lvl9pPr marL="3886200" indent="-228600" eaLnBrk="0" fontAlgn="base" hangingPunct="0">
              <a:spcBef>
                <a:spcPct val="20000"/>
              </a:spcBef>
              <a:spcAft>
                <a:spcPct val="0"/>
              </a:spcAft>
              <a:buClr>
                <a:srgbClr val="F3AABE"/>
              </a:buClr>
              <a:buSzPct val="68000"/>
              <a:buFont typeface="Wingdings 2" pitchFamily="18" charset="2"/>
              <a:buChar char=""/>
              <a:defRPr kumimoji="1" sz="1600">
                <a:solidFill>
                  <a:schemeClr val="tx1"/>
                </a:solidFill>
                <a:latin typeface="Times New Roman" pitchFamily="18" charset="0"/>
                <a:ea typeface="ＭＳ Ｐ明朝" pitchFamily="18" charset="-128"/>
              </a:defRPr>
            </a:lvl9pPr>
          </a:lstStyle>
          <a:p>
            <a:pPr eaLnBrk="1" hangingPunct="1">
              <a:spcBef>
                <a:spcPct val="0"/>
              </a:spcBef>
              <a:buClrTx/>
              <a:buSzTx/>
              <a:buFontTx/>
              <a:buNone/>
            </a:pPr>
            <a:r>
              <a:rPr lang="ja-JP" altLang="en-US" sz="13200" b="1" dirty="0">
                <a:solidFill>
                  <a:prstClr val="black"/>
                </a:solidFill>
                <a:latin typeface="HGP創英角ﾎﾟｯﾌﾟ体" pitchFamily="50" charset="-128"/>
                <a:ea typeface="HGP創英角ﾎﾟｯﾌﾟ体" pitchFamily="50" charset="-128"/>
              </a:rPr>
              <a:t>○</a:t>
            </a:r>
            <a:endParaRPr lang="ja-JP" altLang="en-US" sz="13200" b="1" dirty="0">
              <a:solidFill>
                <a:prstClr val="black"/>
              </a:solidFill>
              <a:latin typeface="Arial" pitchFamily="34" charset="0"/>
              <a:ea typeface="ＭＳ Ｐゴシック" pitchFamily="50" charset="-128"/>
            </a:endParaRPr>
          </a:p>
        </p:txBody>
      </p:sp>
      <p:sp>
        <p:nvSpPr>
          <p:cNvPr id="12" name="テキスト ボックス 11"/>
          <p:cNvSpPr txBox="1">
            <a:spLocks noChangeArrowheads="1"/>
          </p:cNvSpPr>
          <p:nvPr/>
        </p:nvSpPr>
        <p:spPr bwMode="auto">
          <a:xfrm>
            <a:off x="6696472" y="3717032"/>
            <a:ext cx="2124000" cy="22494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08000" tIns="108000" rIns="108000" bIns="108000" anchor="ctr" anchorCtr="1">
            <a:spAutoFit/>
          </a:bodyPr>
          <a:lstStyle>
            <a:lvl1pPr eaLnBrk="0" hangingPunct="0">
              <a:spcBef>
                <a:spcPts val="600"/>
              </a:spcBef>
              <a:buClr>
                <a:schemeClr val="accent1"/>
              </a:buClr>
              <a:buSzPct val="70000"/>
              <a:buFont typeface="Wingdings" pitchFamily="2" charset="2"/>
              <a:buChar char=""/>
              <a:defRPr kumimoji="1" sz="2400">
                <a:solidFill>
                  <a:schemeClr val="tx1"/>
                </a:solidFill>
                <a:latin typeface="Times New Roman" pitchFamily="18" charset="0"/>
                <a:ea typeface="ＭＳ Ｐ明朝" pitchFamily="18" charset="-128"/>
              </a:defRPr>
            </a:lvl1pPr>
            <a:lvl2pPr marL="742950" indent="-285750" eaLnBrk="0" hangingPunct="0">
              <a:spcBef>
                <a:spcPct val="20000"/>
              </a:spcBef>
              <a:buClr>
                <a:schemeClr val="accent1"/>
              </a:buClr>
              <a:buSzPct val="80000"/>
              <a:buFont typeface="Wingdings 2" pitchFamily="18" charset="2"/>
              <a:buChar char=""/>
              <a:defRPr kumimoji="1" sz="2100">
                <a:solidFill>
                  <a:schemeClr val="tx1"/>
                </a:solidFill>
                <a:latin typeface="Times New Roman" pitchFamily="18" charset="0"/>
                <a:ea typeface="ＭＳ Ｐ明朝" pitchFamily="18" charset="-128"/>
              </a:defRPr>
            </a:lvl2pPr>
            <a:lvl3pPr marL="1143000" indent="-228600" eaLnBrk="0" hangingPunct="0">
              <a:spcBef>
                <a:spcPct val="20000"/>
              </a:spcBef>
              <a:buClr>
                <a:srgbClr val="6FB833"/>
              </a:buClr>
              <a:buSzPct val="60000"/>
              <a:buFont typeface="Wingdings" pitchFamily="2" charset="2"/>
              <a:buChar char=""/>
              <a:defRPr kumimoji="1">
                <a:solidFill>
                  <a:schemeClr val="tx1"/>
                </a:solidFill>
                <a:latin typeface="Times New Roman" pitchFamily="18" charset="0"/>
                <a:ea typeface="ＭＳ Ｐ明朝" pitchFamily="18" charset="-128"/>
              </a:defRPr>
            </a:lvl3pPr>
            <a:lvl4pPr marL="1600200" indent="-228600" eaLnBrk="0" hangingPunct="0">
              <a:spcBef>
                <a:spcPct val="20000"/>
              </a:spcBef>
              <a:buClr>
                <a:srgbClr val="C0E5AF"/>
              </a:buClr>
              <a:buSzPct val="60000"/>
              <a:buFont typeface="Wingdings" pitchFamily="2" charset="2"/>
              <a:buChar char=""/>
              <a:defRPr kumimoji="1">
                <a:solidFill>
                  <a:schemeClr val="tx1"/>
                </a:solidFill>
                <a:latin typeface="Times New Roman" pitchFamily="18" charset="0"/>
                <a:ea typeface="ＭＳ Ｐ明朝" pitchFamily="18" charset="-128"/>
              </a:defRPr>
            </a:lvl4pPr>
            <a:lvl5pPr marL="2057400" indent="-228600" eaLnBrk="0" hangingPunct="0">
              <a:spcBef>
                <a:spcPct val="20000"/>
              </a:spcBef>
              <a:buClr>
                <a:srgbClr val="F3AABE"/>
              </a:buClr>
              <a:buSzPct val="68000"/>
              <a:buFont typeface="Wingdings 2" pitchFamily="18" charset="2"/>
              <a:buChar char=""/>
              <a:defRPr kumimoji="1" sz="1600">
                <a:solidFill>
                  <a:schemeClr val="tx1"/>
                </a:solidFill>
                <a:latin typeface="Times New Roman" pitchFamily="18" charset="0"/>
                <a:ea typeface="ＭＳ Ｐ明朝" pitchFamily="18" charset="-128"/>
              </a:defRPr>
            </a:lvl5pPr>
            <a:lvl6pPr marL="2514600" indent="-228600" eaLnBrk="0" fontAlgn="base" hangingPunct="0">
              <a:spcBef>
                <a:spcPct val="20000"/>
              </a:spcBef>
              <a:spcAft>
                <a:spcPct val="0"/>
              </a:spcAft>
              <a:buClr>
                <a:srgbClr val="F3AABE"/>
              </a:buClr>
              <a:buSzPct val="68000"/>
              <a:buFont typeface="Wingdings 2" pitchFamily="18" charset="2"/>
              <a:buChar char=""/>
              <a:defRPr kumimoji="1" sz="1600">
                <a:solidFill>
                  <a:schemeClr val="tx1"/>
                </a:solidFill>
                <a:latin typeface="Times New Roman" pitchFamily="18" charset="0"/>
                <a:ea typeface="ＭＳ Ｐ明朝" pitchFamily="18" charset="-128"/>
              </a:defRPr>
            </a:lvl6pPr>
            <a:lvl7pPr marL="2971800" indent="-228600" eaLnBrk="0" fontAlgn="base" hangingPunct="0">
              <a:spcBef>
                <a:spcPct val="20000"/>
              </a:spcBef>
              <a:spcAft>
                <a:spcPct val="0"/>
              </a:spcAft>
              <a:buClr>
                <a:srgbClr val="F3AABE"/>
              </a:buClr>
              <a:buSzPct val="68000"/>
              <a:buFont typeface="Wingdings 2" pitchFamily="18" charset="2"/>
              <a:buChar char=""/>
              <a:defRPr kumimoji="1" sz="1600">
                <a:solidFill>
                  <a:schemeClr val="tx1"/>
                </a:solidFill>
                <a:latin typeface="Times New Roman" pitchFamily="18" charset="0"/>
                <a:ea typeface="ＭＳ Ｐ明朝" pitchFamily="18" charset="-128"/>
              </a:defRPr>
            </a:lvl7pPr>
            <a:lvl8pPr marL="3429000" indent="-228600" eaLnBrk="0" fontAlgn="base" hangingPunct="0">
              <a:spcBef>
                <a:spcPct val="20000"/>
              </a:spcBef>
              <a:spcAft>
                <a:spcPct val="0"/>
              </a:spcAft>
              <a:buClr>
                <a:srgbClr val="F3AABE"/>
              </a:buClr>
              <a:buSzPct val="68000"/>
              <a:buFont typeface="Wingdings 2" pitchFamily="18" charset="2"/>
              <a:buChar char=""/>
              <a:defRPr kumimoji="1" sz="1600">
                <a:solidFill>
                  <a:schemeClr val="tx1"/>
                </a:solidFill>
                <a:latin typeface="Times New Roman" pitchFamily="18" charset="0"/>
                <a:ea typeface="ＭＳ Ｐ明朝" pitchFamily="18" charset="-128"/>
              </a:defRPr>
            </a:lvl8pPr>
            <a:lvl9pPr marL="3886200" indent="-228600" eaLnBrk="0" fontAlgn="base" hangingPunct="0">
              <a:spcBef>
                <a:spcPct val="20000"/>
              </a:spcBef>
              <a:spcAft>
                <a:spcPct val="0"/>
              </a:spcAft>
              <a:buClr>
                <a:srgbClr val="F3AABE"/>
              </a:buClr>
              <a:buSzPct val="68000"/>
              <a:buFont typeface="Wingdings 2" pitchFamily="18" charset="2"/>
              <a:buChar char=""/>
              <a:defRPr kumimoji="1" sz="1600">
                <a:solidFill>
                  <a:schemeClr val="tx1"/>
                </a:solidFill>
                <a:latin typeface="Times New Roman" pitchFamily="18" charset="0"/>
                <a:ea typeface="ＭＳ Ｐ明朝" pitchFamily="18" charset="-128"/>
              </a:defRPr>
            </a:lvl9pPr>
          </a:lstStyle>
          <a:p>
            <a:pPr eaLnBrk="1" hangingPunct="1">
              <a:spcBef>
                <a:spcPct val="0"/>
              </a:spcBef>
              <a:buClrTx/>
              <a:buSzTx/>
              <a:buFontTx/>
              <a:buNone/>
            </a:pPr>
            <a:r>
              <a:rPr lang="en-US" altLang="ja-JP" sz="13200" b="1" dirty="0">
                <a:solidFill>
                  <a:prstClr val="black"/>
                </a:solidFill>
                <a:latin typeface="HGP創英角ﾎﾟｯﾌﾟ体" pitchFamily="50" charset="-128"/>
                <a:ea typeface="HGP創英角ﾎﾟｯﾌﾟ体" pitchFamily="50" charset="-128"/>
              </a:rPr>
              <a:t>×</a:t>
            </a:r>
            <a:endParaRPr lang="ja-JP" altLang="en-US" sz="13200" b="1" dirty="0">
              <a:solidFill>
                <a:prstClr val="black"/>
              </a:solidFill>
              <a:latin typeface="HGP創英角ﾎﾟｯﾌﾟ体" panose="040B0A00000000000000" pitchFamily="50" charset="-128"/>
              <a:ea typeface="HGP創英角ﾎﾟｯﾌﾟ体" panose="040B0A00000000000000" pitchFamily="50" charset="-128"/>
            </a:endParaRPr>
          </a:p>
        </p:txBody>
      </p:sp>
      <p:pic>
        <p:nvPicPr>
          <p:cNvPr id="6146" name="Picture 2" descr="F:\消費生活センター　消費者教育\イラストいろいろ\number_2 (1).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244836" y="1710540"/>
            <a:ext cx="1104900" cy="1143000"/>
          </a:xfrm>
          <a:prstGeom prst="rect">
            <a:avLst/>
          </a:prstGeom>
          <a:noFill/>
          <a:extLst>
            <a:ext uri="{909E8E84-426E-40DD-AFC4-6F175D3DCCD1}">
              <a14:hiddenFill xmlns:a14="http://schemas.microsoft.com/office/drawing/2010/main">
                <a:solidFill>
                  <a:srgbClr val="FFFFFF"/>
                </a:solidFill>
              </a14:hiddenFill>
            </a:ext>
          </a:extLst>
        </p:spPr>
      </p:pic>
      <p:sp>
        <p:nvSpPr>
          <p:cNvPr id="19" name="テキスト ボックス 18"/>
          <p:cNvSpPr txBox="1"/>
          <p:nvPr/>
        </p:nvSpPr>
        <p:spPr>
          <a:xfrm>
            <a:off x="6390022" y="3392800"/>
            <a:ext cx="2984699" cy="3016210"/>
          </a:xfrm>
          <a:prstGeom prst="rect">
            <a:avLst/>
          </a:prstGeom>
          <a:noFill/>
        </p:spPr>
        <p:txBody>
          <a:bodyPr wrap="square" rtlCol="0">
            <a:spAutoFit/>
          </a:bodyPr>
          <a:lstStyle/>
          <a:p>
            <a:r>
              <a:rPr lang="ja-JP" altLang="en-US" sz="19000" dirty="0" smtClean="0">
                <a:solidFill>
                  <a:srgbClr val="FF0000"/>
                </a:solidFill>
              </a:rPr>
              <a:t>○</a:t>
            </a:r>
            <a:endParaRPr lang="ja-JP" altLang="en-US" sz="19000" dirty="0">
              <a:solidFill>
                <a:srgbClr val="FF0000"/>
              </a:solidFill>
            </a:endParaRPr>
          </a:p>
        </p:txBody>
      </p:sp>
      <p:pic>
        <p:nvPicPr>
          <p:cNvPr id="15" name="Picture 4" descr="契約書のイラスト（印鑑）"/>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551079" y="3905423"/>
            <a:ext cx="2838943" cy="2467779"/>
          </a:xfrm>
          <a:prstGeom prst="rect">
            <a:avLst/>
          </a:prstGeom>
          <a:noFill/>
          <a:extLst>
            <a:ext uri="{909E8E84-426E-40DD-AFC4-6F175D3DCCD1}">
              <a14:hiddenFill xmlns:a14="http://schemas.microsoft.com/office/drawing/2010/main">
                <a:solidFill>
                  <a:srgbClr val="FFFFFF"/>
                </a:solidFill>
              </a14:hiddenFill>
            </a:ext>
          </a:extLst>
        </p:spPr>
      </p:pic>
      <p:sp>
        <p:nvSpPr>
          <p:cNvPr id="4" name="フッター プレースホルダー 3"/>
          <p:cNvSpPr>
            <a:spLocks noGrp="1"/>
          </p:cNvSpPr>
          <p:nvPr>
            <p:ph type="ftr" sz="quarter" idx="11"/>
          </p:nvPr>
        </p:nvSpPr>
        <p:spPr>
          <a:xfrm>
            <a:off x="6365759" y="6511741"/>
            <a:ext cx="2895600" cy="365125"/>
          </a:xfrm>
        </p:spPr>
        <p:txBody>
          <a:bodyPr/>
          <a:lstStyle/>
          <a:p>
            <a:pPr>
              <a:defRPr/>
            </a:pPr>
            <a:r>
              <a:rPr lang="en-US" altLang="ja-JP" dirty="0" smtClean="0">
                <a:solidFill>
                  <a:prstClr val="black">
                    <a:tint val="75000"/>
                  </a:prstClr>
                </a:solidFill>
              </a:rPr>
              <a:t>©2020</a:t>
            </a:r>
            <a:r>
              <a:rPr lang="ja-JP" altLang="en-US" dirty="0" smtClean="0">
                <a:solidFill>
                  <a:prstClr val="black">
                    <a:tint val="75000"/>
                  </a:prstClr>
                </a:solidFill>
              </a:rPr>
              <a:t>滋賀県消費生活センター</a:t>
            </a:r>
            <a:endParaRPr lang="en-US" dirty="0">
              <a:solidFill>
                <a:prstClr val="black">
                  <a:tint val="75000"/>
                </a:prstClr>
              </a:solidFill>
            </a:endParaRPr>
          </a:p>
        </p:txBody>
      </p:sp>
    </p:spTree>
    <p:extLst>
      <p:ext uri="{BB962C8B-B14F-4D97-AF65-F5344CB8AC3E}">
        <p14:creationId xmlns:p14="http://schemas.microsoft.com/office/powerpoint/2010/main" val="36934413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wipe(down)">
                                      <p:cBhvr>
                                        <p:cTn id="7"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角丸四角形 1"/>
          <p:cNvSpPr/>
          <p:nvPr/>
        </p:nvSpPr>
        <p:spPr>
          <a:xfrm>
            <a:off x="395536" y="548680"/>
            <a:ext cx="8424936" cy="2376264"/>
          </a:xfrm>
          <a:prstGeom prst="roundRect">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grpSp>
        <p:nvGrpSpPr>
          <p:cNvPr id="3" name="グループ化 2"/>
          <p:cNvGrpSpPr/>
          <p:nvPr/>
        </p:nvGrpSpPr>
        <p:grpSpPr>
          <a:xfrm>
            <a:off x="539552" y="650275"/>
            <a:ext cx="2595175" cy="1046742"/>
            <a:chOff x="-3273632" y="4437112"/>
            <a:chExt cx="2595175" cy="1046742"/>
          </a:xfrm>
        </p:grpSpPr>
        <p:pic>
          <p:nvPicPr>
            <p:cNvPr id="5125" name="Picture 5" descr="F:\消費生活センター　消費者教育\イラストいろいろ\katakana_13_ku.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73632" y="4437112"/>
              <a:ext cx="1047750" cy="981075"/>
            </a:xfrm>
            <a:prstGeom prst="rect">
              <a:avLst/>
            </a:prstGeom>
            <a:noFill/>
            <a:extLst>
              <a:ext uri="{909E8E84-426E-40DD-AFC4-6F175D3DCCD1}">
                <a14:hiddenFill xmlns:a14="http://schemas.microsoft.com/office/drawing/2010/main">
                  <a:solidFill>
                    <a:srgbClr val="FFFFFF"/>
                  </a:solidFill>
                </a14:hiddenFill>
              </a:ext>
            </a:extLst>
          </p:spPr>
        </p:pic>
        <p:pic>
          <p:nvPicPr>
            <p:cNvPr id="5126" name="Picture 6" descr="F:\消費生活センター　消費者教育\イラストいろいろ\katakana_02_i.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83457" y="4457829"/>
              <a:ext cx="1047750" cy="981075"/>
            </a:xfrm>
            <a:prstGeom prst="rect">
              <a:avLst/>
            </a:prstGeom>
            <a:noFill/>
            <a:extLst>
              <a:ext uri="{909E8E84-426E-40DD-AFC4-6F175D3DCCD1}">
                <a14:hiddenFill xmlns:a14="http://schemas.microsoft.com/office/drawing/2010/main">
                  <a:solidFill>
                    <a:srgbClr val="FFFFFF"/>
                  </a:solidFill>
                </a14:hiddenFill>
              </a:ext>
            </a:extLst>
          </p:spPr>
        </p:pic>
        <p:pic>
          <p:nvPicPr>
            <p:cNvPr id="5127" name="Picture 7" descr="F:\消費生活センター　消費者教育\イラストいろいろ\katakana_28_zu.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726207" y="4502779"/>
              <a:ext cx="1047750" cy="981075"/>
            </a:xfrm>
            <a:prstGeom prst="rect">
              <a:avLst/>
            </a:prstGeom>
            <a:noFill/>
            <a:extLst>
              <a:ext uri="{909E8E84-426E-40DD-AFC4-6F175D3DCCD1}">
                <a14:hiddenFill xmlns:a14="http://schemas.microsoft.com/office/drawing/2010/main">
                  <a:solidFill>
                    <a:srgbClr val="FFFFFF"/>
                  </a:solidFill>
                </a14:hiddenFill>
              </a:ext>
            </a:extLst>
          </p:spPr>
        </p:pic>
      </p:grpSp>
      <p:sp>
        <p:nvSpPr>
          <p:cNvPr id="10" name="コンテンツ プレースホルダ 7"/>
          <p:cNvSpPr txBox="1">
            <a:spLocks/>
          </p:cNvSpPr>
          <p:nvPr/>
        </p:nvSpPr>
        <p:spPr>
          <a:xfrm>
            <a:off x="3134727" y="776407"/>
            <a:ext cx="6009273" cy="2089853"/>
          </a:xfrm>
          <a:prstGeom prst="rect">
            <a:avLst/>
          </a:prstGeom>
        </p:spPr>
        <p:txBody>
          <a:bodyPr vert="horz" lIns="91440" tIns="45720" rIns="91440" bIns="45720" rtlCol="0">
            <a:normAutofit fontScale="85000" lnSpcReduction="20000"/>
          </a:bodyPr>
          <a:lstStyle>
            <a:lvl1pPr marL="365760" indent="-365760" algn="l" defTabSz="914400" rtl="0" eaLnBrk="1" latinLnBrk="0" hangingPunct="1">
              <a:spcBef>
                <a:spcPct val="20000"/>
              </a:spcBef>
              <a:buClr>
                <a:schemeClr val="accent1"/>
              </a:buClr>
              <a:buFont typeface="Wingdings" pitchFamily="2" charset="2"/>
              <a:buChar char=""/>
              <a:defRPr kumimoji="1" sz="2400" kern="1200">
                <a:solidFill>
                  <a:schemeClr val="tx1">
                    <a:lumMod val="85000"/>
                    <a:lumOff val="15000"/>
                  </a:schemeClr>
                </a:solidFill>
                <a:latin typeface="+mn-lt"/>
                <a:ea typeface="+mn-ea"/>
                <a:cs typeface="+mn-cs"/>
              </a:defRPr>
            </a:lvl1pPr>
            <a:lvl2pPr marL="777240" indent="-365760" algn="l" defTabSz="914400" rtl="0" eaLnBrk="1" latinLnBrk="0" hangingPunct="1">
              <a:spcBef>
                <a:spcPct val="20000"/>
              </a:spcBef>
              <a:buClr>
                <a:schemeClr val="accent1"/>
              </a:buClr>
              <a:buFont typeface="Wingdings" pitchFamily="2" charset="2"/>
              <a:buChar char=""/>
              <a:defRPr kumimoji="1" sz="2200" kern="1200">
                <a:solidFill>
                  <a:schemeClr val="tx1">
                    <a:lumMod val="85000"/>
                    <a:lumOff val="15000"/>
                  </a:schemeClr>
                </a:solidFill>
                <a:latin typeface="+mn-lt"/>
                <a:ea typeface="+mn-ea"/>
                <a:cs typeface="+mn-cs"/>
              </a:defRPr>
            </a:lvl2pPr>
            <a:lvl3pPr marL="1143000" indent="-365760" algn="l" defTabSz="914400" rtl="0" eaLnBrk="1" latinLnBrk="0" hangingPunct="1">
              <a:spcBef>
                <a:spcPct val="20000"/>
              </a:spcBef>
              <a:buClr>
                <a:schemeClr val="accent1"/>
              </a:buClr>
              <a:buFont typeface="Wingdings" pitchFamily="2" charset="2"/>
              <a:buChar char=""/>
              <a:defRPr kumimoji="1" sz="2000" kern="1200">
                <a:solidFill>
                  <a:schemeClr val="tx1">
                    <a:lumMod val="85000"/>
                    <a:lumOff val="15000"/>
                  </a:schemeClr>
                </a:solidFill>
                <a:latin typeface="+mn-lt"/>
                <a:ea typeface="+mn-ea"/>
                <a:cs typeface="+mn-cs"/>
              </a:defRPr>
            </a:lvl3pPr>
            <a:lvl4pPr marL="1508760" indent="-320040" algn="l" defTabSz="914400" rtl="0" eaLnBrk="1" latinLnBrk="0" hangingPunct="1">
              <a:spcBef>
                <a:spcPct val="20000"/>
              </a:spcBef>
              <a:buClr>
                <a:schemeClr val="accent1"/>
              </a:buClr>
              <a:buFont typeface="Wingdings" pitchFamily="2" charset="2"/>
              <a:buChar char=""/>
              <a:defRPr kumimoji="1" sz="1800" kern="1200">
                <a:solidFill>
                  <a:schemeClr val="tx1">
                    <a:lumMod val="85000"/>
                    <a:lumOff val="15000"/>
                  </a:schemeClr>
                </a:solidFill>
                <a:latin typeface="+mn-lt"/>
                <a:ea typeface="+mn-ea"/>
                <a:cs typeface="+mn-cs"/>
              </a:defRPr>
            </a:lvl4pPr>
            <a:lvl5pPr marL="1828800" indent="-320040" algn="l" defTabSz="914400" rtl="0" eaLnBrk="1" latinLnBrk="0" hangingPunct="1">
              <a:spcBef>
                <a:spcPct val="20000"/>
              </a:spcBef>
              <a:buClr>
                <a:schemeClr val="accent1"/>
              </a:buClr>
              <a:buFont typeface="Wingdings" pitchFamily="2" charset="2"/>
              <a:buChar char=""/>
              <a:defRPr kumimoji="1" sz="1600" kern="1200">
                <a:solidFill>
                  <a:schemeClr val="tx1">
                    <a:lumMod val="85000"/>
                    <a:lumOff val="15000"/>
                  </a:schemeClr>
                </a:solidFill>
                <a:latin typeface="+mn-lt"/>
                <a:ea typeface="+mn-ea"/>
                <a:cs typeface="+mn-cs"/>
              </a:defRPr>
            </a:lvl5pPr>
            <a:lvl6pPr marL="2148840" indent="-274320" algn="l" defTabSz="914400" rtl="0" eaLnBrk="1" latinLnBrk="0" hangingPunct="1">
              <a:spcBef>
                <a:spcPts val="400"/>
              </a:spcBef>
              <a:buClr>
                <a:schemeClr val="accent1"/>
              </a:buClr>
              <a:buFont typeface="Wingdings" pitchFamily="2" charset="2"/>
              <a:buChar char=""/>
              <a:defRPr kumimoji="1" sz="1400" kern="1200">
                <a:solidFill>
                  <a:schemeClr val="tx1"/>
                </a:solidFill>
                <a:latin typeface="+mn-lt"/>
                <a:ea typeface="+mn-ea"/>
                <a:cs typeface="+mn-cs"/>
              </a:defRPr>
            </a:lvl6pPr>
            <a:lvl7pPr marL="2468880" indent="-274320" algn="l" defTabSz="914400" rtl="0" eaLnBrk="1" latinLnBrk="0" hangingPunct="1">
              <a:spcBef>
                <a:spcPts val="400"/>
              </a:spcBef>
              <a:buClr>
                <a:schemeClr val="accent1"/>
              </a:buClr>
              <a:buFont typeface="Wingdings" pitchFamily="2" charset="2"/>
              <a:buChar char=""/>
              <a:defRPr kumimoji="1" sz="1400" kern="1200">
                <a:solidFill>
                  <a:schemeClr val="tx1"/>
                </a:solidFill>
                <a:latin typeface="+mn-lt"/>
                <a:ea typeface="+mn-ea"/>
                <a:cs typeface="+mn-cs"/>
              </a:defRPr>
            </a:lvl7pPr>
            <a:lvl8pPr marL="2788920" indent="-274320" algn="l" defTabSz="914400" rtl="0" eaLnBrk="1" latinLnBrk="0" hangingPunct="1">
              <a:spcBef>
                <a:spcPts val="400"/>
              </a:spcBef>
              <a:buClr>
                <a:schemeClr val="accent1"/>
              </a:buClr>
              <a:buFont typeface="Wingdings" pitchFamily="2" charset="2"/>
              <a:buChar char=""/>
              <a:defRPr kumimoji="1" sz="1400" kern="1200">
                <a:solidFill>
                  <a:schemeClr val="tx1"/>
                </a:solidFill>
                <a:latin typeface="+mn-lt"/>
                <a:ea typeface="+mn-ea"/>
                <a:cs typeface="+mn-cs"/>
              </a:defRPr>
            </a:lvl8pPr>
            <a:lvl9pPr marL="3108960" indent="-274320" algn="l" defTabSz="914400" rtl="0" eaLnBrk="1" latinLnBrk="0" hangingPunct="1">
              <a:spcBef>
                <a:spcPts val="400"/>
              </a:spcBef>
              <a:buClr>
                <a:schemeClr val="accent1"/>
              </a:buClr>
              <a:buFont typeface="Wingdings" pitchFamily="2" charset="2"/>
              <a:buChar char=""/>
              <a:defRPr kumimoji="1" sz="1400" kern="1200">
                <a:solidFill>
                  <a:schemeClr val="tx1"/>
                </a:solidFill>
                <a:latin typeface="+mn-lt"/>
                <a:ea typeface="+mn-ea"/>
                <a:cs typeface="+mn-cs"/>
              </a:defRPr>
            </a:lvl9pPr>
          </a:lstStyle>
          <a:p>
            <a:pPr marL="0" lvl="0" indent="0">
              <a:spcBef>
                <a:spcPts val="600"/>
              </a:spcBef>
              <a:buClr>
                <a:srgbClr val="FE8637"/>
              </a:buClr>
              <a:buSzPct val="70000"/>
              <a:buNone/>
              <a:defRPr/>
            </a:pPr>
            <a:r>
              <a:rPr lang="ja-JP" altLang="en-US" sz="3200" b="1" dirty="0" smtClean="0">
                <a:solidFill>
                  <a:prstClr val="black"/>
                </a:solidFill>
                <a:latin typeface="HG丸ｺﾞｼｯｸM-PRO" panose="020F0600000000000000" pitchFamily="50" charset="-128"/>
                <a:ea typeface="HG丸ｺﾞｼｯｸM-PRO" panose="020F0600000000000000" pitchFamily="50" charset="-128"/>
              </a:rPr>
              <a:t>昨日</a:t>
            </a:r>
            <a:r>
              <a:rPr lang="en-US" altLang="ja-JP" sz="3200" b="1" dirty="0">
                <a:solidFill>
                  <a:prstClr val="black"/>
                </a:solidFill>
                <a:latin typeface="HG丸ｺﾞｼｯｸM-PRO" panose="020F0600000000000000" pitchFamily="50" charset="-128"/>
                <a:ea typeface="HG丸ｺﾞｼｯｸM-PRO" panose="020F0600000000000000" pitchFamily="50" charset="-128"/>
              </a:rPr>
              <a:t>､</a:t>
            </a:r>
            <a:r>
              <a:rPr lang="ja-JP" altLang="en-US" sz="3200" b="1" dirty="0" smtClean="0">
                <a:solidFill>
                  <a:prstClr val="black"/>
                </a:solidFill>
                <a:latin typeface="HG丸ｺﾞｼｯｸM-PRO" panose="020F0600000000000000" pitchFamily="50" charset="-128"/>
                <a:ea typeface="HG丸ｺﾞｼｯｸM-PRO" panose="020F0600000000000000" pitchFamily="50" charset="-128"/>
              </a:rPr>
              <a:t>お店</a:t>
            </a:r>
            <a:r>
              <a:rPr lang="ja-JP" altLang="en-US" sz="3200" b="1" dirty="0">
                <a:solidFill>
                  <a:prstClr val="black"/>
                </a:solidFill>
                <a:latin typeface="HG丸ｺﾞｼｯｸM-PRO" panose="020F0600000000000000" pitchFamily="50" charset="-128"/>
                <a:ea typeface="HG丸ｺﾞｼｯｸM-PRO" panose="020F0600000000000000" pitchFamily="50" charset="-128"/>
              </a:rPr>
              <a:t>でパソコンを買いました</a:t>
            </a:r>
            <a:r>
              <a:rPr lang="ja-JP" altLang="en-US" sz="3200" b="1" dirty="0" smtClean="0">
                <a:solidFill>
                  <a:prstClr val="black"/>
                </a:solidFill>
                <a:latin typeface="HG丸ｺﾞｼｯｸM-PRO" panose="020F0600000000000000" pitchFamily="50" charset="-128"/>
                <a:ea typeface="HG丸ｺﾞｼｯｸM-PRO" panose="020F0600000000000000" pitchFamily="50" charset="-128"/>
              </a:rPr>
              <a:t>。お金</a:t>
            </a:r>
            <a:r>
              <a:rPr lang="ja-JP" altLang="en-US" sz="3200" b="1" dirty="0">
                <a:solidFill>
                  <a:prstClr val="black"/>
                </a:solidFill>
                <a:latin typeface="HG丸ｺﾞｼｯｸM-PRO" panose="020F0600000000000000" pitchFamily="50" charset="-128"/>
                <a:ea typeface="HG丸ｺﾞｼｯｸM-PRO" panose="020F0600000000000000" pitchFamily="50" charset="-128"/>
              </a:rPr>
              <a:t>はまだ払っていません。</a:t>
            </a:r>
            <a:endParaRPr lang="en-US" altLang="ja-JP" sz="3200" b="1" dirty="0">
              <a:solidFill>
                <a:prstClr val="black"/>
              </a:solidFill>
              <a:latin typeface="HG丸ｺﾞｼｯｸM-PRO" panose="020F0600000000000000" pitchFamily="50" charset="-128"/>
              <a:ea typeface="HG丸ｺﾞｼｯｸM-PRO" panose="020F0600000000000000" pitchFamily="50" charset="-128"/>
            </a:endParaRPr>
          </a:p>
          <a:p>
            <a:pPr marL="0" lvl="0" indent="0">
              <a:spcBef>
                <a:spcPts val="600"/>
              </a:spcBef>
              <a:buClr>
                <a:srgbClr val="FE8637"/>
              </a:buClr>
              <a:buSzPct val="70000"/>
              <a:buNone/>
              <a:defRPr/>
            </a:pPr>
            <a:r>
              <a:rPr lang="ja-JP" altLang="en-US" sz="3200" b="1" dirty="0">
                <a:solidFill>
                  <a:prstClr val="black"/>
                </a:solidFill>
                <a:latin typeface="HG丸ｺﾞｼｯｸM-PRO" panose="020F0600000000000000" pitchFamily="50" charset="-128"/>
                <a:ea typeface="HG丸ｺﾞｼｯｸM-PRO" panose="020F0600000000000000" pitchFamily="50" charset="-128"/>
              </a:rPr>
              <a:t>旅行代が必要になったので</a:t>
            </a:r>
            <a:r>
              <a:rPr lang="ja-JP" altLang="en-US" sz="3200" b="1" dirty="0" smtClean="0">
                <a:solidFill>
                  <a:prstClr val="black"/>
                </a:solidFill>
                <a:latin typeface="HG丸ｺﾞｼｯｸM-PRO" panose="020F0600000000000000" pitchFamily="50" charset="-128"/>
                <a:ea typeface="HG丸ｺﾞｼｯｸM-PRO" panose="020F0600000000000000" pitchFamily="50" charset="-128"/>
              </a:rPr>
              <a:t>、</a:t>
            </a:r>
          </a:p>
          <a:p>
            <a:pPr marL="0" lvl="0" indent="0">
              <a:spcBef>
                <a:spcPts val="600"/>
              </a:spcBef>
              <a:buClr>
                <a:srgbClr val="FE8637"/>
              </a:buClr>
              <a:buSzPct val="70000"/>
              <a:buNone/>
              <a:defRPr/>
            </a:pPr>
            <a:r>
              <a:rPr lang="ja-JP" altLang="en-US" sz="3200" b="1" dirty="0" smtClean="0">
                <a:solidFill>
                  <a:prstClr val="black"/>
                </a:solidFill>
                <a:latin typeface="HG丸ｺﾞｼｯｸM-PRO" panose="020F0600000000000000" pitchFamily="50" charset="-128"/>
                <a:ea typeface="HG丸ｺﾞｼｯｸM-PRO" panose="020F0600000000000000" pitchFamily="50" charset="-128"/>
              </a:rPr>
              <a:t>パソコン</a:t>
            </a:r>
            <a:r>
              <a:rPr lang="ja-JP" altLang="en-US" sz="3200" b="1" dirty="0">
                <a:solidFill>
                  <a:prstClr val="black"/>
                </a:solidFill>
                <a:latin typeface="HG丸ｺﾞｼｯｸM-PRO" panose="020F0600000000000000" pitchFamily="50" charset="-128"/>
                <a:ea typeface="HG丸ｺﾞｼｯｸM-PRO" panose="020F0600000000000000" pitchFamily="50" charset="-128"/>
              </a:rPr>
              <a:t>を</a:t>
            </a:r>
            <a:r>
              <a:rPr lang="ja-JP" altLang="en-US" sz="3200" b="1" dirty="0" smtClean="0">
                <a:solidFill>
                  <a:prstClr val="black"/>
                </a:solidFill>
                <a:latin typeface="HG丸ｺﾞｼｯｸM-PRO" panose="020F0600000000000000" pitchFamily="50" charset="-128"/>
                <a:ea typeface="HG丸ｺﾞｼｯｸM-PRO" panose="020F0600000000000000" pitchFamily="50" charset="-128"/>
              </a:rPr>
              <a:t>キャンセルします。</a:t>
            </a:r>
            <a:endParaRPr lang="en-US" altLang="ja-JP" sz="3200" b="1" dirty="0">
              <a:solidFill>
                <a:prstClr val="black"/>
              </a:solidFill>
              <a:latin typeface="HG丸ｺﾞｼｯｸM-PRO" panose="020F0600000000000000" pitchFamily="50" charset="-128"/>
              <a:ea typeface="HG丸ｺﾞｼｯｸM-PRO" panose="020F0600000000000000" pitchFamily="50" charset="-128"/>
            </a:endParaRPr>
          </a:p>
          <a:p>
            <a:pPr marL="0" lvl="0" indent="0">
              <a:spcBef>
                <a:spcPts val="600"/>
              </a:spcBef>
              <a:buClr>
                <a:srgbClr val="FE8637"/>
              </a:buClr>
              <a:buSzPct val="70000"/>
              <a:buNone/>
              <a:defRPr/>
            </a:pPr>
            <a:r>
              <a:rPr lang="ja-JP" altLang="en-US" sz="3200" b="1" dirty="0" smtClean="0">
                <a:solidFill>
                  <a:prstClr val="black"/>
                </a:solidFill>
                <a:latin typeface="HG丸ｺﾞｼｯｸM-PRO" panose="020F0600000000000000" pitchFamily="50" charset="-128"/>
                <a:ea typeface="HG丸ｺﾞｼｯｸM-PRO" panose="020F0600000000000000" pitchFamily="50" charset="-128"/>
              </a:rPr>
              <a:t>できますか？</a:t>
            </a:r>
            <a:endParaRPr lang="en-US" altLang="ja-JP" sz="3200" b="1" dirty="0">
              <a:solidFill>
                <a:prstClr val="black"/>
              </a:solidFill>
              <a:latin typeface="HG丸ｺﾞｼｯｸM-PRO" panose="020F0600000000000000" pitchFamily="50" charset="-128"/>
              <a:ea typeface="HG丸ｺﾞｼｯｸM-PRO" panose="020F0600000000000000" pitchFamily="50" charset="-128"/>
            </a:endParaRPr>
          </a:p>
        </p:txBody>
      </p:sp>
      <p:sp>
        <p:nvSpPr>
          <p:cNvPr id="11" name="テキスト ボックス 10"/>
          <p:cNvSpPr txBox="1">
            <a:spLocks noChangeArrowheads="1"/>
          </p:cNvSpPr>
          <p:nvPr/>
        </p:nvSpPr>
        <p:spPr bwMode="auto">
          <a:xfrm>
            <a:off x="539552" y="3717032"/>
            <a:ext cx="2124000" cy="22494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08000" tIns="108000" rIns="108000" bIns="108000" anchor="ctr" anchorCtr="1">
            <a:spAutoFit/>
          </a:bodyPr>
          <a:lstStyle>
            <a:lvl1pPr eaLnBrk="0" hangingPunct="0">
              <a:spcBef>
                <a:spcPts val="600"/>
              </a:spcBef>
              <a:buClr>
                <a:schemeClr val="accent1"/>
              </a:buClr>
              <a:buSzPct val="70000"/>
              <a:buFont typeface="Wingdings" pitchFamily="2" charset="2"/>
              <a:buChar char=""/>
              <a:defRPr kumimoji="1" sz="2400">
                <a:solidFill>
                  <a:schemeClr val="tx1"/>
                </a:solidFill>
                <a:latin typeface="Times New Roman" pitchFamily="18" charset="0"/>
                <a:ea typeface="ＭＳ Ｐ明朝" pitchFamily="18" charset="-128"/>
              </a:defRPr>
            </a:lvl1pPr>
            <a:lvl2pPr marL="742950" indent="-285750" eaLnBrk="0" hangingPunct="0">
              <a:spcBef>
                <a:spcPct val="20000"/>
              </a:spcBef>
              <a:buClr>
                <a:schemeClr val="accent1"/>
              </a:buClr>
              <a:buSzPct val="80000"/>
              <a:buFont typeface="Wingdings 2" pitchFamily="18" charset="2"/>
              <a:buChar char=""/>
              <a:defRPr kumimoji="1" sz="2100">
                <a:solidFill>
                  <a:schemeClr val="tx1"/>
                </a:solidFill>
                <a:latin typeface="Times New Roman" pitchFamily="18" charset="0"/>
                <a:ea typeface="ＭＳ Ｐ明朝" pitchFamily="18" charset="-128"/>
              </a:defRPr>
            </a:lvl2pPr>
            <a:lvl3pPr marL="1143000" indent="-228600" eaLnBrk="0" hangingPunct="0">
              <a:spcBef>
                <a:spcPct val="20000"/>
              </a:spcBef>
              <a:buClr>
                <a:srgbClr val="6FB833"/>
              </a:buClr>
              <a:buSzPct val="60000"/>
              <a:buFont typeface="Wingdings" pitchFamily="2" charset="2"/>
              <a:buChar char=""/>
              <a:defRPr kumimoji="1">
                <a:solidFill>
                  <a:schemeClr val="tx1"/>
                </a:solidFill>
                <a:latin typeface="Times New Roman" pitchFamily="18" charset="0"/>
                <a:ea typeface="ＭＳ Ｐ明朝" pitchFamily="18" charset="-128"/>
              </a:defRPr>
            </a:lvl3pPr>
            <a:lvl4pPr marL="1600200" indent="-228600" eaLnBrk="0" hangingPunct="0">
              <a:spcBef>
                <a:spcPct val="20000"/>
              </a:spcBef>
              <a:buClr>
                <a:srgbClr val="C0E5AF"/>
              </a:buClr>
              <a:buSzPct val="60000"/>
              <a:buFont typeface="Wingdings" pitchFamily="2" charset="2"/>
              <a:buChar char=""/>
              <a:defRPr kumimoji="1">
                <a:solidFill>
                  <a:schemeClr val="tx1"/>
                </a:solidFill>
                <a:latin typeface="Times New Roman" pitchFamily="18" charset="0"/>
                <a:ea typeface="ＭＳ Ｐ明朝" pitchFamily="18" charset="-128"/>
              </a:defRPr>
            </a:lvl4pPr>
            <a:lvl5pPr marL="2057400" indent="-228600" eaLnBrk="0" hangingPunct="0">
              <a:spcBef>
                <a:spcPct val="20000"/>
              </a:spcBef>
              <a:buClr>
                <a:srgbClr val="F3AABE"/>
              </a:buClr>
              <a:buSzPct val="68000"/>
              <a:buFont typeface="Wingdings 2" pitchFamily="18" charset="2"/>
              <a:buChar char=""/>
              <a:defRPr kumimoji="1" sz="1600">
                <a:solidFill>
                  <a:schemeClr val="tx1"/>
                </a:solidFill>
                <a:latin typeface="Times New Roman" pitchFamily="18" charset="0"/>
                <a:ea typeface="ＭＳ Ｐ明朝" pitchFamily="18" charset="-128"/>
              </a:defRPr>
            </a:lvl5pPr>
            <a:lvl6pPr marL="2514600" indent="-228600" eaLnBrk="0" fontAlgn="base" hangingPunct="0">
              <a:spcBef>
                <a:spcPct val="20000"/>
              </a:spcBef>
              <a:spcAft>
                <a:spcPct val="0"/>
              </a:spcAft>
              <a:buClr>
                <a:srgbClr val="F3AABE"/>
              </a:buClr>
              <a:buSzPct val="68000"/>
              <a:buFont typeface="Wingdings 2" pitchFamily="18" charset="2"/>
              <a:buChar char=""/>
              <a:defRPr kumimoji="1" sz="1600">
                <a:solidFill>
                  <a:schemeClr val="tx1"/>
                </a:solidFill>
                <a:latin typeface="Times New Roman" pitchFamily="18" charset="0"/>
                <a:ea typeface="ＭＳ Ｐ明朝" pitchFamily="18" charset="-128"/>
              </a:defRPr>
            </a:lvl6pPr>
            <a:lvl7pPr marL="2971800" indent="-228600" eaLnBrk="0" fontAlgn="base" hangingPunct="0">
              <a:spcBef>
                <a:spcPct val="20000"/>
              </a:spcBef>
              <a:spcAft>
                <a:spcPct val="0"/>
              </a:spcAft>
              <a:buClr>
                <a:srgbClr val="F3AABE"/>
              </a:buClr>
              <a:buSzPct val="68000"/>
              <a:buFont typeface="Wingdings 2" pitchFamily="18" charset="2"/>
              <a:buChar char=""/>
              <a:defRPr kumimoji="1" sz="1600">
                <a:solidFill>
                  <a:schemeClr val="tx1"/>
                </a:solidFill>
                <a:latin typeface="Times New Roman" pitchFamily="18" charset="0"/>
                <a:ea typeface="ＭＳ Ｐ明朝" pitchFamily="18" charset="-128"/>
              </a:defRPr>
            </a:lvl7pPr>
            <a:lvl8pPr marL="3429000" indent="-228600" eaLnBrk="0" fontAlgn="base" hangingPunct="0">
              <a:spcBef>
                <a:spcPct val="20000"/>
              </a:spcBef>
              <a:spcAft>
                <a:spcPct val="0"/>
              </a:spcAft>
              <a:buClr>
                <a:srgbClr val="F3AABE"/>
              </a:buClr>
              <a:buSzPct val="68000"/>
              <a:buFont typeface="Wingdings 2" pitchFamily="18" charset="2"/>
              <a:buChar char=""/>
              <a:defRPr kumimoji="1" sz="1600">
                <a:solidFill>
                  <a:schemeClr val="tx1"/>
                </a:solidFill>
                <a:latin typeface="Times New Roman" pitchFamily="18" charset="0"/>
                <a:ea typeface="ＭＳ Ｐ明朝" pitchFamily="18" charset="-128"/>
              </a:defRPr>
            </a:lvl8pPr>
            <a:lvl9pPr marL="3886200" indent="-228600" eaLnBrk="0" fontAlgn="base" hangingPunct="0">
              <a:spcBef>
                <a:spcPct val="20000"/>
              </a:spcBef>
              <a:spcAft>
                <a:spcPct val="0"/>
              </a:spcAft>
              <a:buClr>
                <a:srgbClr val="F3AABE"/>
              </a:buClr>
              <a:buSzPct val="68000"/>
              <a:buFont typeface="Wingdings 2" pitchFamily="18" charset="2"/>
              <a:buChar char=""/>
              <a:defRPr kumimoji="1" sz="1600">
                <a:solidFill>
                  <a:schemeClr val="tx1"/>
                </a:solidFill>
                <a:latin typeface="Times New Roman" pitchFamily="18" charset="0"/>
                <a:ea typeface="ＭＳ Ｐ明朝" pitchFamily="18" charset="-128"/>
              </a:defRPr>
            </a:lvl9pPr>
          </a:lstStyle>
          <a:p>
            <a:pPr eaLnBrk="1" hangingPunct="1">
              <a:spcBef>
                <a:spcPct val="0"/>
              </a:spcBef>
              <a:buClrTx/>
              <a:buSzTx/>
              <a:buFontTx/>
              <a:buNone/>
            </a:pPr>
            <a:r>
              <a:rPr lang="ja-JP" altLang="en-US" sz="13200" b="1" dirty="0">
                <a:solidFill>
                  <a:prstClr val="black"/>
                </a:solidFill>
                <a:latin typeface="HGP創英角ﾎﾟｯﾌﾟ体" pitchFamily="50" charset="-128"/>
                <a:ea typeface="HGP創英角ﾎﾟｯﾌﾟ体" pitchFamily="50" charset="-128"/>
              </a:rPr>
              <a:t>○</a:t>
            </a:r>
            <a:endParaRPr lang="ja-JP" altLang="en-US" sz="13200" b="1" dirty="0">
              <a:solidFill>
                <a:prstClr val="black"/>
              </a:solidFill>
              <a:latin typeface="Arial" pitchFamily="34" charset="0"/>
              <a:ea typeface="ＭＳ Ｐゴシック" pitchFamily="50" charset="-128"/>
            </a:endParaRPr>
          </a:p>
        </p:txBody>
      </p:sp>
      <p:sp>
        <p:nvSpPr>
          <p:cNvPr id="12" name="テキスト ボックス 11"/>
          <p:cNvSpPr txBox="1">
            <a:spLocks noChangeArrowheads="1"/>
          </p:cNvSpPr>
          <p:nvPr/>
        </p:nvSpPr>
        <p:spPr bwMode="auto">
          <a:xfrm>
            <a:off x="6696472" y="3717032"/>
            <a:ext cx="2124000" cy="22494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08000" tIns="108000" rIns="108000" bIns="108000" anchor="ctr" anchorCtr="1">
            <a:spAutoFit/>
          </a:bodyPr>
          <a:lstStyle>
            <a:lvl1pPr eaLnBrk="0" hangingPunct="0">
              <a:spcBef>
                <a:spcPts val="600"/>
              </a:spcBef>
              <a:buClr>
                <a:schemeClr val="accent1"/>
              </a:buClr>
              <a:buSzPct val="70000"/>
              <a:buFont typeface="Wingdings" pitchFamily="2" charset="2"/>
              <a:buChar char=""/>
              <a:defRPr kumimoji="1" sz="2400">
                <a:solidFill>
                  <a:schemeClr val="tx1"/>
                </a:solidFill>
                <a:latin typeface="Times New Roman" pitchFamily="18" charset="0"/>
                <a:ea typeface="ＭＳ Ｐ明朝" pitchFamily="18" charset="-128"/>
              </a:defRPr>
            </a:lvl1pPr>
            <a:lvl2pPr marL="742950" indent="-285750" eaLnBrk="0" hangingPunct="0">
              <a:spcBef>
                <a:spcPct val="20000"/>
              </a:spcBef>
              <a:buClr>
                <a:schemeClr val="accent1"/>
              </a:buClr>
              <a:buSzPct val="80000"/>
              <a:buFont typeface="Wingdings 2" pitchFamily="18" charset="2"/>
              <a:buChar char=""/>
              <a:defRPr kumimoji="1" sz="2100">
                <a:solidFill>
                  <a:schemeClr val="tx1"/>
                </a:solidFill>
                <a:latin typeface="Times New Roman" pitchFamily="18" charset="0"/>
                <a:ea typeface="ＭＳ Ｐ明朝" pitchFamily="18" charset="-128"/>
              </a:defRPr>
            </a:lvl2pPr>
            <a:lvl3pPr marL="1143000" indent="-228600" eaLnBrk="0" hangingPunct="0">
              <a:spcBef>
                <a:spcPct val="20000"/>
              </a:spcBef>
              <a:buClr>
                <a:srgbClr val="6FB833"/>
              </a:buClr>
              <a:buSzPct val="60000"/>
              <a:buFont typeface="Wingdings" pitchFamily="2" charset="2"/>
              <a:buChar char=""/>
              <a:defRPr kumimoji="1">
                <a:solidFill>
                  <a:schemeClr val="tx1"/>
                </a:solidFill>
                <a:latin typeface="Times New Roman" pitchFamily="18" charset="0"/>
                <a:ea typeface="ＭＳ Ｐ明朝" pitchFamily="18" charset="-128"/>
              </a:defRPr>
            </a:lvl3pPr>
            <a:lvl4pPr marL="1600200" indent="-228600" eaLnBrk="0" hangingPunct="0">
              <a:spcBef>
                <a:spcPct val="20000"/>
              </a:spcBef>
              <a:buClr>
                <a:srgbClr val="C0E5AF"/>
              </a:buClr>
              <a:buSzPct val="60000"/>
              <a:buFont typeface="Wingdings" pitchFamily="2" charset="2"/>
              <a:buChar char=""/>
              <a:defRPr kumimoji="1">
                <a:solidFill>
                  <a:schemeClr val="tx1"/>
                </a:solidFill>
                <a:latin typeface="Times New Roman" pitchFamily="18" charset="0"/>
                <a:ea typeface="ＭＳ Ｐ明朝" pitchFamily="18" charset="-128"/>
              </a:defRPr>
            </a:lvl4pPr>
            <a:lvl5pPr marL="2057400" indent="-228600" eaLnBrk="0" hangingPunct="0">
              <a:spcBef>
                <a:spcPct val="20000"/>
              </a:spcBef>
              <a:buClr>
                <a:srgbClr val="F3AABE"/>
              </a:buClr>
              <a:buSzPct val="68000"/>
              <a:buFont typeface="Wingdings 2" pitchFamily="18" charset="2"/>
              <a:buChar char=""/>
              <a:defRPr kumimoji="1" sz="1600">
                <a:solidFill>
                  <a:schemeClr val="tx1"/>
                </a:solidFill>
                <a:latin typeface="Times New Roman" pitchFamily="18" charset="0"/>
                <a:ea typeface="ＭＳ Ｐ明朝" pitchFamily="18" charset="-128"/>
              </a:defRPr>
            </a:lvl5pPr>
            <a:lvl6pPr marL="2514600" indent="-228600" eaLnBrk="0" fontAlgn="base" hangingPunct="0">
              <a:spcBef>
                <a:spcPct val="20000"/>
              </a:spcBef>
              <a:spcAft>
                <a:spcPct val="0"/>
              </a:spcAft>
              <a:buClr>
                <a:srgbClr val="F3AABE"/>
              </a:buClr>
              <a:buSzPct val="68000"/>
              <a:buFont typeface="Wingdings 2" pitchFamily="18" charset="2"/>
              <a:buChar char=""/>
              <a:defRPr kumimoji="1" sz="1600">
                <a:solidFill>
                  <a:schemeClr val="tx1"/>
                </a:solidFill>
                <a:latin typeface="Times New Roman" pitchFamily="18" charset="0"/>
                <a:ea typeface="ＭＳ Ｐ明朝" pitchFamily="18" charset="-128"/>
              </a:defRPr>
            </a:lvl6pPr>
            <a:lvl7pPr marL="2971800" indent="-228600" eaLnBrk="0" fontAlgn="base" hangingPunct="0">
              <a:spcBef>
                <a:spcPct val="20000"/>
              </a:spcBef>
              <a:spcAft>
                <a:spcPct val="0"/>
              </a:spcAft>
              <a:buClr>
                <a:srgbClr val="F3AABE"/>
              </a:buClr>
              <a:buSzPct val="68000"/>
              <a:buFont typeface="Wingdings 2" pitchFamily="18" charset="2"/>
              <a:buChar char=""/>
              <a:defRPr kumimoji="1" sz="1600">
                <a:solidFill>
                  <a:schemeClr val="tx1"/>
                </a:solidFill>
                <a:latin typeface="Times New Roman" pitchFamily="18" charset="0"/>
                <a:ea typeface="ＭＳ Ｐ明朝" pitchFamily="18" charset="-128"/>
              </a:defRPr>
            </a:lvl7pPr>
            <a:lvl8pPr marL="3429000" indent="-228600" eaLnBrk="0" fontAlgn="base" hangingPunct="0">
              <a:spcBef>
                <a:spcPct val="20000"/>
              </a:spcBef>
              <a:spcAft>
                <a:spcPct val="0"/>
              </a:spcAft>
              <a:buClr>
                <a:srgbClr val="F3AABE"/>
              </a:buClr>
              <a:buSzPct val="68000"/>
              <a:buFont typeface="Wingdings 2" pitchFamily="18" charset="2"/>
              <a:buChar char=""/>
              <a:defRPr kumimoji="1" sz="1600">
                <a:solidFill>
                  <a:schemeClr val="tx1"/>
                </a:solidFill>
                <a:latin typeface="Times New Roman" pitchFamily="18" charset="0"/>
                <a:ea typeface="ＭＳ Ｐ明朝" pitchFamily="18" charset="-128"/>
              </a:defRPr>
            </a:lvl8pPr>
            <a:lvl9pPr marL="3886200" indent="-228600" eaLnBrk="0" fontAlgn="base" hangingPunct="0">
              <a:spcBef>
                <a:spcPct val="20000"/>
              </a:spcBef>
              <a:spcAft>
                <a:spcPct val="0"/>
              </a:spcAft>
              <a:buClr>
                <a:srgbClr val="F3AABE"/>
              </a:buClr>
              <a:buSzPct val="68000"/>
              <a:buFont typeface="Wingdings 2" pitchFamily="18" charset="2"/>
              <a:buChar char=""/>
              <a:defRPr kumimoji="1" sz="1600">
                <a:solidFill>
                  <a:schemeClr val="tx1"/>
                </a:solidFill>
                <a:latin typeface="Times New Roman" pitchFamily="18" charset="0"/>
                <a:ea typeface="ＭＳ Ｐ明朝" pitchFamily="18" charset="-128"/>
              </a:defRPr>
            </a:lvl9pPr>
          </a:lstStyle>
          <a:p>
            <a:pPr eaLnBrk="1" hangingPunct="1">
              <a:spcBef>
                <a:spcPct val="0"/>
              </a:spcBef>
              <a:buClrTx/>
              <a:buSzTx/>
              <a:buFontTx/>
              <a:buNone/>
            </a:pPr>
            <a:r>
              <a:rPr lang="en-US" altLang="ja-JP" sz="13200" b="1" dirty="0">
                <a:solidFill>
                  <a:prstClr val="black"/>
                </a:solidFill>
                <a:latin typeface="HGP創英角ﾎﾟｯﾌﾟ体" pitchFamily="50" charset="-128"/>
                <a:ea typeface="HGP創英角ﾎﾟｯﾌﾟ体" pitchFamily="50" charset="-128"/>
              </a:rPr>
              <a:t>×</a:t>
            </a:r>
            <a:endParaRPr lang="ja-JP" altLang="en-US" sz="13200" b="1" dirty="0">
              <a:solidFill>
                <a:prstClr val="black"/>
              </a:solidFill>
              <a:latin typeface="HGP創英角ﾎﾟｯﾌﾟ体" panose="040B0A00000000000000" pitchFamily="50" charset="-128"/>
              <a:ea typeface="HGP創英角ﾎﾟｯﾌﾟ体" panose="040B0A00000000000000" pitchFamily="50" charset="-128"/>
            </a:endParaRPr>
          </a:p>
        </p:txBody>
      </p:sp>
      <p:pic>
        <p:nvPicPr>
          <p:cNvPr id="7170" name="Picture 2" descr="F:\消費生活センター　消費者教育\イラストいろいろ\number_3.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218434" y="1723260"/>
            <a:ext cx="971550" cy="1143000"/>
          </a:xfrm>
          <a:prstGeom prst="rect">
            <a:avLst/>
          </a:prstGeom>
          <a:noFill/>
          <a:extLst>
            <a:ext uri="{909E8E84-426E-40DD-AFC4-6F175D3DCCD1}">
              <a14:hiddenFill xmlns:a14="http://schemas.microsoft.com/office/drawing/2010/main">
                <a:solidFill>
                  <a:srgbClr val="FFFFFF"/>
                </a:solidFill>
              </a14:hiddenFill>
            </a:ext>
          </a:extLst>
        </p:spPr>
      </p:pic>
      <p:sp>
        <p:nvSpPr>
          <p:cNvPr id="19" name="テキスト ボックス 18"/>
          <p:cNvSpPr txBox="1"/>
          <p:nvPr/>
        </p:nvSpPr>
        <p:spPr>
          <a:xfrm>
            <a:off x="6478228" y="3356992"/>
            <a:ext cx="2984699" cy="3016210"/>
          </a:xfrm>
          <a:prstGeom prst="rect">
            <a:avLst/>
          </a:prstGeom>
          <a:noFill/>
        </p:spPr>
        <p:txBody>
          <a:bodyPr wrap="square" rtlCol="0">
            <a:spAutoFit/>
          </a:bodyPr>
          <a:lstStyle/>
          <a:p>
            <a:r>
              <a:rPr lang="ja-JP" altLang="en-US" sz="19000" dirty="0" smtClean="0">
                <a:solidFill>
                  <a:srgbClr val="FF0000"/>
                </a:solidFill>
              </a:rPr>
              <a:t>○</a:t>
            </a:r>
            <a:endParaRPr lang="ja-JP" altLang="en-US" sz="19000" dirty="0">
              <a:solidFill>
                <a:srgbClr val="FF0000"/>
              </a:solidFill>
            </a:endParaRPr>
          </a:p>
        </p:txBody>
      </p:sp>
      <p:pic>
        <p:nvPicPr>
          <p:cNvPr id="14" name="Picture 6" descr="トランクを持って旅行をしている女性のイラスト"/>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749329" y="3692361"/>
            <a:ext cx="1947695" cy="2877703"/>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4" descr="ノートパソコンのイラスト"/>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787139" y="4146286"/>
            <a:ext cx="1858024" cy="1969851"/>
          </a:xfrm>
          <a:prstGeom prst="rect">
            <a:avLst/>
          </a:prstGeom>
          <a:noFill/>
          <a:extLst>
            <a:ext uri="{909E8E84-426E-40DD-AFC4-6F175D3DCCD1}">
              <a14:hiddenFill xmlns:a14="http://schemas.microsoft.com/office/drawing/2010/main">
                <a:solidFill>
                  <a:srgbClr val="FFFFFF"/>
                </a:solidFill>
              </a14:hiddenFill>
            </a:ext>
          </a:extLst>
        </p:spPr>
      </p:pic>
      <p:sp>
        <p:nvSpPr>
          <p:cNvPr id="4" name="フッター プレースホルダー 3"/>
          <p:cNvSpPr>
            <a:spLocks noGrp="1"/>
          </p:cNvSpPr>
          <p:nvPr>
            <p:ph type="ftr" sz="quarter" idx="11"/>
          </p:nvPr>
        </p:nvSpPr>
        <p:spPr>
          <a:xfrm>
            <a:off x="6478228" y="6498809"/>
            <a:ext cx="2895600" cy="365125"/>
          </a:xfrm>
        </p:spPr>
        <p:txBody>
          <a:bodyPr/>
          <a:lstStyle/>
          <a:p>
            <a:pPr>
              <a:defRPr/>
            </a:pPr>
            <a:r>
              <a:rPr lang="en-US" altLang="ja-JP" dirty="0" smtClean="0">
                <a:solidFill>
                  <a:prstClr val="black">
                    <a:tint val="75000"/>
                  </a:prstClr>
                </a:solidFill>
              </a:rPr>
              <a:t>©2020</a:t>
            </a:r>
            <a:r>
              <a:rPr lang="ja-JP" altLang="en-US" dirty="0" smtClean="0">
                <a:solidFill>
                  <a:prstClr val="black">
                    <a:tint val="75000"/>
                  </a:prstClr>
                </a:solidFill>
              </a:rPr>
              <a:t>滋賀県消費生活センター</a:t>
            </a:r>
            <a:endParaRPr lang="en-US" dirty="0">
              <a:solidFill>
                <a:prstClr val="black">
                  <a:tint val="75000"/>
                </a:prstClr>
              </a:solidFill>
            </a:endParaRPr>
          </a:p>
        </p:txBody>
      </p:sp>
    </p:spTree>
    <p:extLst>
      <p:ext uri="{BB962C8B-B14F-4D97-AF65-F5344CB8AC3E}">
        <p14:creationId xmlns:p14="http://schemas.microsoft.com/office/powerpoint/2010/main" val="10507434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wipe(down)">
                                      <p:cBhvr>
                                        <p:cTn id="7"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角丸四角形 1"/>
          <p:cNvSpPr/>
          <p:nvPr/>
        </p:nvSpPr>
        <p:spPr>
          <a:xfrm>
            <a:off x="395536" y="548680"/>
            <a:ext cx="8424936" cy="2376264"/>
          </a:xfrm>
          <a:prstGeom prst="roundRect">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grpSp>
        <p:nvGrpSpPr>
          <p:cNvPr id="3" name="グループ化 2"/>
          <p:cNvGrpSpPr/>
          <p:nvPr/>
        </p:nvGrpSpPr>
        <p:grpSpPr>
          <a:xfrm>
            <a:off x="539552" y="650275"/>
            <a:ext cx="2595175" cy="1046742"/>
            <a:chOff x="-3273632" y="4437112"/>
            <a:chExt cx="2595175" cy="1046742"/>
          </a:xfrm>
        </p:grpSpPr>
        <p:pic>
          <p:nvPicPr>
            <p:cNvPr id="5125" name="Picture 5" descr="F:\消費生活センター　消費者教育\イラストいろいろ\katakana_13_ku.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73632" y="4437112"/>
              <a:ext cx="1047750" cy="981075"/>
            </a:xfrm>
            <a:prstGeom prst="rect">
              <a:avLst/>
            </a:prstGeom>
            <a:noFill/>
            <a:extLst>
              <a:ext uri="{909E8E84-426E-40DD-AFC4-6F175D3DCCD1}">
                <a14:hiddenFill xmlns:a14="http://schemas.microsoft.com/office/drawing/2010/main">
                  <a:solidFill>
                    <a:srgbClr val="FFFFFF"/>
                  </a:solidFill>
                </a14:hiddenFill>
              </a:ext>
            </a:extLst>
          </p:spPr>
        </p:pic>
        <p:pic>
          <p:nvPicPr>
            <p:cNvPr id="5126" name="Picture 6" descr="F:\消費生活センター　消費者教育\イラストいろいろ\katakana_02_i.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83457" y="4457829"/>
              <a:ext cx="1047750" cy="981075"/>
            </a:xfrm>
            <a:prstGeom prst="rect">
              <a:avLst/>
            </a:prstGeom>
            <a:noFill/>
            <a:extLst>
              <a:ext uri="{909E8E84-426E-40DD-AFC4-6F175D3DCCD1}">
                <a14:hiddenFill xmlns:a14="http://schemas.microsoft.com/office/drawing/2010/main">
                  <a:solidFill>
                    <a:srgbClr val="FFFFFF"/>
                  </a:solidFill>
                </a14:hiddenFill>
              </a:ext>
            </a:extLst>
          </p:spPr>
        </p:pic>
        <p:pic>
          <p:nvPicPr>
            <p:cNvPr id="5127" name="Picture 7" descr="F:\消費生活センター　消費者教育\イラストいろいろ\katakana_28_zu.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726207" y="4502779"/>
              <a:ext cx="1047750" cy="981075"/>
            </a:xfrm>
            <a:prstGeom prst="rect">
              <a:avLst/>
            </a:prstGeom>
            <a:noFill/>
            <a:extLst>
              <a:ext uri="{909E8E84-426E-40DD-AFC4-6F175D3DCCD1}">
                <a14:hiddenFill xmlns:a14="http://schemas.microsoft.com/office/drawing/2010/main">
                  <a:solidFill>
                    <a:srgbClr val="FFFFFF"/>
                  </a:solidFill>
                </a14:hiddenFill>
              </a:ext>
            </a:extLst>
          </p:spPr>
        </p:pic>
      </p:grpSp>
      <p:sp>
        <p:nvSpPr>
          <p:cNvPr id="10" name="コンテンツ プレースホルダ 7"/>
          <p:cNvSpPr txBox="1">
            <a:spLocks/>
          </p:cNvSpPr>
          <p:nvPr/>
        </p:nvSpPr>
        <p:spPr>
          <a:xfrm>
            <a:off x="3275856" y="751370"/>
            <a:ext cx="6009273" cy="2089853"/>
          </a:xfrm>
          <a:prstGeom prst="rect">
            <a:avLst/>
          </a:prstGeom>
        </p:spPr>
        <p:txBody>
          <a:bodyPr vert="horz" lIns="91440" tIns="45720" rIns="91440" bIns="45720" rtlCol="0">
            <a:normAutofit fontScale="85000" lnSpcReduction="20000"/>
          </a:bodyPr>
          <a:lstStyle>
            <a:lvl1pPr marL="365760" indent="-365760" algn="l" defTabSz="914400" rtl="0" eaLnBrk="1" latinLnBrk="0" hangingPunct="1">
              <a:spcBef>
                <a:spcPct val="20000"/>
              </a:spcBef>
              <a:buClr>
                <a:schemeClr val="accent1"/>
              </a:buClr>
              <a:buFont typeface="Wingdings" pitchFamily="2" charset="2"/>
              <a:buChar char=""/>
              <a:defRPr kumimoji="1" sz="2400" kern="1200">
                <a:solidFill>
                  <a:schemeClr val="tx1">
                    <a:lumMod val="85000"/>
                    <a:lumOff val="15000"/>
                  </a:schemeClr>
                </a:solidFill>
                <a:latin typeface="+mn-lt"/>
                <a:ea typeface="+mn-ea"/>
                <a:cs typeface="+mn-cs"/>
              </a:defRPr>
            </a:lvl1pPr>
            <a:lvl2pPr marL="777240" indent="-365760" algn="l" defTabSz="914400" rtl="0" eaLnBrk="1" latinLnBrk="0" hangingPunct="1">
              <a:spcBef>
                <a:spcPct val="20000"/>
              </a:spcBef>
              <a:buClr>
                <a:schemeClr val="accent1"/>
              </a:buClr>
              <a:buFont typeface="Wingdings" pitchFamily="2" charset="2"/>
              <a:buChar char=""/>
              <a:defRPr kumimoji="1" sz="2200" kern="1200">
                <a:solidFill>
                  <a:schemeClr val="tx1">
                    <a:lumMod val="85000"/>
                    <a:lumOff val="15000"/>
                  </a:schemeClr>
                </a:solidFill>
                <a:latin typeface="+mn-lt"/>
                <a:ea typeface="+mn-ea"/>
                <a:cs typeface="+mn-cs"/>
              </a:defRPr>
            </a:lvl2pPr>
            <a:lvl3pPr marL="1143000" indent="-365760" algn="l" defTabSz="914400" rtl="0" eaLnBrk="1" latinLnBrk="0" hangingPunct="1">
              <a:spcBef>
                <a:spcPct val="20000"/>
              </a:spcBef>
              <a:buClr>
                <a:schemeClr val="accent1"/>
              </a:buClr>
              <a:buFont typeface="Wingdings" pitchFamily="2" charset="2"/>
              <a:buChar char=""/>
              <a:defRPr kumimoji="1" sz="2000" kern="1200">
                <a:solidFill>
                  <a:schemeClr val="tx1">
                    <a:lumMod val="85000"/>
                    <a:lumOff val="15000"/>
                  </a:schemeClr>
                </a:solidFill>
                <a:latin typeface="+mn-lt"/>
                <a:ea typeface="+mn-ea"/>
                <a:cs typeface="+mn-cs"/>
              </a:defRPr>
            </a:lvl3pPr>
            <a:lvl4pPr marL="1508760" indent="-320040" algn="l" defTabSz="914400" rtl="0" eaLnBrk="1" latinLnBrk="0" hangingPunct="1">
              <a:spcBef>
                <a:spcPct val="20000"/>
              </a:spcBef>
              <a:buClr>
                <a:schemeClr val="accent1"/>
              </a:buClr>
              <a:buFont typeface="Wingdings" pitchFamily="2" charset="2"/>
              <a:buChar char=""/>
              <a:defRPr kumimoji="1" sz="1800" kern="1200">
                <a:solidFill>
                  <a:schemeClr val="tx1">
                    <a:lumMod val="85000"/>
                    <a:lumOff val="15000"/>
                  </a:schemeClr>
                </a:solidFill>
                <a:latin typeface="+mn-lt"/>
                <a:ea typeface="+mn-ea"/>
                <a:cs typeface="+mn-cs"/>
              </a:defRPr>
            </a:lvl4pPr>
            <a:lvl5pPr marL="1828800" indent="-320040" algn="l" defTabSz="914400" rtl="0" eaLnBrk="1" latinLnBrk="0" hangingPunct="1">
              <a:spcBef>
                <a:spcPct val="20000"/>
              </a:spcBef>
              <a:buClr>
                <a:schemeClr val="accent1"/>
              </a:buClr>
              <a:buFont typeface="Wingdings" pitchFamily="2" charset="2"/>
              <a:buChar char=""/>
              <a:defRPr kumimoji="1" sz="1600" kern="1200">
                <a:solidFill>
                  <a:schemeClr val="tx1">
                    <a:lumMod val="85000"/>
                    <a:lumOff val="15000"/>
                  </a:schemeClr>
                </a:solidFill>
                <a:latin typeface="+mn-lt"/>
                <a:ea typeface="+mn-ea"/>
                <a:cs typeface="+mn-cs"/>
              </a:defRPr>
            </a:lvl5pPr>
            <a:lvl6pPr marL="2148840" indent="-274320" algn="l" defTabSz="914400" rtl="0" eaLnBrk="1" latinLnBrk="0" hangingPunct="1">
              <a:spcBef>
                <a:spcPts val="400"/>
              </a:spcBef>
              <a:buClr>
                <a:schemeClr val="accent1"/>
              </a:buClr>
              <a:buFont typeface="Wingdings" pitchFamily="2" charset="2"/>
              <a:buChar char=""/>
              <a:defRPr kumimoji="1" sz="1400" kern="1200">
                <a:solidFill>
                  <a:schemeClr val="tx1"/>
                </a:solidFill>
                <a:latin typeface="+mn-lt"/>
                <a:ea typeface="+mn-ea"/>
                <a:cs typeface="+mn-cs"/>
              </a:defRPr>
            </a:lvl6pPr>
            <a:lvl7pPr marL="2468880" indent="-274320" algn="l" defTabSz="914400" rtl="0" eaLnBrk="1" latinLnBrk="0" hangingPunct="1">
              <a:spcBef>
                <a:spcPts val="400"/>
              </a:spcBef>
              <a:buClr>
                <a:schemeClr val="accent1"/>
              </a:buClr>
              <a:buFont typeface="Wingdings" pitchFamily="2" charset="2"/>
              <a:buChar char=""/>
              <a:defRPr kumimoji="1" sz="1400" kern="1200">
                <a:solidFill>
                  <a:schemeClr val="tx1"/>
                </a:solidFill>
                <a:latin typeface="+mn-lt"/>
                <a:ea typeface="+mn-ea"/>
                <a:cs typeface="+mn-cs"/>
              </a:defRPr>
            </a:lvl7pPr>
            <a:lvl8pPr marL="2788920" indent="-274320" algn="l" defTabSz="914400" rtl="0" eaLnBrk="1" latinLnBrk="0" hangingPunct="1">
              <a:spcBef>
                <a:spcPts val="400"/>
              </a:spcBef>
              <a:buClr>
                <a:schemeClr val="accent1"/>
              </a:buClr>
              <a:buFont typeface="Wingdings" pitchFamily="2" charset="2"/>
              <a:buChar char=""/>
              <a:defRPr kumimoji="1" sz="1400" kern="1200">
                <a:solidFill>
                  <a:schemeClr val="tx1"/>
                </a:solidFill>
                <a:latin typeface="+mn-lt"/>
                <a:ea typeface="+mn-ea"/>
                <a:cs typeface="+mn-cs"/>
              </a:defRPr>
            </a:lvl8pPr>
            <a:lvl9pPr marL="3108960" indent="-274320" algn="l" defTabSz="914400" rtl="0" eaLnBrk="1" latinLnBrk="0" hangingPunct="1">
              <a:spcBef>
                <a:spcPts val="400"/>
              </a:spcBef>
              <a:buClr>
                <a:schemeClr val="accent1"/>
              </a:buClr>
              <a:buFont typeface="Wingdings" pitchFamily="2" charset="2"/>
              <a:buChar char=""/>
              <a:defRPr kumimoji="1" sz="1400" kern="1200">
                <a:solidFill>
                  <a:schemeClr val="tx1"/>
                </a:solidFill>
                <a:latin typeface="+mn-lt"/>
                <a:ea typeface="+mn-ea"/>
                <a:cs typeface="+mn-cs"/>
              </a:defRPr>
            </a:lvl9pPr>
          </a:lstStyle>
          <a:p>
            <a:pPr marL="0" lvl="0" indent="0">
              <a:spcBef>
                <a:spcPts val="600"/>
              </a:spcBef>
              <a:buClr>
                <a:srgbClr val="FE8637"/>
              </a:buClr>
              <a:buSzPct val="70000"/>
              <a:buNone/>
              <a:defRPr/>
            </a:pPr>
            <a:r>
              <a:rPr lang="en-US" altLang="ja-JP" sz="3200" b="1" dirty="0" smtClean="0">
                <a:solidFill>
                  <a:prstClr val="black"/>
                </a:solidFill>
                <a:latin typeface="HG丸ｺﾞｼｯｸM-PRO" panose="020F0600000000000000" pitchFamily="50" charset="-128"/>
                <a:ea typeface="HG丸ｺﾞｼｯｸM-PRO" panose="020F0600000000000000" pitchFamily="50" charset="-128"/>
              </a:rPr>
              <a:t>3</a:t>
            </a:r>
            <a:r>
              <a:rPr lang="ja-JP" altLang="en-US" sz="3200" b="1" dirty="0" smtClean="0">
                <a:solidFill>
                  <a:prstClr val="black"/>
                </a:solidFill>
                <a:latin typeface="HG丸ｺﾞｼｯｸM-PRO" panose="020F0600000000000000" pitchFamily="50" charset="-128"/>
                <a:ea typeface="HG丸ｺﾞｼｯｸM-PRO" panose="020F0600000000000000" pitchFamily="50" charset="-128"/>
              </a:rPr>
              <a:t>日前、お店で水を買いました。</a:t>
            </a:r>
          </a:p>
          <a:p>
            <a:pPr marL="0" lvl="0" indent="0">
              <a:spcBef>
                <a:spcPts val="600"/>
              </a:spcBef>
              <a:buClr>
                <a:srgbClr val="FE8637"/>
              </a:buClr>
              <a:buSzPct val="70000"/>
              <a:buNone/>
              <a:defRPr/>
            </a:pPr>
            <a:r>
              <a:rPr lang="ja-JP" altLang="en-US" sz="3200" b="1" dirty="0">
                <a:solidFill>
                  <a:prstClr val="black"/>
                </a:solidFill>
                <a:latin typeface="HG丸ｺﾞｼｯｸM-PRO" panose="020F0600000000000000" pitchFamily="50" charset="-128"/>
                <a:ea typeface="HG丸ｺﾞｼｯｸM-PRO" panose="020F0600000000000000" pitchFamily="50" charset="-128"/>
              </a:rPr>
              <a:t>しかし</a:t>
            </a:r>
            <a:r>
              <a:rPr lang="ja-JP" altLang="en-US" sz="3200" b="1" dirty="0" smtClean="0">
                <a:solidFill>
                  <a:prstClr val="black"/>
                </a:solidFill>
                <a:latin typeface="HG丸ｺﾞｼｯｸM-PRO" panose="020F0600000000000000" pitchFamily="50" charset="-128"/>
                <a:ea typeface="HG丸ｺﾞｼｯｸM-PRO" panose="020F0600000000000000" pitchFamily="50" charset="-128"/>
              </a:rPr>
              <a:t>、今日には、セールに</a:t>
            </a:r>
          </a:p>
          <a:p>
            <a:pPr marL="0" lvl="0" indent="0">
              <a:spcBef>
                <a:spcPts val="600"/>
              </a:spcBef>
              <a:buClr>
                <a:srgbClr val="FE8637"/>
              </a:buClr>
              <a:buSzPct val="70000"/>
              <a:buNone/>
              <a:defRPr/>
            </a:pPr>
            <a:r>
              <a:rPr lang="ja-JP" altLang="en-US" sz="3200" b="1" dirty="0" smtClean="0">
                <a:solidFill>
                  <a:prstClr val="black"/>
                </a:solidFill>
                <a:latin typeface="HG丸ｺﾞｼｯｸM-PRO" panose="020F0600000000000000" pitchFamily="50" charset="-128"/>
                <a:ea typeface="HG丸ｺﾞｼｯｸM-PRO" panose="020F0600000000000000" pitchFamily="50" charset="-128"/>
              </a:rPr>
              <a:t>なっていました。</a:t>
            </a:r>
          </a:p>
          <a:p>
            <a:pPr marL="0" lvl="0" indent="0">
              <a:spcBef>
                <a:spcPts val="600"/>
              </a:spcBef>
              <a:buClr>
                <a:srgbClr val="FE8637"/>
              </a:buClr>
              <a:buSzPct val="70000"/>
              <a:buNone/>
              <a:defRPr/>
            </a:pPr>
            <a:r>
              <a:rPr lang="ja-JP" altLang="en-US" sz="3200" b="1" dirty="0" smtClean="0">
                <a:solidFill>
                  <a:prstClr val="black"/>
                </a:solidFill>
                <a:latin typeface="HG丸ｺﾞｼｯｸM-PRO" panose="020F0600000000000000" pitchFamily="50" charset="-128"/>
                <a:ea typeface="HG丸ｺﾞｼｯｸM-PRO" panose="020F0600000000000000" pitchFamily="50" charset="-128"/>
              </a:rPr>
              <a:t>一回返品して、安い方で</a:t>
            </a:r>
          </a:p>
          <a:p>
            <a:pPr marL="0" lvl="0" indent="0">
              <a:spcBef>
                <a:spcPts val="600"/>
              </a:spcBef>
              <a:buClr>
                <a:srgbClr val="FE8637"/>
              </a:buClr>
              <a:buSzPct val="70000"/>
              <a:buNone/>
              <a:defRPr/>
            </a:pPr>
            <a:r>
              <a:rPr lang="ja-JP" altLang="en-US" sz="3200" b="1" dirty="0" smtClean="0">
                <a:solidFill>
                  <a:prstClr val="black"/>
                </a:solidFill>
                <a:latin typeface="HG丸ｺﾞｼｯｸM-PRO" panose="020F0600000000000000" pitchFamily="50" charset="-128"/>
                <a:ea typeface="HG丸ｺﾞｼｯｸM-PRO" panose="020F0600000000000000" pitchFamily="50" charset="-128"/>
              </a:rPr>
              <a:t>買い直したいです。できます</a:t>
            </a:r>
            <a:r>
              <a:rPr lang="ja-JP" altLang="en-US" sz="3200" b="1" dirty="0">
                <a:solidFill>
                  <a:prstClr val="black"/>
                </a:solidFill>
                <a:latin typeface="HG丸ｺﾞｼｯｸM-PRO" panose="020F0600000000000000" pitchFamily="50" charset="-128"/>
                <a:ea typeface="HG丸ｺﾞｼｯｸM-PRO" panose="020F0600000000000000" pitchFamily="50" charset="-128"/>
              </a:rPr>
              <a:t>か</a:t>
            </a:r>
            <a:r>
              <a:rPr lang="ja-JP" altLang="en-US" sz="3200" b="1" dirty="0" smtClean="0">
                <a:solidFill>
                  <a:prstClr val="black"/>
                </a:solidFill>
                <a:latin typeface="HG丸ｺﾞｼｯｸM-PRO" panose="020F0600000000000000" pitchFamily="50" charset="-128"/>
                <a:ea typeface="HG丸ｺﾞｼｯｸM-PRO" panose="020F0600000000000000" pitchFamily="50" charset="-128"/>
              </a:rPr>
              <a:t>？</a:t>
            </a:r>
            <a:endParaRPr lang="en-US" altLang="ja-JP" sz="3200" b="1" dirty="0">
              <a:solidFill>
                <a:prstClr val="black"/>
              </a:solidFill>
              <a:latin typeface="HG丸ｺﾞｼｯｸM-PRO" panose="020F0600000000000000" pitchFamily="50" charset="-128"/>
              <a:ea typeface="HG丸ｺﾞｼｯｸM-PRO" panose="020F0600000000000000" pitchFamily="50" charset="-128"/>
            </a:endParaRPr>
          </a:p>
        </p:txBody>
      </p:sp>
      <p:sp>
        <p:nvSpPr>
          <p:cNvPr id="11" name="テキスト ボックス 10"/>
          <p:cNvSpPr txBox="1">
            <a:spLocks noChangeArrowheads="1"/>
          </p:cNvSpPr>
          <p:nvPr/>
        </p:nvSpPr>
        <p:spPr bwMode="auto">
          <a:xfrm>
            <a:off x="539552" y="3717032"/>
            <a:ext cx="2124000" cy="22494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08000" tIns="108000" rIns="108000" bIns="108000" anchor="ctr" anchorCtr="1">
            <a:spAutoFit/>
          </a:bodyPr>
          <a:lstStyle>
            <a:lvl1pPr eaLnBrk="0" hangingPunct="0">
              <a:spcBef>
                <a:spcPts val="600"/>
              </a:spcBef>
              <a:buClr>
                <a:schemeClr val="accent1"/>
              </a:buClr>
              <a:buSzPct val="70000"/>
              <a:buFont typeface="Wingdings" pitchFamily="2" charset="2"/>
              <a:buChar char=""/>
              <a:defRPr kumimoji="1" sz="2400">
                <a:solidFill>
                  <a:schemeClr val="tx1"/>
                </a:solidFill>
                <a:latin typeface="Times New Roman" pitchFamily="18" charset="0"/>
                <a:ea typeface="ＭＳ Ｐ明朝" pitchFamily="18" charset="-128"/>
              </a:defRPr>
            </a:lvl1pPr>
            <a:lvl2pPr marL="742950" indent="-285750" eaLnBrk="0" hangingPunct="0">
              <a:spcBef>
                <a:spcPct val="20000"/>
              </a:spcBef>
              <a:buClr>
                <a:schemeClr val="accent1"/>
              </a:buClr>
              <a:buSzPct val="80000"/>
              <a:buFont typeface="Wingdings 2" pitchFamily="18" charset="2"/>
              <a:buChar char=""/>
              <a:defRPr kumimoji="1" sz="2100">
                <a:solidFill>
                  <a:schemeClr val="tx1"/>
                </a:solidFill>
                <a:latin typeface="Times New Roman" pitchFamily="18" charset="0"/>
                <a:ea typeface="ＭＳ Ｐ明朝" pitchFamily="18" charset="-128"/>
              </a:defRPr>
            </a:lvl2pPr>
            <a:lvl3pPr marL="1143000" indent="-228600" eaLnBrk="0" hangingPunct="0">
              <a:spcBef>
                <a:spcPct val="20000"/>
              </a:spcBef>
              <a:buClr>
                <a:srgbClr val="6FB833"/>
              </a:buClr>
              <a:buSzPct val="60000"/>
              <a:buFont typeface="Wingdings" pitchFamily="2" charset="2"/>
              <a:buChar char=""/>
              <a:defRPr kumimoji="1">
                <a:solidFill>
                  <a:schemeClr val="tx1"/>
                </a:solidFill>
                <a:latin typeface="Times New Roman" pitchFamily="18" charset="0"/>
                <a:ea typeface="ＭＳ Ｐ明朝" pitchFamily="18" charset="-128"/>
              </a:defRPr>
            </a:lvl3pPr>
            <a:lvl4pPr marL="1600200" indent="-228600" eaLnBrk="0" hangingPunct="0">
              <a:spcBef>
                <a:spcPct val="20000"/>
              </a:spcBef>
              <a:buClr>
                <a:srgbClr val="C0E5AF"/>
              </a:buClr>
              <a:buSzPct val="60000"/>
              <a:buFont typeface="Wingdings" pitchFamily="2" charset="2"/>
              <a:buChar char=""/>
              <a:defRPr kumimoji="1">
                <a:solidFill>
                  <a:schemeClr val="tx1"/>
                </a:solidFill>
                <a:latin typeface="Times New Roman" pitchFamily="18" charset="0"/>
                <a:ea typeface="ＭＳ Ｐ明朝" pitchFamily="18" charset="-128"/>
              </a:defRPr>
            </a:lvl4pPr>
            <a:lvl5pPr marL="2057400" indent="-228600" eaLnBrk="0" hangingPunct="0">
              <a:spcBef>
                <a:spcPct val="20000"/>
              </a:spcBef>
              <a:buClr>
                <a:srgbClr val="F3AABE"/>
              </a:buClr>
              <a:buSzPct val="68000"/>
              <a:buFont typeface="Wingdings 2" pitchFamily="18" charset="2"/>
              <a:buChar char=""/>
              <a:defRPr kumimoji="1" sz="1600">
                <a:solidFill>
                  <a:schemeClr val="tx1"/>
                </a:solidFill>
                <a:latin typeface="Times New Roman" pitchFamily="18" charset="0"/>
                <a:ea typeface="ＭＳ Ｐ明朝" pitchFamily="18" charset="-128"/>
              </a:defRPr>
            </a:lvl5pPr>
            <a:lvl6pPr marL="2514600" indent="-228600" eaLnBrk="0" fontAlgn="base" hangingPunct="0">
              <a:spcBef>
                <a:spcPct val="20000"/>
              </a:spcBef>
              <a:spcAft>
                <a:spcPct val="0"/>
              </a:spcAft>
              <a:buClr>
                <a:srgbClr val="F3AABE"/>
              </a:buClr>
              <a:buSzPct val="68000"/>
              <a:buFont typeface="Wingdings 2" pitchFamily="18" charset="2"/>
              <a:buChar char=""/>
              <a:defRPr kumimoji="1" sz="1600">
                <a:solidFill>
                  <a:schemeClr val="tx1"/>
                </a:solidFill>
                <a:latin typeface="Times New Roman" pitchFamily="18" charset="0"/>
                <a:ea typeface="ＭＳ Ｐ明朝" pitchFamily="18" charset="-128"/>
              </a:defRPr>
            </a:lvl6pPr>
            <a:lvl7pPr marL="2971800" indent="-228600" eaLnBrk="0" fontAlgn="base" hangingPunct="0">
              <a:spcBef>
                <a:spcPct val="20000"/>
              </a:spcBef>
              <a:spcAft>
                <a:spcPct val="0"/>
              </a:spcAft>
              <a:buClr>
                <a:srgbClr val="F3AABE"/>
              </a:buClr>
              <a:buSzPct val="68000"/>
              <a:buFont typeface="Wingdings 2" pitchFamily="18" charset="2"/>
              <a:buChar char=""/>
              <a:defRPr kumimoji="1" sz="1600">
                <a:solidFill>
                  <a:schemeClr val="tx1"/>
                </a:solidFill>
                <a:latin typeface="Times New Roman" pitchFamily="18" charset="0"/>
                <a:ea typeface="ＭＳ Ｐ明朝" pitchFamily="18" charset="-128"/>
              </a:defRPr>
            </a:lvl7pPr>
            <a:lvl8pPr marL="3429000" indent="-228600" eaLnBrk="0" fontAlgn="base" hangingPunct="0">
              <a:spcBef>
                <a:spcPct val="20000"/>
              </a:spcBef>
              <a:spcAft>
                <a:spcPct val="0"/>
              </a:spcAft>
              <a:buClr>
                <a:srgbClr val="F3AABE"/>
              </a:buClr>
              <a:buSzPct val="68000"/>
              <a:buFont typeface="Wingdings 2" pitchFamily="18" charset="2"/>
              <a:buChar char=""/>
              <a:defRPr kumimoji="1" sz="1600">
                <a:solidFill>
                  <a:schemeClr val="tx1"/>
                </a:solidFill>
                <a:latin typeface="Times New Roman" pitchFamily="18" charset="0"/>
                <a:ea typeface="ＭＳ Ｐ明朝" pitchFamily="18" charset="-128"/>
              </a:defRPr>
            </a:lvl8pPr>
            <a:lvl9pPr marL="3886200" indent="-228600" eaLnBrk="0" fontAlgn="base" hangingPunct="0">
              <a:spcBef>
                <a:spcPct val="20000"/>
              </a:spcBef>
              <a:spcAft>
                <a:spcPct val="0"/>
              </a:spcAft>
              <a:buClr>
                <a:srgbClr val="F3AABE"/>
              </a:buClr>
              <a:buSzPct val="68000"/>
              <a:buFont typeface="Wingdings 2" pitchFamily="18" charset="2"/>
              <a:buChar char=""/>
              <a:defRPr kumimoji="1" sz="1600">
                <a:solidFill>
                  <a:schemeClr val="tx1"/>
                </a:solidFill>
                <a:latin typeface="Times New Roman" pitchFamily="18" charset="0"/>
                <a:ea typeface="ＭＳ Ｐ明朝" pitchFamily="18" charset="-128"/>
              </a:defRPr>
            </a:lvl9pPr>
          </a:lstStyle>
          <a:p>
            <a:pPr eaLnBrk="1" hangingPunct="1">
              <a:spcBef>
                <a:spcPct val="0"/>
              </a:spcBef>
              <a:buClrTx/>
              <a:buSzTx/>
              <a:buFontTx/>
              <a:buNone/>
            </a:pPr>
            <a:r>
              <a:rPr lang="ja-JP" altLang="en-US" sz="13200" b="1" dirty="0">
                <a:solidFill>
                  <a:prstClr val="black"/>
                </a:solidFill>
                <a:latin typeface="HGP創英角ﾎﾟｯﾌﾟ体" pitchFamily="50" charset="-128"/>
                <a:ea typeface="HGP創英角ﾎﾟｯﾌﾟ体" pitchFamily="50" charset="-128"/>
              </a:rPr>
              <a:t>○</a:t>
            </a:r>
            <a:endParaRPr lang="ja-JP" altLang="en-US" sz="13200" b="1" dirty="0">
              <a:solidFill>
                <a:prstClr val="black"/>
              </a:solidFill>
              <a:latin typeface="Arial" pitchFamily="34" charset="0"/>
              <a:ea typeface="ＭＳ Ｐゴシック" pitchFamily="50" charset="-128"/>
            </a:endParaRPr>
          </a:p>
        </p:txBody>
      </p:sp>
      <p:sp>
        <p:nvSpPr>
          <p:cNvPr id="12" name="テキスト ボックス 11"/>
          <p:cNvSpPr txBox="1">
            <a:spLocks noChangeArrowheads="1"/>
          </p:cNvSpPr>
          <p:nvPr/>
        </p:nvSpPr>
        <p:spPr bwMode="auto">
          <a:xfrm>
            <a:off x="6696472" y="3717032"/>
            <a:ext cx="2124000" cy="22494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08000" tIns="108000" rIns="108000" bIns="108000" anchor="ctr" anchorCtr="1">
            <a:spAutoFit/>
          </a:bodyPr>
          <a:lstStyle>
            <a:lvl1pPr eaLnBrk="0" hangingPunct="0">
              <a:spcBef>
                <a:spcPts val="600"/>
              </a:spcBef>
              <a:buClr>
                <a:schemeClr val="accent1"/>
              </a:buClr>
              <a:buSzPct val="70000"/>
              <a:buFont typeface="Wingdings" pitchFamily="2" charset="2"/>
              <a:buChar char=""/>
              <a:defRPr kumimoji="1" sz="2400">
                <a:solidFill>
                  <a:schemeClr val="tx1"/>
                </a:solidFill>
                <a:latin typeface="Times New Roman" pitchFamily="18" charset="0"/>
                <a:ea typeface="ＭＳ Ｐ明朝" pitchFamily="18" charset="-128"/>
              </a:defRPr>
            </a:lvl1pPr>
            <a:lvl2pPr marL="742950" indent="-285750" eaLnBrk="0" hangingPunct="0">
              <a:spcBef>
                <a:spcPct val="20000"/>
              </a:spcBef>
              <a:buClr>
                <a:schemeClr val="accent1"/>
              </a:buClr>
              <a:buSzPct val="80000"/>
              <a:buFont typeface="Wingdings 2" pitchFamily="18" charset="2"/>
              <a:buChar char=""/>
              <a:defRPr kumimoji="1" sz="2100">
                <a:solidFill>
                  <a:schemeClr val="tx1"/>
                </a:solidFill>
                <a:latin typeface="Times New Roman" pitchFamily="18" charset="0"/>
                <a:ea typeface="ＭＳ Ｐ明朝" pitchFamily="18" charset="-128"/>
              </a:defRPr>
            </a:lvl2pPr>
            <a:lvl3pPr marL="1143000" indent="-228600" eaLnBrk="0" hangingPunct="0">
              <a:spcBef>
                <a:spcPct val="20000"/>
              </a:spcBef>
              <a:buClr>
                <a:srgbClr val="6FB833"/>
              </a:buClr>
              <a:buSzPct val="60000"/>
              <a:buFont typeface="Wingdings" pitchFamily="2" charset="2"/>
              <a:buChar char=""/>
              <a:defRPr kumimoji="1">
                <a:solidFill>
                  <a:schemeClr val="tx1"/>
                </a:solidFill>
                <a:latin typeface="Times New Roman" pitchFamily="18" charset="0"/>
                <a:ea typeface="ＭＳ Ｐ明朝" pitchFamily="18" charset="-128"/>
              </a:defRPr>
            </a:lvl3pPr>
            <a:lvl4pPr marL="1600200" indent="-228600" eaLnBrk="0" hangingPunct="0">
              <a:spcBef>
                <a:spcPct val="20000"/>
              </a:spcBef>
              <a:buClr>
                <a:srgbClr val="C0E5AF"/>
              </a:buClr>
              <a:buSzPct val="60000"/>
              <a:buFont typeface="Wingdings" pitchFamily="2" charset="2"/>
              <a:buChar char=""/>
              <a:defRPr kumimoji="1">
                <a:solidFill>
                  <a:schemeClr val="tx1"/>
                </a:solidFill>
                <a:latin typeface="Times New Roman" pitchFamily="18" charset="0"/>
                <a:ea typeface="ＭＳ Ｐ明朝" pitchFamily="18" charset="-128"/>
              </a:defRPr>
            </a:lvl4pPr>
            <a:lvl5pPr marL="2057400" indent="-228600" eaLnBrk="0" hangingPunct="0">
              <a:spcBef>
                <a:spcPct val="20000"/>
              </a:spcBef>
              <a:buClr>
                <a:srgbClr val="F3AABE"/>
              </a:buClr>
              <a:buSzPct val="68000"/>
              <a:buFont typeface="Wingdings 2" pitchFamily="18" charset="2"/>
              <a:buChar char=""/>
              <a:defRPr kumimoji="1" sz="1600">
                <a:solidFill>
                  <a:schemeClr val="tx1"/>
                </a:solidFill>
                <a:latin typeface="Times New Roman" pitchFamily="18" charset="0"/>
                <a:ea typeface="ＭＳ Ｐ明朝" pitchFamily="18" charset="-128"/>
              </a:defRPr>
            </a:lvl5pPr>
            <a:lvl6pPr marL="2514600" indent="-228600" eaLnBrk="0" fontAlgn="base" hangingPunct="0">
              <a:spcBef>
                <a:spcPct val="20000"/>
              </a:spcBef>
              <a:spcAft>
                <a:spcPct val="0"/>
              </a:spcAft>
              <a:buClr>
                <a:srgbClr val="F3AABE"/>
              </a:buClr>
              <a:buSzPct val="68000"/>
              <a:buFont typeface="Wingdings 2" pitchFamily="18" charset="2"/>
              <a:buChar char=""/>
              <a:defRPr kumimoji="1" sz="1600">
                <a:solidFill>
                  <a:schemeClr val="tx1"/>
                </a:solidFill>
                <a:latin typeface="Times New Roman" pitchFamily="18" charset="0"/>
                <a:ea typeface="ＭＳ Ｐ明朝" pitchFamily="18" charset="-128"/>
              </a:defRPr>
            </a:lvl6pPr>
            <a:lvl7pPr marL="2971800" indent="-228600" eaLnBrk="0" fontAlgn="base" hangingPunct="0">
              <a:spcBef>
                <a:spcPct val="20000"/>
              </a:spcBef>
              <a:spcAft>
                <a:spcPct val="0"/>
              </a:spcAft>
              <a:buClr>
                <a:srgbClr val="F3AABE"/>
              </a:buClr>
              <a:buSzPct val="68000"/>
              <a:buFont typeface="Wingdings 2" pitchFamily="18" charset="2"/>
              <a:buChar char=""/>
              <a:defRPr kumimoji="1" sz="1600">
                <a:solidFill>
                  <a:schemeClr val="tx1"/>
                </a:solidFill>
                <a:latin typeface="Times New Roman" pitchFamily="18" charset="0"/>
                <a:ea typeface="ＭＳ Ｐ明朝" pitchFamily="18" charset="-128"/>
              </a:defRPr>
            </a:lvl7pPr>
            <a:lvl8pPr marL="3429000" indent="-228600" eaLnBrk="0" fontAlgn="base" hangingPunct="0">
              <a:spcBef>
                <a:spcPct val="20000"/>
              </a:spcBef>
              <a:spcAft>
                <a:spcPct val="0"/>
              </a:spcAft>
              <a:buClr>
                <a:srgbClr val="F3AABE"/>
              </a:buClr>
              <a:buSzPct val="68000"/>
              <a:buFont typeface="Wingdings 2" pitchFamily="18" charset="2"/>
              <a:buChar char=""/>
              <a:defRPr kumimoji="1" sz="1600">
                <a:solidFill>
                  <a:schemeClr val="tx1"/>
                </a:solidFill>
                <a:latin typeface="Times New Roman" pitchFamily="18" charset="0"/>
                <a:ea typeface="ＭＳ Ｐ明朝" pitchFamily="18" charset="-128"/>
              </a:defRPr>
            </a:lvl8pPr>
            <a:lvl9pPr marL="3886200" indent="-228600" eaLnBrk="0" fontAlgn="base" hangingPunct="0">
              <a:spcBef>
                <a:spcPct val="20000"/>
              </a:spcBef>
              <a:spcAft>
                <a:spcPct val="0"/>
              </a:spcAft>
              <a:buClr>
                <a:srgbClr val="F3AABE"/>
              </a:buClr>
              <a:buSzPct val="68000"/>
              <a:buFont typeface="Wingdings 2" pitchFamily="18" charset="2"/>
              <a:buChar char=""/>
              <a:defRPr kumimoji="1" sz="1600">
                <a:solidFill>
                  <a:schemeClr val="tx1"/>
                </a:solidFill>
                <a:latin typeface="Times New Roman" pitchFamily="18" charset="0"/>
                <a:ea typeface="ＭＳ Ｐ明朝" pitchFamily="18" charset="-128"/>
              </a:defRPr>
            </a:lvl9pPr>
          </a:lstStyle>
          <a:p>
            <a:pPr eaLnBrk="1" hangingPunct="1">
              <a:spcBef>
                <a:spcPct val="0"/>
              </a:spcBef>
              <a:buClrTx/>
              <a:buSzTx/>
              <a:buFontTx/>
              <a:buNone/>
            </a:pPr>
            <a:r>
              <a:rPr lang="en-US" altLang="ja-JP" sz="13200" b="1" dirty="0">
                <a:solidFill>
                  <a:prstClr val="black"/>
                </a:solidFill>
                <a:latin typeface="HGP創英角ﾎﾟｯﾌﾟ体" pitchFamily="50" charset="-128"/>
                <a:ea typeface="HGP創英角ﾎﾟｯﾌﾟ体" pitchFamily="50" charset="-128"/>
              </a:rPr>
              <a:t>×</a:t>
            </a:r>
            <a:endParaRPr lang="ja-JP" altLang="en-US" sz="13200" b="1" dirty="0">
              <a:solidFill>
                <a:prstClr val="black"/>
              </a:solidFill>
              <a:latin typeface="HGP創英角ﾎﾟｯﾌﾟ体" panose="040B0A00000000000000" pitchFamily="50" charset="-128"/>
              <a:ea typeface="HGP創英角ﾎﾟｯﾌﾟ体" panose="040B0A00000000000000" pitchFamily="50" charset="-128"/>
            </a:endParaRPr>
          </a:p>
        </p:txBody>
      </p:sp>
      <p:pic>
        <p:nvPicPr>
          <p:cNvPr id="8194" name="Picture 2" descr="F:\消費生活センター　消費者教育\イラストいろいろ\number_4.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267827" y="1736812"/>
            <a:ext cx="971550" cy="1143000"/>
          </a:xfrm>
          <a:prstGeom prst="rect">
            <a:avLst/>
          </a:prstGeom>
          <a:noFill/>
          <a:extLst>
            <a:ext uri="{909E8E84-426E-40DD-AFC4-6F175D3DCCD1}">
              <a14:hiddenFill xmlns:a14="http://schemas.microsoft.com/office/drawing/2010/main">
                <a:solidFill>
                  <a:srgbClr val="FFFFFF"/>
                </a:solidFill>
              </a14:hiddenFill>
            </a:ext>
          </a:extLst>
        </p:spPr>
      </p:pic>
      <p:sp>
        <p:nvSpPr>
          <p:cNvPr id="19" name="テキスト ボックス 18"/>
          <p:cNvSpPr txBox="1"/>
          <p:nvPr/>
        </p:nvSpPr>
        <p:spPr>
          <a:xfrm>
            <a:off x="6444208" y="3521510"/>
            <a:ext cx="2984699" cy="3016210"/>
          </a:xfrm>
          <a:prstGeom prst="rect">
            <a:avLst/>
          </a:prstGeom>
          <a:noFill/>
        </p:spPr>
        <p:txBody>
          <a:bodyPr wrap="square" rtlCol="0">
            <a:spAutoFit/>
          </a:bodyPr>
          <a:lstStyle/>
          <a:p>
            <a:r>
              <a:rPr lang="ja-JP" altLang="en-US" sz="19000" dirty="0" smtClean="0">
                <a:solidFill>
                  <a:srgbClr val="FF0000"/>
                </a:solidFill>
              </a:rPr>
              <a:t>○</a:t>
            </a:r>
            <a:endParaRPr lang="ja-JP" altLang="en-US" sz="19000" dirty="0">
              <a:solidFill>
                <a:srgbClr val="FF0000"/>
              </a:solidFill>
            </a:endParaRPr>
          </a:p>
        </p:txBody>
      </p:sp>
      <p:pic>
        <p:nvPicPr>
          <p:cNvPr id="15" name="Picture 6" descr="https://4.bp.blogspot.com/-R6XFB59rFy0/UUhH63l9q-I/AAAAAAAAO5c/xa-LPMTzgpE/s1600/bousai_water.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rot="20411273">
            <a:off x="3329479" y="4151974"/>
            <a:ext cx="946650" cy="2123652"/>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8" descr="https://4.bp.blogspot.com/-T7jgBK6XLNY/U-8FuIhMw6I/AAAAAAAAkxA/2KrnLVeF1xM/s800/pop_sale.pn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3936811" y="3642269"/>
            <a:ext cx="2754604" cy="1862803"/>
          </a:xfrm>
          <a:prstGeom prst="rect">
            <a:avLst/>
          </a:prstGeom>
          <a:noFill/>
          <a:extLst>
            <a:ext uri="{909E8E84-426E-40DD-AFC4-6F175D3DCCD1}">
              <a14:hiddenFill xmlns:a14="http://schemas.microsoft.com/office/drawing/2010/main">
                <a:solidFill>
                  <a:srgbClr val="FFFFFF"/>
                </a:solidFill>
              </a14:hiddenFill>
            </a:ext>
          </a:extLst>
        </p:spPr>
      </p:pic>
      <p:sp>
        <p:nvSpPr>
          <p:cNvPr id="4" name="フッター プレースホルダー 3"/>
          <p:cNvSpPr>
            <a:spLocks noGrp="1"/>
          </p:cNvSpPr>
          <p:nvPr>
            <p:ph type="ftr" sz="quarter" idx="11"/>
          </p:nvPr>
        </p:nvSpPr>
        <p:spPr>
          <a:xfrm>
            <a:off x="6283569" y="6475916"/>
            <a:ext cx="2895600" cy="365125"/>
          </a:xfrm>
        </p:spPr>
        <p:txBody>
          <a:bodyPr/>
          <a:lstStyle/>
          <a:p>
            <a:pPr>
              <a:defRPr/>
            </a:pPr>
            <a:r>
              <a:rPr lang="en-US" altLang="ja-JP" dirty="0" smtClean="0">
                <a:solidFill>
                  <a:prstClr val="black">
                    <a:tint val="75000"/>
                  </a:prstClr>
                </a:solidFill>
              </a:rPr>
              <a:t>©2020</a:t>
            </a:r>
            <a:r>
              <a:rPr lang="ja-JP" altLang="en-US" dirty="0" smtClean="0">
                <a:solidFill>
                  <a:prstClr val="black">
                    <a:tint val="75000"/>
                  </a:prstClr>
                </a:solidFill>
              </a:rPr>
              <a:t>滋賀県消費生活センター</a:t>
            </a:r>
            <a:endParaRPr lang="en-US" dirty="0">
              <a:solidFill>
                <a:prstClr val="black">
                  <a:tint val="75000"/>
                </a:prstClr>
              </a:solidFill>
            </a:endParaRPr>
          </a:p>
        </p:txBody>
      </p:sp>
    </p:spTree>
    <p:extLst>
      <p:ext uri="{BB962C8B-B14F-4D97-AF65-F5344CB8AC3E}">
        <p14:creationId xmlns:p14="http://schemas.microsoft.com/office/powerpoint/2010/main" val="10048101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wipe(down)">
                                      <p:cBhvr>
                                        <p:cTn id="7"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角丸四角形 1"/>
          <p:cNvSpPr/>
          <p:nvPr/>
        </p:nvSpPr>
        <p:spPr>
          <a:xfrm>
            <a:off x="395536" y="548680"/>
            <a:ext cx="8424936" cy="2376264"/>
          </a:xfrm>
          <a:prstGeom prst="roundRect">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grpSp>
        <p:nvGrpSpPr>
          <p:cNvPr id="3" name="グループ化 2"/>
          <p:cNvGrpSpPr/>
          <p:nvPr/>
        </p:nvGrpSpPr>
        <p:grpSpPr>
          <a:xfrm>
            <a:off x="539552" y="650275"/>
            <a:ext cx="2595175" cy="1046742"/>
            <a:chOff x="-3273632" y="4437112"/>
            <a:chExt cx="2595175" cy="1046742"/>
          </a:xfrm>
        </p:grpSpPr>
        <p:pic>
          <p:nvPicPr>
            <p:cNvPr id="5125" name="Picture 5" descr="F:\消費生活センター　消費者教育\イラストいろいろ\katakana_13_ku.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73632" y="4437112"/>
              <a:ext cx="1047750" cy="981075"/>
            </a:xfrm>
            <a:prstGeom prst="rect">
              <a:avLst/>
            </a:prstGeom>
            <a:noFill/>
            <a:extLst>
              <a:ext uri="{909E8E84-426E-40DD-AFC4-6F175D3DCCD1}">
                <a14:hiddenFill xmlns:a14="http://schemas.microsoft.com/office/drawing/2010/main">
                  <a:solidFill>
                    <a:srgbClr val="FFFFFF"/>
                  </a:solidFill>
                </a14:hiddenFill>
              </a:ext>
            </a:extLst>
          </p:spPr>
        </p:pic>
        <p:pic>
          <p:nvPicPr>
            <p:cNvPr id="5126" name="Picture 6" descr="F:\消費生活センター　消費者教育\イラストいろいろ\katakana_02_i.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83457" y="4457829"/>
              <a:ext cx="1047750" cy="981075"/>
            </a:xfrm>
            <a:prstGeom prst="rect">
              <a:avLst/>
            </a:prstGeom>
            <a:noFill/>
            <a:extLst>
              <a:ext uri="{909E8E84-426E-40DD-AFC4-6F175D3DCCD1}">
                <a14:hiddenFill xmlns:a14="http://schemas.microsoft.com/office/drawing/2010/main">
                  <a:solidFill>
                    <a:srgbClr val="FFFFFF"/>
                  </a:solidFill>
                </a14:hiddenFill>
              </a:ext>
            </a:extLst>
          </p:spPr>
        </p:pic>
        <p:pic>
          <p:nvPicPr>
            <p:cNvPr id="5127" name="Picture 7" descr="F:\消費生活センター　消費者教育\イラストいろいろ\katakana_28_zu.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726207" y="4502779"/>
              <a:ext cx="1047750" cy="981075"/>
            </a:xfrm>
            <a:prstGeom prst="rect">
              <a:avLst/>
            </a:prstGeom>
            <a:noFill/>
            <a:extLst>
              <a:ext uri="{909E8E84-426E-40DD-AFC4-6F175D3DCCD1}">
                <a14:hiddenFill xmlns:a14="http://schemas.microsoft.com/office/drawing/2010/main">
                  <a:solidFill>
                    <a:srgbClr val="FFFFFF"/>
                  </a:solidFill>
                </a14:hiddenFill>
              </a:ext>
            </a:extLst>
          </p:spPr>
        </p:pic>
      </p:grpSp>
      <p:sp>
        <p:nvSpPr>
          <p:cNvPr id="10" name="コンテンツ プレースホルダ 7"/>
          <p:cNvSpPr txBox="1">
            <a:spLocks/>
          </p:cNvSpPr>
          <p:nvPr/>
        </p:nvSpPr>
        <p:spPr>
          <a:xfrm>
            <a:off x="2775333" y="757864"/>
            <a:ext cx="6009273" cy="2089853"/>
          </a:xfrm>
          <a:prstGeom prst="rect">
            <a:avLst/>
          </a:prstGeom>
        </p:spPr>
        <p:txBody>
          <a:bodyPr vert="horz" lIns="91440" tIns="45720" rIns="91440" bIns="45720" rtlCol="0">
            <a:normAutofit fontScale="85000" lnSpcReduction="10000"/>
          </a:bodyPr>
          <a:lstStyle>
            <a:lvl1pPr marL="365760" indent="-365760" algn="l" defTabSz="914400" rtl="0" eaLnBrk="1" latinLnBrk="0" hangingPunct="1">
              <a:spcBef>
                <a:spcPct val="20000"/>
              </a:spcBef>
              <a:buClr>
                <a:schemeClr val="accent1"/>
              </a:buClr>
              <a:buFont typeface="Wingdings" pitchFamily="2" charset="2"/>
              <a:buChar char=""/>
              <a:defRPr kumimoji="1" sz="2400" kern="1200">
                <a:solidFill>
                  <a:schemeClr val="tx1">
                    <a:lumMod val="85000"/>
                    <a:lumOff val="15000"/>
                  </a:schemeClr>
                </a:solidFill>
                <a:latin typeface="+mn-lt"/>
                <a:ea typeface="+mn-ea"/>
                <a:cs typeface="+mn-cs"/>
              </a:defRPr>
            </a:lvl1pPr>
            <a:lvl2pPr marL="777240" indent="-365760" algn="l" defTabSz="914400" rtl="0" eaLnBrk="1" latinLnBrk="0" hangingPunct="1">
              <a:spcBef>
                <a:spcPct val="20000"/>
              </a:spcBef>
              <a:buClr>
                <a:schemeClr val="accent1"/>
              </a:buClr>
              <a:buFont typeface="Wingdings" pitchFamily="2" charset="2"/>
              <a:buChar char=""/>
              <a:defRPr kumimoji="1" sz="2200" kern="1200">
                <a:solidFill>
                  <a:schemeClr val="tx1">
                    <a:lumMod val="85000"/>
                    <a:lumOff val="15000"/>
                  </a:schemeClr>
                </a:solidFill>
                <a:latin typeface="+mn-lt"/>
                <a:ea typeface="+mn-ea"/>
                <a:cs typeface="+mn-cs"/>
              </a:defRPr>
            </a:lvl2pPr>
            <a:lvl3pPr marL="1143000" indent="-365760" algn="l" defTabSz="914400" rtl="0" eaLnBrk="1" latinLnBrk="0" hangingPunct="1">
              <a:spcBef>
                <a:spcPct val="20000"/>
              </a:spcBef>
              <a:buClr>
                <a:schemeClr val="accent1"/>
              </a:buClr>
              <a:buFont typeface="Wingdings" pitchFamily="2" charset="2"/>
              <a:buChar char=""/>
              <a:defRPr kumimoji="1" sz="2000" kern="1200">
                <a:solidFill>
                  <a:schemeClr val="tx1">
                    <a:lumMod val="85000"/>
                    <a:lumOff val="15000"/>
                  </a:schemeClr>
                </a:solidFill>
                <a:latin typeface="+mn-lt"/>
                <a:ea typeface="+mn-ea"/>
                <a:cs typeface="+mn-cs"/>
              </a:defRPr>
            </a:lvl3pPr>
            <a:lvl4pPr marL="1508760" indent="-320040" algn="l" defTabSz="914400" rtl="0" eaLnBrk="1" latinLnBrk="0" hangingPunct="1">
              <a:spcBef>
                <a:spcPct val="20000"/>
              </a:spcBef>
              <a:buClr>
                <a:schemeClr val="accent1"/>
              </a:buClr>
              <a:buFont typeface="Wingdings" pitchFamily="2" charset="2"/>
              <a:buChar char=""/>
              <a:defRPr kumimoji="1" sz="1800" kern="1200">
                <a:solidFill>
                  <a:schemeClr val="tx1">
                    <a:lumMod val="85000"/>
                    <a:lumOff val="15000"/>
                  </a:schemeClr>
                </a:solidFill>
                <a:latin typeface="+mn-lt"/>
                <a:ea typeface="+mn-ea"/>
                <a:cs typeface="+mn-cs"/>
              </a:defRPr>
            </a:lvl4pPr>
            <a:lvl5pPr marL="1828800" indent="-320040" algn="l" defTabSz="914400" rtl="0" eaLnBrk="1" latinLnBrk="0" hangingPunct="1">
              <a:spcBef>
                <a:spcPct val="20000"/>
              </a:spcBef>
              <a:buClr>
                <a:schemeClr val="accent1"/>
              </a:buClr>
              <a:buFont typeface="Wingdings" pitchFamily="2" charset="2"/>
              <a:buChar char=""/>
              <a:defRPr kumimoji="1" sz="1600" kern="1200">
                <a:solidFill>
                  <a:schemeClr val="tx1">
                    <a:lumMod val="85000"/>
                    <a:lumOff val="15000"/>
                  </a:schemeClr>
                </a:solidFill>
                <a:latin typeface="+mn-lt"/>
                <a:ea typeface="+mn-ea"/>
                <a:cs typeface="+mn-cs"/>
              </a:defRPr>
            </a:lvl5pPr>
            <a:lvl6pPr marL="2148840" indent="-274320" algn="l" defTabSz="914400" rtl="0" eaLnBrk="1" latinLnBrk="0" hangingPunct="1">
              <a:spcBef>
                <a:spcPts val="400"/>
              </a:spcBef>
              <a:buClr>
                <a:schemeClr val="accent1"/>
              </a:buClr>
              <a:buFont typeface="Wingdings" pitchFamily="2" charset="2"/>
              <a:buChar char=""/>
              <a:defRPr kumimoji="1" sz="1400" kern="1200">
                <a:solidFill>
                  <a:schemeClr val="tx1"/>
                </a:solidFill>
                <a:latin typeface="+mn-lt"/>
                <a:ea typeface="+mn-ea"/>
                <a:cs typeface="+mn-cs"/>
              </a:defRPr>
            </a:lvl6pPr>
            <a:lvl7pPr marL="2468880" indent="-274320" algn="l" defTabSz="914400" rtl="0" eaLnBrk="1" latinLnBrk="0" hangingPunct="1">
              <a:spcBef>
                <a:spcPts val="400"/>
              </a:spcBef>
              <a:buClr>
                <a:schemeClr val="accent1"/>
              </a:buClr>
              <a:buFont typeface="Wingdings" pitchFamily="2" charset="2"/>
              <a:buChar char=""/>
              <a:defRPr kumimoji="1" sz="1400" kern="1200">
                <a:solidFill>
                  <a:schemeClr val="tx1"/>
                </a:solidFill>
                <a:latin typeface="+mn-lt"/>
                <a:ea typeface="+mn-ea"/>
                <a:cs typeface="+mn-cs"/>
              </a:defRPr>
            </a:lvl7pPr>
            <a:lvl8pPr marL="2788920" indent="-274320" algn="l" defTabSz="914400" rtl="0" eaLnBrk="1" latinLnBrk="0" hangingPunct="1">
              <a:spcBef>
                <a:spcPts val="400"/>
              </a:spcBef>
              <a:buClr>
                <a:schemeClr val="accent1"/>
              </a:buClr>
              <a:buFont typeface="Wingdings" pitchFamily="2" charset="2"/>
              <a:buChar char=""/>
              <a:defRPr kumimoji="1" sz="1400" kern="1200">
                <a:solidFill>
                  <a:schemeClr val="tx1"/>
                </a:solidFill>
                <a:latin typeface="+mn-lt"/>
                <a:ea typeface="+mn-ea"/>
                <a:cs typeface="+mn-cs"/>
              </a:defRPr>
            </a:lvl8pPr>
            <a:lvl9pPr marL="3108960" indent="-274320" algn="l" defTabSz="914400" rtl="0" eaLnBrk="1" latinLnBrk="0" hangingPunct="1">
              <a:spcBef>
                <a:spcPts val="400"/>
              </a:spcBef>
              <a:buClr>
                <a:schemeClr val="accent1"/>
              </a:buClr>
              <a:buFont typeface="Wingdings" pitchFamily="2" charset="2"/>
              <a:buChar char=""/>
              <a:defRPr kumimoji="1" sz="1400" kern="1200">
                <a:solidFill>
                  <a:schemeClr val="tx1"/>
                </a:solidFill>
                <a:latin typeface="+mn-lt"/>
                <a:ea typeface="+mn-ea"/>
                <a:cs typeface="+mn-cs"/>
              </a:defRPr>
            </a:lvl9pPr>
          </a:lstStyle>
          <a:p>
            <a:pPr indent="0">
              <a:buClr>
                <a:srgbClr val="873624"/>
              </a:buClr>
              <a:buFont typeface="Wingdings" pitchFamily="2" charset="2"/>
              <a:buNone/>
            </a:pPr>
            <a:r>
              <a:rPr lang="en-US" altLang="ja-JP" sz="3200" dirty="0">
                <a:solidFill>
                  <a:prstClr val="black">
                    <a:lumMod val="85000"/>
                    <a:lumOff val="15000"/>
                  </a:prstClr>
                </a:solidFill>
                <a:latin typeface="HG丸ｺﾞｼｯｸM-PRO" pitchFamily="50" charset="-128"/>
                <a:ea typeface="HG丸ｺﾞｼｯｸM-PRO" pitchFamily="50" charset="-128"/>
              </a:rPr>
              <a:t>2</a:t>
            </a:r>
            <a:r>
              <a:rPr lang="ja-JP" altLang="en-US" sz="3200" dirty="0">
                <a:solidFill>
                  <a:prstClr val="black">
                    <a:lumMod val="85000"/>
                    <a:lumOff val="15000"/>
                  </a:prstClr>
                </a:solidFill>
                <a:latin typeface="HG丸ｺﾞｼｯｸM-PRO" pitchFamily="50" charset="-128"/>
                <a:ea typeface="HG丸ｺﾞｼｯｸM-PRO" pitchFamily="50" charset="-128"/>
              </a:rPr>
              <a:t>日前</a:t>
            </a:r>
            <a:r>
              <a:rPr lang="ja-JP" altLang="en-US" sz="3200" dirty="0" smtClean="0">
                <a:solidFill>
                  <a:prstClr val="black">
                    <a:lumMod val="85000"/>
                    <a:lumOff val="15000"/>
                  </a:prstClr>
                </a:solidFill>
                <a:latin typeface="HG丸ｺﾞｼｯｸM-PRO" pitchFamily="50" charset="-128"/>
                <a:ea typeface="HG丸ｺﾞｼｯｸM-PRO" pitchFamily="50" charset="-128"/>
              </a:rPr>
              <a:t>、百貨店で</a:t>
            </a:r>
          </a:p>
          <a:p>
            <a:pPr indent="0">
              <a:buClr>
                <a:srgbClr val="873624"/>
              </a:buClr>
              <a:buFont typeface="Wingdings" pitchFamily="2" charset="2"/>
              <a:buNone/>
            </a:pPr>
            <a:r>
              <a:rPr lang="ja-JP" altLang="en-US" sz="3200" dirty="0">
                <a:solidFill>
                  <a:prstClr val="black">
                    <a:lumMod val="85000"/>
                    <a:lumOff val="15000"/>
                  </a:prstClr>
                </a:solidFill>
                <a:latin typeface="HG丸ｺﾞｼｯｸM-PRO" pitchFamily="50" charset="-128"/>
                <a:ea typeface="HG丸ｺﾞｼｯｸM-PRO" pitchFamily="50" charset="-128"/>
              </a:rPr>
              <a:t>バッグ</a:t>
            </a:r>
            <a:r>
              <a:rPr lang="ja-JP" altLang="en-US" sz="3200" dirty="0" smtClean="0">
                <a:solidFill>
                  <a:prstClr val="black">
                    <a:lumMod val="85000"/>
                    <a:lumOff val="15000"/>
                  </a:prstClr>
                </a:solidFill>
                <a:latin typeface="HG丸ｺﾞｼｯｸM-PRO" pitchFamily="50" charset="-128"/>
                <a:ea typeface="HG丸ｺﾞｼｯｸM-PRO" pitchFamily="50" charset="-128"/>
              </a:rPr>
              <a:t>を買いました</a:t>
            </a:r>
            <a:r>
              <a:rPr lang="en-US" altLang="ja-JP" sz="3200" dirty="0" smtClean="0">
                <a:solidFill>
                  <a:prstClr val="black">
                    <a:lumMod val="85000"/>
                    <a:lumOff val="15000"/>
                  </a:prstClr>
                </a:solidFill>
                <a:latin typeface="HG丸ｺﾞｼｯｸM-PRO" pitchFamily="50" charset="-128"/>
                <a:ea typeface="HG丸ｺﾞｼｯｸM-PRO" pitchFamily="50" charset="-128"/>
              </a:rPr>
              <a:t>｡</a:t>
            </a:r>
            <a:r>
              <a:rPr lang="ja-JP" altLang="en-US" sz="3200" dirty="0" smtClean="0">
                <a:solidFill>
                  <a:prstClr val="black">
                    <a:lumMod val="85000"/>
                    <a:lumOff val="15000"/>
                  </a:prstClr>
                </a:solidFill>
                <a:latin typeface="HG丸ｺﾞｼｯｸM-PRO" pitchFamily="50" charset="-128"/>
                <a:ea typeface="HG丸ｺﾞｼｯｸM-PRO" pitchFamily="50" charset="-128"/>
              </a:rPr>
              <a:t>開封すると</a:t>
            </a:r>
          </a:p>
          <a:p>
            <a:pPr indent="0">
              <a:buClr>
                <a:srgbClr val="873624"/>
              </a:buClr>
              <a:buFont typeface="Wingdings" pitchFamily="2" charset="2"/>
              <a:buNone/>
            </a:pPr>
            <a:r>
              <a:rPr lang="ja-JP" altLang="en-US" sz="3200" dirty="0" smtClean="0">
                <a:solidFill>
                  <a:prstClr val="black">
                    <a:lumMod val="85000"/>
                    <a:lumOff val="15000"/>
                  </a:prstClr>
                </a:solidFill>
                <a:latin typeface="HG丸ｺﾞｼｯｸM-PRO" pitchFamily="50" charset="-128"/>
                <a:ea typeface="HG丸ｺﾞｼｯｸM-PRO" pitchFamily="50" charset="-128"/>
              </a:rPr>
              <a:t>下の方に</a:t>
            </a:r>
            <a:r>
              <a:rPr lang="ja-JP" altLang="en-US" sz="3200" dirty="0">
                <a:solidFill>
                  <a:prstClr val="black">
                    <a:lumMod val="85000"/>
                    <a:lumOff val="15000"/>
                  </a:prstClr>
                </a:solidFill>
                <a:latin typeface="HG丸ｺﾞｼｯｸM-PRO" pitchFamily="50" charset="-128"/>
                <a:ea typeface="HG丸ｺﾞｼｯｸM-PRO" pitchFamily="50" charset="-128"/>
              </a:rPr>
              <a:t>破れ</a:t>
            </a:r>
            <a:r>
              <a:rPr lang="ja-JP" altLang="en-US" sz="3200" dirty="0" smtClean="0">
                <a:solidFill>
                  <a:prstClr val="black">
                    <a:lumMod val="85000"/>
                    <a:lumOff val="15000"/>
                  </a:prstClr>
                </a:solidFill>
                <a:latin typeface="HG丸ｺﾞｼｯｸM-PRO" pitchFamily="50" charset="-128"/>
                <a:ea typeface="HG丸ｺﾞｼｯｸM-PRO" pitchFamily="50" charset="-128"/>
              </a:rPr>
              <a:t>がありました。</a:t>
            </a:r>
          </a:p>
          <a:p>
            <a:pPr indent="0">
              <a:buClr>
                <a:srgbClr val="873624"/>
              </a:buClr>
              <a:buFont typeface="Wingdings" pitchFamily="2" charset="2"/>
              <a:buNone/>
            </a:pPr>
            <a:r>
              <a:rPr lang="ja-JP" altLang="en-US" sz="3200" dirty="0" smtClean="0">
                <a:solidFill>
                  <a:prstClr val="black">
                    <a:lumMod val="85000"/>
                    <a:lumOff val="15000"/>
                  </a:prstClr>
                </a:solidFill>
                <a:latin typeface="HG丸ｺﾞｼｯｸM-PRO" pitchFamily="50" charset="-128"/>
                <a:ea typeface="HG丸ｺﾞｼｯｸM-PRO" pitchFamily="50" charset="-128"/>
              </a:rPr>
              <a:t>交換できますか</a:t>
            </a:r>
            <a:r>
              <a:rPr lang="en-US" altLang="ja-JP" sz="3200" dirty="0" smtClean="0">
                <a:solidFill>
                  <a:prstClr val="black">
                    <a:lumMod val="85000"/>
                    <a:lumOff val="15000"/>
                  </a:prstClr>
                </a:solidFill>
                <a:latin typeface="HG丸ｺﾞｼｯｸM-PRO" pitchFamily="50" charset="-128"/>
                <a:ea typeface="HG丸ｺﾞｼｯｸM-PRO" pitchFamily="50" charset="-128"/>
              </a:rPr>
              <a:t>?</a:t>
            </a:r>
          </a:p>
          <a:p>
            <a:pPr indent="0">
              <a:buClr>
                <a:srgbClr val="873624"/>
              </a:buClr>
              <a:buFont typeface="Wingdings" pitchFamily="2" charset="2"/>
              <a:buNone/>
            </a:pPr>
            <a:endParaRPr lang="en-US" altLang="ja-JP" sz="3300" dirty="0">
              <a:solidFill>
                <a:prstClr val="black">
                  <a:lumMod val="85000"/>
                  <a:lumOff val="15000"/>
                </a:prstClr>
              </a:solidFill>
              <a:latin typeface="HGP創英角ﾎﾟｯﾌﾟ体" pitchFamily="50" charset="-128"/>
              <a:ea typeface="HGP創英角ﾎﾟｯﾌﾟ体" pitchFamily="50" charset="-128"/>
            </a:endParaRPr>
          </a:p>
        </p:txBody>
      </p:sp>
      <p:sp>
        <p:nvSpPr>
          <p:cNvPr id="11" name="テキスト ボックス 10"/>
          <p:cNvSpPr txBox="1">
            <a:spLocks noChangeArrowheads="1"/>
          </p:cNvSpPr>
          <p:nvPr/>
        </p:nvSpPr>
        <p:spPr bwMode="auto">
          <a:xfrm>
            <a:off x="539552" y="3717032"/>
            <a:ext cx="2124000" cy="22494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08000" tIns="108000" rIns="108000" bIns="108000" anchor="ctr" anchorCtr="1">
            <a:spAutoFit/>
          </a:bodyPr>
          <a:lstStyle>
            <a:lvl1pPr eaLnBrk="0" hangingPunct="0">
              <a:spcBef>
                <a:spcPts val="600"/>
              </a:spcBef>
              <a:buClr>
                <a:schemeClr val="accent1"/>
              </a:buClr>
              <a:buSzPct val="70000"/>
              <a:buFont typeface="Wingdings" pitchFamily="2" charset="2"/>
              <a:buChar char=""/>
              <a:defRPr kumimoji="1" sz="2400">
                <a:solidFill>
                  <a:schemeClr val="tx1"/>
                </a:solidFill>
                <a:latin typeface="Times New Roman" pitchFamily="18" charset="0"/>
                <a:ea typeface="ＭＳ Ｐ明朝" pitchFamily="18" charset="-128"/>
              </a:defRPr>
            </a:lvl1pPr>
            <a:lvl2pPr marL="742950" indent="-285750" eaLnBrk="0" hangingPunct="0">
              <a:spcBef>
                <a:spcPct val="20000"/>
              </a:spcBef>
              <a:buClr>
                <a:schemeClr val="accent1"/>
              </a:buClr>
              <a:buSzPct val="80000"/>
              <a:buFont typeface="Wingdings 2" pitchFamily="18" charset="2"/>
              <a:buChar char=""/>
              <a:defRPr kumimoji="1" sz="2100">
                <a:solidFill>
                  <a:schemeClr val="tx1"/>
                </a:solidFill>
                <a:latin typeface="Times New Roman" pitchFamily="18" charset="0"/>
                <a:ea typeface="ＭＳ Ｐ明朝" pitchFamily="18" charset="-128"/>
              </a:defRPr>
            </a:lvl2pPr>
            <a:lvl3pPr marL="1143000" indent="-228600" eaLnBrk="0" hangingPunct="0">
              <a:spcBef>
                <a:spcPct val="20000"/>
              </a:spcBef>
              <a:buClr>
                <a:srgbClr val="6FB833"/>
              </a:buClr>
              <a:buSzPct val="60000"/>
              <a:buFont typeface="Wingdings" pitchFamily="2" charset="2"/>
              <a:buChar char=""/>
              <a:defRPr kumimoji="1">
                <a:solidFill>
                  <a:schemeClr val="tx1"/>
                </a:solidFill>
                <a:latin typeface="Times New Roman" pitchFamily="18" charset="0"/>
                <a:ea typeface="ＭＳ Ｐ明朝" pitchFamily="18" charset="-128"/>
              </a:defRPr>
            </a:lvl3pPr>
            <a:lvl4pPr marL="1600200" indent="-228600" eaLnBrk="0" hangingPunct="0">
              <a:spcBef>
                <a:spcPct val="20000"/>
              </a:spcBef>
              <a:buClr>
                <a:srgbClr val="C0E5AF"/>
              </a:buClr>
              <a:buSzPct val="60000"/>
              <a:buFont typeface="Wingdings" pitchFamily="2" charset="2"/>
              <a:buChar char=""/>
              <a:defRPr kumimoji="1">
                <a:solidFill>
                  <a:schemeClr val="tx1"/>
                </a:solidFill>
                <a:latin typeface="Times New Roman" pitchFamily="18" charset="0"/>
                <a:ea typeface="ＭＳ Ｐ明朝" pitchFamily="18" charset="-128"/>
              </a:defRPr>
            </a:lvl4pPr>
            <a:lvl5pPr marL="2057400" indent="-228600" eaLnBrk="0" hangingPunct="0">
              <a:spcBef>
                <a:spcPct val="20000"/>
              </a:spcBef>
              <a:buClr>
                <a:srgbClr val="F3AABE"/>
              </a:buClr>
              <a:buSzPct val="68000"/>
              <a:buFont typeface="Wingdings 2" pitchFamily="18" charset="2"/>
              <a:buChar char=""/>
              <a:defRPr kumimoji="1" sz="1600">
                <a:solidFill>
                  <a:schemeClr val="tx1"/>
                </a:solidFill>
                <a:latin typeface="Times New Roman" pitchFamily="18" charset="0"/>
                <a:ea typeface="ＭＳ Ｐ明朝" pitchFamily="18" charset="-128"/>
              </a:defRPr>
            </a:lvl5pPr>
            <a:lvl6pPr marL="2514600" indent="-228600" eaLnBrk="0" fontAlgn="base" hangingPunct="0">
              <a:spcBef>
                <a:spcPct val="20000"/>
              </a:spcBef>
              <a:spcAft>
                <a:spcPct val="0"/>
              </a:spcAft>
              <a:buClr>
                <a:srgbClr val="F3AABE"/>
              </a:buClr>
              <a:buSzPct val="68000"/>
              <a:buFont typeface="Wingdings 2" pitchFamily="18" charset="2"/>
              <a:buChar char=""/>
              <a:defRPr kumimoji="1" sz="1600">
                <a:solidFill>
                  <a:schemeClr val="tx1"/>
                </a:solidFill>
                <a:latin typeface="Times New Roman" pitchFamily="18" charset="0"/>
                <a:ea typeface="ＭＳ Ｐ明朝" pitchFamily="18" charset="-128"/>
              </a:defRPr>
            </a:lvl6pPr>
            <a:lvl7pPr marL="2971800" indent="-228600" eaLnBrk="0" fontAlgn="base" hangingPunct="0">
              <a:spcBef>
                <a:spcPct val="20000"/>
              </a:spcBef>
              <a:spcAft>
                <a:spcPct val="0"/>
              </a:spcAft>
              <a:buClr>
                <a:srgbClr val="F3AABE"/>
              </a:buClr>
              <a:buSzPct val="68000"/>
              <a:buFont typeface="Wingdings 2" pitchFamily="18" charset="2"/>
              <a:buChar char=""/>
              <a:defRPr kumimoji="1" sz="1600">
                <a:solidFill>
                  <a:schemeClr val="tx1"/>
                </a:solidFill>
                <a:latin typeface="Times New Roman" pitchFamily="18" charset="0"/>
                <a:ea typeface="ＭＳ Ｐ明朝" pitchFamily="18" charset="-128"/>
              </a:defRPr>
            </a:lvl7pPr>
            <a:lvl8pPr marL="3429000" indent="-228600" eaLnBrk="0" fontAlgn="base" hangingPunct="0">
              <a:spcBef>
                <a:spcPct val="20000"/>
              </a:spcBef>
              <a:spcAft>
                <a:spcPct val="0"/>
              </a:spcAft>
              <a:buClr>
                <a:srgbClr val="F3AABE"/>
              </a:buClr>
              <a:buSzPct val="68000"/>
              <a:buFont typeface="Wingdings 2" pitchFamily="18" charset="2"/>
              <a:buChar char=""/>
              <a:defRPr kumimoji="1" sz="1600">
                <a:solidFill>
                  <a:schemeClr val="tx1"/>
                </a:solidFill>
                <a:latin typeface="Times New Roman" pitchFamily="18" charset="0"/>
                <a:ea typeface="ＭＳ Ｐ明朝" pitchFamily="18" charset="-128"/>
              </a:defRPr>
            </a:lvl8pPr>
            <a:lvl9pPr marL="3886200" indent="-228600" eaLnBrk="0" fontAlgn="base" hangingPunct="0">
              <a:spcBef>
                <a:spcPct val="20000"/>
              </a:spcBef>
              <a:spcAft>
                <a:spcPct val="0"/>
              </a:spcAft>
              <a:buClr>
                <a:srgbClr val="F3AABE"/>
              </a:buClr>
              <a:buSzPct val="68000"/>
              <a:buFont typeface="Wingdings 2" pitchFamily="18" charset="2"/>
              <a:buChar char=""/>
              <a:defRPr kumimoji="1" sz="1600">
                <a:solidFill>
                  <a:schemeClr val="tx1"/>
                </a:solidFill>
                <a:latin typeface="Times New Roman" pitchFamily="18" charset="0"/>
                <a:ea typeface="ＭＳ Ｐ明朝" pitchFamily="18" charset="-128"/>
              </a:defRPr>
            </a:lvl9pPr>
          </a:lstStyle>
          <a:p>
            <a:pPr eaLnBrk="1" hangingPunct="1">
              <a:spcBef>
                <a:spcPct val="0"/>
              </a:spcBef>
              <a:buClrTx/>
              <a:buSzTx/>
              <a:buFontTx/>
              <a:buNone/>
            </a:pPr>
            <a:r>
              <a:rPr lang="ja-JP" altLang="en-US" sz="13200" b="1" dirty="0">
                <a:solidFill>
                  <a:prstClr val="black"/>
                </a:solidFill>
                <a:latin typeface="HGP創英角ﾎﾟｯﾌﾟ体" pitchFamily="50" charset="-128"/>
                <a:ea typeface="HGP創英角ﾎﾟｯﾌﾟ体" pitchFamily="50" charset="-128"/>
              </a:rPr>
              <a:t>○</a:t>
            </a:r>
            <a:endParaRPr lang="ja-JP" altLang="en-US" sz="13200" b="1" dirty="0">
              <a:solidFill>
                <a:prstClr val="black"/>
              </a:solidFill>
              <a:latin typeface="Arial" pitchFamily="34" charset="0"/>
              <a:ea typeface="ＭＳ Ｐゴシック" pitchFamily="50" charset="-128"/>
            </a:endParaRPr>
          </a:p>
        </p:txBody>
      </p:sp>
      <p:sp>
        <p:nvSpPr>
          <p:cNvPr id="12" name="テキスト ボックス 11"/>
          <p:cNvSpPr txBox="1">
            <a:spLocks noChangeArrowheads="1"/>
          </p:cNvSpPr>
          <p:nvPr/>
        </p:nvSpPr>
        <p:spPr bwMode="auto">
          <a:xfrm>
            <a:off x="6696472" y="3717032"/>
            <a:ext cx="2124000" cy="22494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08000" tIns="108000" rIns="108000" bIns="108000" anchor="ctr" anchorCtr="1">
            <a:spAutoFit/>
          </a:bodyPr>
          <a:lstStyle>
            <a:lvl1pPr eaLnBrk="0" hangingPunct="0">
              <a:spcBef>
                <a:spcPts val="600"/>
              </a:spcBef>
              <a:buClr>
                <a:schemeClr val="accent1"/>
              </a:buClr>
              <a:buSzPct val="70000"/>
              <a:buFont typeface="Wingdings" pitchFamily="2" charset="2"/>
              <a:buChar char=""/>
              <a:defRPr kumimoji="1" sz="2400">
                <a:solidFill>
                  <a:schemeClr val="tx1"/>
                </a:solidFill>
                <a:latin typeface="Times New Roman" pitchFamily="18" charset="0"/>
                <a:ea typeface="ＭＳ Ｐ明朝" pitchFamily="18" charset="-128"/>
              </a:defRPr>
            </a:lvl1pPr>
            <a:lvl2pPr marL="742950" indent="-285750" eaLnBrk="0" hangingPunct="0">
              <a:spcBef>
                <a:spcPct val="20000"/>
              </a:spcBef>
              <a:buClr>
                <a:schemeClr val="accent1"/>
              </a:buClr>
              <a:buSzPct val="80000"/>
              <a:buFont typeface="Wingdings 2" pitchFamily="18" charset="2"/>
              <a:buChar char=""/>
              <a:defRPr kumimoji="1" sz="2100">
                <a:solidFill>
                  <a:schemeClr val="tx1"/>
                </a:solidFill>
                <a:latin typeface="Times New Roman" pitchFamily="18" charset="0"/>
                <a:ea typeface="ＭＳ Ｐ明朝" pitchFamily="18" charset="-128"/>
              </a:defRPr>
            </a:lvl2pPr>
            <a:lvl3pPr marL="1143000" indent="-228600" eaLnBrk="0" hangingPunct="0">
              <a:spcBef>
                <a:spcPct val="20000"/>
              </a:spcBef>
              <a:buClr>
                <a:srgbClr val="6FB833"/>
              </a:buClr>
              <a:buSzPct val="60000"/>
              <a:buFont typeface="Wingdings" pitchFamily="2" charset="2"/>
              <a:buChar char=""/>
              <a:defRPr kumimoji="1">
                <a:solidFill>
                  <a:schemeClr val="tx1"/>
                </a:solidFill>
                <a:latin typeface="Times New Roman" pitchFamily="18" charset="0"/>
                <a:ea typeface="ＭＳ Ｐ明朝" pitchFamily="18" charset="-128"/>
              </a:defRPr>
            </a:lvl3pPr>
            <a:lvl4pPr marL="1600200" indent="-228600" eaLnBrk="0" hangingPunct="0">
              <a:spcBef>
                <a:spcPct val="20000"/>
              </a:spcBef>
              <a:buClr>
                <a:srgbClr val="C0E5AF"/>
              </a:buClr>
              <a:buSzPct val="60000"/>
              <a:buFont typeface="Wingdings" pitchFamily="2" charset="2"/>
              <a:buChar char=""/>
              <a:defRPr kumimoji="1">
                <a:solidFill>
                  <a:schemeClr val="tx1"/>
                </a:solidFill>
                <a:latin typeface="Times New Roman" pitchFamily="18" charset="0"/>
                <a:ea typeface="ＭＳ Ｐ明朝" pitchFamily="18" charset="-128"/>
              </a:defRPr>
            </a:lvl4pPr>
            <a:lvl5pPr marL="2057400" indent="-228600" eaLnBrk="0" hangingPunct="0">
              <a:spcBef>
                <a:spcPct val="20000"/>
              </a:spcBef>
              <a:buClr>
                <a:srgbClr val="F3AABE"/>
              </a:buClr>
              <a:buSzPct val="68000"/>
              <a:buFont typeface="Wingdings 2" pitchFamily="18" charset="2"/>
              <a:buChar char=""/>
              <a:defRPr kumimoji="1" sz="1600">
                <a:solidFill>
                  <a:schemeClr val="tx1"/>
                </a:solidFill>
                <a:latin typeface="Times New Roman" pitchFamily="18" charset="0"/>
                <a:ea typeface="ＭＳ Ｐ明朝" pitchFamily="18" charset="-128"/>
              </a:defRPr>
            </a:lvl5pPr>
            <a:lvl6pPr marL="2514600" indent="-228600" eaLnBrk="0" fontAlgn="base" hangingPunct="0">
              <a:spcBef>
                <a:spcPct val="20000"/>
              </a:spcBef>
              <a:spcAft>
                <a:spcPct val="0"/>
              </a:spcAft>
              <a:buClr>
                <a:srgbClr val="F3AABE"/>
              </a:buClr>
              <a:buSzPct val="68000"/>
              <a:buFont typeface="Wingdings 2" pitchFamily="18" charset="2"/>
              <a:buChar char=""/>
              <a:defRPr kumimoji="1" sz="1600">
                <a:solidFill>
                  <a:schemeClr val="tx1"/>
                </a:solidFill>
                <a:latin typeface="Times New Roman" pitchFamily="18" charset="0"/>
                <a:ea typeface="ＭＳ Ｐ明朝" pitchFamily="18" charset="-128"/>
              </a:defRPr>
            </a:lvl6pPr>
            <a:lvl7pPr marL="2971800" indent="-228600" eaLnBrk="0" fontAlgn="base" hangingPunct="0">
              <a:spcBef>
                <a:spcPct val="20000"/>
              </a:spcBef>
              <a:spcAft>
                <a:spcPct val="0"/>
              </a:spcAft>
              <a:buClr>
                <a:srgbClr val="F3AABE"/>
              </a:buClr>
              <a:buSzPct val="68000"/>
              <a:buFont typeface="Wingdings 2" pitchFamily="18" charset="2"/>
              <a:buChar char=""/>
              <a:defRPr kumimoji="1" sz="1600">
                <a:solidFill>
                  <a:schemeClr val="tx1"/>
                </a:solidFill>
                <a:latin typeface="Times New Roman" pitchFamily="18" charset="0"/>
                <a:ea typeface="ＭＳ Ｐ明朝" pitchFamily="18" charset="-128"/>
              </a:defRPr>
            </a:lvl7pPr>
            <a:lvl8pPr marL="3429000" indent="-228600" eaLnBrk="0" fontAlgn="base" hangingPunct="0">
              <a:spcBef>
                <a:spcPct val="20000"/>
              </a:spcBef>
              <a:spcAft>
                <a:spcPct val="0"/>
              </a:spcAft>
              <a:buClr>
                <a:srgbClr val="F3AABE"/>
              </a:buClr>
              <a:buSzPct val="68000"/>
              <a:buFont typeface="Wingdings 2" pitchFamily="18" charset="2"/>
              <a:buChar char=""/>
              <a:defRPr kumimoji="1" sz="1600">
                <a:solidFill>
                  <a:schemeClr val="tx1"/>
                </a:solidFill>
                <a:latin typeface="Times New Roman" pitchFamily="18" charset="0"/>
                <a:ea typeface="ＭＳ Ｐ明朝" pitchFamily="18" charset="-128"/>
              </a:defRPr>
            </a:lvl8pPr>
            <a:lvl9pPr marL="3886200" indent="-228600" eaLnBrk="0" fontAlgn="base" hangingPunct="0">
              <a:spcBef>
                <a:spcPct val="20000"/>
              </a:spcBef>
              <a:spcAft>
                <a:spcPct val="0"/>
              </a:spcAft>
              <a:buClr>
                <a:srgbClr val="F3AABE"/>
              </a:buClr>
              <a:buSzPct val="68000"/>
              <a:buFont typeface="Wingdings 2" pitchFamily="18" charset="2"/>
              <a:buChar char=""/>
              <a:defRPr kumimoji="1" sz="1600">
                <a:solidFill>
                  <a:schemeClr val="tx1"/>
                </a:solidFill>
                <a:latin typeface="Times New Roman" pitchFamily="18" charset="0"/>
                <a:ea typeface="ＭＳ Ｐ明朝" pitchFamily="18" charset="-128"/>
              </a:defRPr>
            </a:lvl9pPr>
          </a:lstStyle>
          <a:p>
            <a:pPr eaLnBrk="1" hangingPunct="1">
              <a:spcBef>
                <a:spcPct val="0"/>
              </a:spcBef>
              <a:buClrTx/>
              <a:buSzTx/>
              <a:buFontTx/>
              <a:buNone/>
            </a:pPr>
            <a:r>
              <a:rPr lang="en-US" altLang="ja-JP" sz="13200" b="1" dirty="0">
                <a:solidFill>
                  <a:prstClr val="black"/>
                </a:solidFill>
                <a:latin typeface="HGP創英角ﾎﾟｯﾌﾟ体" pitchFamily="50" charset="-128"/>
                <a:ea typeface="HGP創英角ﾎﾟｯﾌﾟ体" pitchFamily="50" charset="-128"/>
              </a:rPr>
              <a:t>×</a:t>
            </a:r>
            <a:endParaRPr lang="ja-JP" altLang="en-US" sz="13200" b="1" dirty="0">
              <a:solidFill>
                <a:prstClr val="black"/>
              </a:solidFill>
              <a:latin typeface="HGP創英角ﾎﾟｯﾌﾟ体" panose="040B0A00000000000000" pitchFamily="50" charset="-128"/>
              <a:ea typeface="HGP創英角ﾎﾟｯﾌﾟ体" panose="040B0A00000000000000" pitchFamily="50" charset="-128"/>
            </a:endParaRPr>
          </a:p>
        </p:txBody>
      </p:sp>
      <p:pic>
        <p:nvPicPr>
          <p:cNvPr id="9218" name="Picture 2" descr="F:\消費生活センター　消費者教育\イラストいろいろ\number_5.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221141" y="1676788"/>
            <a:ext cx="971550" cy="1143000"/>
          </a:xfrm>
          <a:prstGeom prst="rect">
            <a:avLst/>
          </a:prstGeom>
          <a:noFill/>
          <a:extLst>
            <a:ext uri="{909E8E84-426E-40DD-AFC4-6F175D3DCCD1}">
              <a14:hiddenFill xmlns:a14="http://schemas.microsoft.com/office/drawing/2010/main">
                <a:solidFill>
                  <a:srgbClr val="FFFFFF"/>
                </a:solidFill>
              </a14:hiddenFill>
            </a:ext>
          </a:extLst>
        </p:spPr>
      </p:pic>
      <p:sp>
        <p:nvSpPr>
          <p:cNvPr id="20" name="テキスト ボックス 19"/>
          <p:cNvSpPr txBox="1"/>
          <p:nvPr/>
        </p:nvSpPr>
        <p:spPr>
          <a:xfrm>
            <a:off x="261252" y="3428578"/>
            <a:ext cx="2984699" cy="3016210"/>
          </a:xfrm>
          <a:prstGeom prst="rect">
            <a:avLst/>
          </a:prstGeom>
          <a:noFill/>
        </p:spPr>
        <p:txBody>
          <a:bodyPr wrap="square" rtlCol="0">
            <a:spAutoFit/>
          </a:bodyPr>
          <a:lstStyle/>
          <a:p>
            <a:r>
              <a:rPr lang="ja-JP" altLang="en-US" sz="19000" dirty="0" smtClean="0">
                <a:solidFill>
                  <a:srgbClr val="FF0000"/>
                </a:solidFill>
              </a:rPr>
              <a:t>○</a:t>
            </a:r>
            <a:endParaRPr lang="ja-JP" altLang="en-US" sz="19000" dirty="0">
              <a:solidFill>
                <a:srgbClr val="FF0000"/>
              </a:solidFill>
            </a:endParaRPr>
          </a:p>
        </p:txBody>
      </p:sp>
      <p:pic>
        <p:nvPicPr>
          <p:cNvPr id="2060" name="Picture 12" descr="トートバッグのイラスト"/>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962958" y="3088990"/>
            <a:ext cx="3125112" cy="3125112"/>
          </a:xfrm>
          <a:prstGeom prst="rect">
            <a:avLst/>
          </a:prstGeom>
          <a:noFill/>
          <a:extLst>
            <a:ext uri="{909E8E84-426E-40DD-AFC4-6F175D3DCCD1}">
              <a14:hiddenFill xmlns:a14="http://schemas.microsoft.com/office/drawing/2010/main">
                <a:solidFill>
                  <a:srgbClr val="FFFFFF"/>
                </a:solidFill>
              </a14:hiddenFill>
            </a:ext>
          </a:extLst>
        </p:spPr>
      </p:pic>
      <p:sp>
        <p:nvSpPr>
          <p:cNvPr id="4" name="爆発 1 3"/>
          <p:cNvSpPr/>
          <p:nvPr/>
        </p:nvSpPr>
        <p:spPr>
          <a:xfrm>
            <a:off x="5148064" y="5841179"/>
            <a:ext cx="432048" cy="372923"/>
          </a:xfrm>
          <a:prstGeom prst="irregularSeal1">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円/楕円 4"/>
          <p:cNvSpPr/>
          <p:nvPr/>
        </p:nvSpPr>
        <p:spPr>
          <a:xfrm>
            <a:off x="4750069" y="5585975"/>
            <a:ext cx="1228038" cy="858813"/>
          </a:xfrm>
          <a:prstGeom prst="ellipse">
            <a:avLst/>
          </a:prstGeom>
          <a:noFill/>
          <a:ln>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フッター プレースホルダー 5"/>
          <p:cNvSpPr>
            <a:spLocks noGrp="1"/>
          </p:cNvSpPr>
          <p:nvPr>
            <p:ph type="ftr" sz="quarter" idx="11"/>
          </p:nvPr>
        </p:nvSpPr>
        <p:spPr>
          <a:xfrm>
            <a:off x="6372200" y="6514434"/>
            <a:ext cx="2895600" cy="365125"/>
          </a:xfrm>
        </p:spPr>
        <p:txBody>
          <a:bodyPr/>
          <a:lstStyle/>
          <a:p>
            <a:pPr>
              <a:defRPr/>
            </a:pPr>
            <a:r>
              <a:rPr lang="en-US" altLang="ja-JP" smtClean="0">
                <a:solidFill>
                  <a:prstClr val="black">
                    <a:tint val="75000"/>
                  </a:prstClr>
                </a:solidFill>
              </a:rPr>
              <a:t>©2020</a:t>
            </a:r>
            <a:r>
              <a:rPr lang="ja-JP" altLang="en-US" smtClean="0">
                <a:solidFill>
                  <a:prstClr val="black">
                    <a:tint val="75000"/>
                  </a:prstClr>
                </a:solidFill>
              </a:rPr>
              <a:t>滋賀県消費生活センター</a:t>
            </a:r>
            <a:endParaRPr lang="en-US">
              <a:solidFill>
                <a:prstClr val="black">
                  <a:tint val="75000"/>
                </a:prstClr>
              </a:solidFill>
            </a:endParaRPr>
          </a:p>
        </p:txBody>
      </p:sp>
    </p:spTree>
    <p:extLst>
      <p:ext uri="{BB962C8B-B14F-4D97-AF65-F5344CB8AC3E}">
        <p14:creationId xmlns:p14="http://schemas.microsoft.com/office/powerpoint/2010/main" val="4427834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down)">
                                      <p:cBhvr>
                                        <p:cTn id="7"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AutoShape 6"/>
          <p:cNvSpPr>
            <a:spLocks noChangeArrowheads="1"/>
          </p:cNvSpPr>
          <p:nvPr/>
        </p:nvSpPr>
        <p:spPr bwMode="auto">
          <a:xfrm>
            <a:off x="322417" y="1179519"/>
            <a:ext cx="2716677" cy="2629616"/>
          </a:xfrm>
          <a:prstGeom prst="foldedCorner">
            <a:avLst>
              <a:gd name="adj" fmla="val 12500"/>
            </a:avLst>
          </a:prstGeom>
          <a:noFill/>
          <a:ln w="9525">
            <a:solidFill>
              <a:srgbClr val="002060"/>
            </a:solidFill>
            <a:round/>
            <a:headEnd/>
            <a:tailEnd/>
          </a:ln>
          <a:extLst>
            <a:ext uri="{909E8E84-426E-40DD-AFC4-6F175D3DCCD1}">
              <a14:hiddenFill xmlns:a14="http://schemas.microsoft.com/office/drawing/2010/main">
                <a:solidFill>
                  <a:srgbClr val="FFFFFF"/>
                </a:solidFill>
              </a14:hiddenFill>
            </a:ext>
          </a:extLst>
        </p:spPr>
        <p:txBody>
          <a:bodyPr lIns="68580" tIns="34290" rIns="68580" bIns="34290" anchor="ctr"/>
          <a:lstStyle>
            <a:lvl1pPr>
              <a:spcBef>
                <a:spcPct val="20000"/>
              </a:spcBef>
              <a:buChar char="•"/>
              <a:defRPr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9pPr>
          </a:lstStyle>
          <a:p>
            <a:pPr fontAlgn="base">
              <a:spcBef>
                <a:spcPct val="0"/>
              </a:spcBef>
              <a:spcAft>
                <a:spcPct val="0"/>
              </a:spcAft>
              <a:buFontTx/>
              <a:buNone/>
            </a:pPr>
            <a:endParaRPr lang="ja-JP" altLang="en-US" sz="2700" dirty="0">
              <a:solidFill>
                <a:prstClr val="black"/>
              </a:solidFill>
              <a:latin typeface="HGPｺﾞｼｯｸE" panose="020B0900000000000000" pitchFamily="50" charset="-128"/>
            </a:endParaRPr>
          </a:p>
        </p:txBody>
      </p:sp>
      <p:sp>
        <p:nvSpPr>
          <p:cNvPr id="25" name="正方形/長方形 24"/>
          <p:cNvSpPr/>
          <p:nvPr/>
        </p:nvSpPr>
        <p:spPr>
          <a:xfrm>
            <a:off x="322417" y="1222456"/>
            <a:ext cx="2716677" cy="623248"/>
          </a:xfrm>
          <a:prstGeom prst="rect">
            <a:avLst/>
          </a:prstGeom>
        </p:spPr>
        <p:txBody>
          <a:bodyPr wrap="square" lIns="68580" tIns="34290" rIns="68580" bIns="34290">
            <a:spAutoFit/>
          </a:bodyPr>
          <a:lstStyle/>
          <a:p>
            <a:pPr eaLnBrk="0" fontAlgn="base" hangingPunct="0">
              <a:spcBef>
                <a:spcPct val="0"/>
              </a:spcBef>
              <a:spcAft>
                <a:spcPct val="0"/>
              </a:spcAft>
            </a:pPr>
            <a:r>
              <a:rPr lang="ja-JP" altLang="en-US" sz="1200" dirty="0" smtClean="0">
                <a:solidFill>
                  <a:srgbClr val="0000FF"/>
                </a:solidFill>
                <a:latin typeface="HGP創英角ｺﾞｼｯｸUB" panose="020B0900000000000000" pitchFamily="50" charset="-128"/>
                <a:ea typeface="HGP創英角ｺﾞｼｯｸUB" panose="020B0900000000000000" pitchFamily="50" charset="-128"/>
              </a:rPr>
              <a:t>　　　　　　　　　　　か</a:t>
            </a:r>
          </a:p>
          <a:p>
            <a:pPr eaLnBrk="0" fontAlgn="base" hangingPunct="0">
              <a:spcBef>
                <a:spcPct val="0"/>
              </a:spcBef>
              <a:spcAft>
                <a:spcPct val="0"/>
              </a:spcAft>
            </a:pPr>
            <a:r>
              <a:rPr lang="ja-JP" altLang="en-US" sz="2400" dirty="0" smtClean="0">
                <a:solidFill>
                  <a:srgbClr val="0000FF"/>
                </a:solidFill>
                <a:latin typeface="HGP創英角ｺﾞｼｯｸUB" panose="020B0900000000000000" pitchFamily="50" charset="-128"/>
                <a:ea typeface="HGP創英角ｺﾞｼｯｸUB" panose="020B0900000000000000" pitchFamily="50" charset="-128"/>
              </a:rPr>
              <a:t>①パンを買う</a:t>
            </a:r>
            <a:endParaRPr lang="ja-JP" altLang="en-US" sz="2400" dirty="0">
              <a:solidFill>
                <a:srgbClr val="0000FF"/>
              </a:solidFill>
              <a:latin typeface="HGP創英角ｺﾞｼｯｸUB" panose="020B0900000000000000" pitchFamily="50" charset="-128"/>
              <a:ea typeface="HGP創英角ｺﾞｼｯｸUB" panose="020B0900000000000000" pitchFamily="50" charset="-128"/>
            </a:endParaRPr>
          </a:p>
        </p:txBody>
      </p:sp>
      <p:sp>
        <p:nvSpPr>
          <p:cNvPr id="26" name="正方形/長方形 25"/>
          <p:cNvSpPr/>
          <p:nvPr/>
        </p:nvSpPr>
        <p:spPr>
          <a:xfrm>
            <a:off x="3354703" y="1222456"/>
            <a:ext cx="2652543" cy="623248"/>
          </a:xfrm>
          <a:prstGeom prst="rect">
            <a:avLst/>
          </a:prstGeom>
        </p:spPr>
        <p:txBody>
          <a:bodyPr wrap="square" lIns="68580" tIns="34290" rIns="68580" bIns="34290">
            <a:spAutoFit/>
          </a:bodyPr>
          <a:lstStyle/>
          <a:p>
            <a:pPr eaLnBrk="0" fontAlgn="base" hangingPunct="0">
              <a:spcBef>
                <a:spcPct val="0"/>
              </a:spcBef>
              <a:spcAft>
                <a:spcPct val="0"/>
              </a:spcAft>
            </a:pPr>
            <a:r>
              <a:rPr lang="ja-JP" altLang="en-US" sz="1200" dirty="0" smtClean="0">
                <a:solidFill>
                  <a:srgbClr val="0000FF"/>
                </a:solidFill>
                <a:latin typeface="HGP創英角ｺﾞｼｯｸUB" panose="020B0900000000000000" pitchFamily="50" charset="-128"/>
                <a:ea typeface="HGP創英角ｺﾞｼｯｸUB" panose="020B0900000000000000" pitchFamily="50" charset="-128"/>
              </a:rPr>
              <a:t>　　　　　　　　　　　　　つか</a:t>
            </a:r>
          </a:p>
          <a:p>
            <a:pPr eaLnBrk="0" fontAlgn="base" hangingPunct="0">
              <a:spcBef>
                <a:spcPct val="0"/>
              </a:spcBef>
              <a:spcAft>
                <a:spcPct val="0"/>
              </a:spcAft>
            </a:pPr>
            <a:r>
              <a:rPr lang="ja-JP" altLang="en-US" sz="2400" dirty="0" smtClean="0">
                <a:solidFill>
                  <a:srgbClr val="0000FF"/>
                </a:solidFill>
                <a:latin typeface="HGP創英角ｺﾞｼｯｸUB" panose="020B0900000000000000" pitchFamily="50" charset="-128"/>
                <a:ea typeface="HGP創英角ｺﾞｼｯｸUB" panose="020B0900000000000000" pitchFamily="50" charset="-128"/>
              </a:rPr>
              <a:t>②スマホを使う</a:t>
            </a:r>
            <a:endParaRPr lang="ja-JP" altLang="en-US" sz="2400" dirty="0">
              <a:solidFill>
                <a:srgbClr val="0000FF"/>
              </a:solidFill>
              <a:latin typeface="HGP創英角ｺﾞｼｯｸUB" panose="020B0900000000000000" pitchFamily="50" charset="-128"/>
              <a:ea typeface="HGP創英角ｺﾞｼｯｸUB" panose="020B0900000000000000" pitchFamily="50" charset="-128"/>
            </a:endParaRPr>
          </a:p>
        </p:txBody>
      </p:sp>
      <p:sp>
        <p:nvSpPr>
          <p:cNvPr id="27" name="正方形/長方形 26"/>
          <p:cNvSpPr/>
          <p:nvPr/>
        </p:nvSpPr>
        <p:spPr>
          <a:xfrm>
            <a:off x="6283291" y="1222374"/>
            <a:ext cx="2487896" cy="623248"/>
          </a:xfrm>
          <a:prstGeom prst="rect">
            <a:avLst/>
          </a:prstGeom>
        </p:spPr>
        <p:txBody>
          <a:bodyPr wrap="square" lIns="68580" tIns="34290" rIns="68580" bIns="34290">
            <a:spAutoFit/>
          </a:bodyPr>
          <a:lstStyle/>
          <a:p>
            <a:pPr eaLnBrk="0" fontAlgn="base" hangingPunct="0">
              <a:spcBef>
                <a:spcPct val="0"/>
              </a:spcBef>
              <a:spcAft>
                <a:spcPct val="0"/>
              </a:spcAft>
            </a:pPr>
            <a:r>
              <a:rPr lang="ja-JP" altLang="en-US" sz="1200" dirty="0" smtClean="0">
                <a:solidFill>
                  <a:srgbClr val="0000FF"/>
                </a:solidFill>
                <a:latin typeface="HGP創英角ｺﾞｼｯｸUB" panose="020B0900000000000000" pitchFamily="50" charset="-128"/>
                <a:ea typeface="HGP創英角ｺﾞｼｯｸUB" panose="020B0900000000000000" pitchFamily="50" charset="-128"/>
              </a:rPr>
              <a:t>　　　でんしゃ　　　　の</a:t>
            </a:r>
          </a:p>
          <a:p>
            <a:pPr eaLnBrk="0" fontAlgn="base" hangingPunct="0">
              <a:spcBef>
                <a:spcPct val="0"/>
              </a:spcBef>
              <a:spcAft>
                <a:spcPct val="0"/>
              </a:spcAft>
            </a:pPr>
            <a:r>
              <a:rPr lang="ja-JP" altLang="en-US" sz="2400" dirty="0" smtClean="0">
                <a:solidFill>
                  <a:srgbClr val="0000FF"/>
                </a:solidFill>
                <a:latin typeface="HGP創英角ｺﾞｼｯｸUB" panose="020B0900000000000000" pitchFamily="50" charset="-128"/>
                <a:ea typeface="HGP創英角ｺﾞｼｯｸUB" panose="020B0900000000000000" pitchFamily="50" charset="-128"/>
              </a:rPr>
              <a:t>③</a:t>
            </a:r>
            <a:r>
              <a:rPr lang="ja-JP" altLang="en-US" sz="2400" dirty="0">
                <a:solidFill>
                  <a:srgbClr val="0000FF"/>
                </a:solidFill>
                <a:latin typeface="HGP創英角ｺﾞｼｯｸUB" panose="020B0900000000000000" pitchFamily="50" charset="-128"/>
                <a:ea typeface="HGP創英角ｺﾞｼｯｸUB" panose="020B0900000000000000" pitchFamily="50" charset="-128"/>
              </a:rPr>
              <a:t>電車</a:t>
            </a:r>
            <a:r>
              <a:rPr lang="ja-JP" altLang="en-US" sz="2400" dirty="0" smtClean="0">
                <a:solidFill>
                  <a:srgbClr val="0000FF"/>
                </a:solidFill>
                <a:latin typeface="HGP創英角ｺﾞｼｯｸUB" panose="020B0900000000000000" pitchFamily="50" charset="-128"/>
                <a:ea typeface="HGP創英角ｺﾞｼｯｸUB" panose="020B0900000000000000" pitchFamily="50" charset="-128"/>
              </a:rPr>
              <a:t>に乗</a:t>
            </a:r>
            <a:r>
              <a:rPr lang="ja-JP" altLang="en-US" sz="2400" dirty="0">
                <a:solidFill>
                  <a:srgbClr val="0000FF"/>
                </a:solidFill>
                <a:latin typeface="HGP創英角ｺﾞｼｯｸUB" panose="020B0900000000000000" pitchFamily="50" charset="-128"/>
                <a:ea typeface="HGP創英角ｺﾞｼｯｸUB" panose="020B0900000000000000" pitchFamily="50" charset="-128"/>
              </a:rPr>
              <a:t>る</a:t>
            </a:r>
          </a:p>
        </p:txBody>
      </p:sp>
      <p:sp>
        <p:nvSpPr>
          <p:cNvPr id="28" name="正方形/長方形 27"/>
          <p:cNvSpPr/>
          <p:nvPr/>
        </p:nvSpPr>
        <p:spPr>
          <a:xfrm>
            <a:off x="3313956" y="4075895"/>
            <a:ext cx="2878932" cy="992579"/>
          </a:xfrm>
          <a:prstGeom prst="rect">
            <a:avLst/>
          </a:prstGeom>
        </p:spPr>
        <p:txBody>
          <a:bodyPr wrap="square" lIns="68580" tIns="34290" rIns="68580" bIns="34290">
            <a:spAutoFit/>
          </a:bodyPr>
          <a:lstStyle/>
          <a:p>
            <a:pPr eaLnBrk="0" fontAlgn="base" hangingPunct="0">
              <a:spcBef>
                <a:spcPct val="0"/>
              </a:spcBef>
              <a:spcAft>
                <a:spcPct val="0"/>
              </a:spcAft>
            </a:pPr>
            <a:r>
              <a:rPr lang="ja-JP" altLang="en-US" sz="2400" dirty="0" smtClean="0">
                <a:solidFill>
                  <a:srgbClr val="0000FF"/>
                </a:solidFill>
                <a:latin typeface="HGP創英角ｺﾞｼｯｸUB" panose="020B0900000000000000" pitchFamily="50" charset="-128"/>
                <a:ea typeface="HGP創英角ｺﾞｼｯｸUB" panose="020B0900000000000000" pitchFamily="50" charset="-128"/>
              </a:rPr>
              <a:t>⑤ゲームで</a:t>
            </a:r>
          </a:p>
          <a:p>
            <a:pPr eaLnBrk="0" fontAlgn="base" hangingPunct="0">
              <a:spcBef>
                <a:spcPct val="0"/>
              </a:spcBef>
              <a:spcAft>
                <a:spcPct val="0"/>
              </a:spcAft>
            </a:pPr>
            <a:r>
              <a:rPr lang="ja-JP" altLang="en-US" sz="1200" dirty="0" smtClean="0">
                <a:solidFill>
                  <a:srgbClr val="0000FF"/>
                </a:solidFill>
                <a:latin typeface="HGP創英角ｺﾞｼｯｸUB" panose="020B0900000000000000" pitchFamily="50" charset="-128"/>
                <a:ea typeface="HGP創英角ｺﾞｼｯｸUB" panose="020B0900000000000000" pitchFamily="50" charset="-128"/>
              </a:rPr>
              <a:t>　　　　　　　　　　　　　　　　　か</a:t>
            </a:r>
          </a:p>
          <a:p>
            <a:pPr eaLnBrk="0" fontAlgn="base" hangingPunct="0">
              <a:spcBef>
                <a:spcPct val="0"/>
              </a:spcBef>
              <a:spcAft>
                <a:spcPct val="0"/>
              </a:spcAft>
            </a:pPr>
            <a:r>
              <a:rPr lang="ja-JP" altLang="en-US" sz="2400" dirty="0">
                <a:solidFill>
                  <a:srgbClr val="0000FF"/>
                </a:solidFill>
                <a:latin typeface="HGP創英角ｺﾞｼｯｸUB" panose="020B0900000000000000" pitchFamily="50" charset="-128"/>
                <a:ea typeface="HGP創英角ｺﾞｼｯｸUB" panose="020B0900000000000000" pitchFamily="50" charset="-128"/>
              </a:rPr>
              <a:t>　</a:t>
            </a:r>
            <a:r>
              <a:rPr lang="ja-JP" altLang="en-US" sz="2400" dirty="0" smtClean="0">
                <a:solidFill>
                  <a:srgbClr val="0000FF"/>
                </a:solidFill>
                <a:latin typeface="HGP創英角ｺﾞｼｯｸUB" panose="020B0900000000000000" pitchFamily="50" charset="-128"/>
                <a:ea typeface="HGP創英角ｺﾞｼｯｸUB" panose="020B0900000000000000" pitchFamily="50" charset="-128"/>
              </a:rPr>
              <a:t>　アイテムを買う</a:t>
            </a:r>
            <a:endParaRPr lang="ja-JP" altLang="en-US" sz="2400" dirty="0">
              <a:solidFill>
                <a:srgbClr val="0000FF"/>
              </a:solidFill>
              <a:latin typeface="HGP創英角ｺﾞｼｯｸUB" panose="020B0900000000000000" pitchFamily="50" charset="-128"/>
              <a:ea typeface="HGP創英角ｺﾞｼｯｸUB" panose="020B0900000000000000" pitchFamily="50" charset="-128"/>
            </a:endParaRPr>
          </a:p>
        </p:txBody>
      </p:sp>
      <p:sp>
        <p:nvSpPr>
          <p:cNvPr id="30" name="正方形/長方形 29"/>
          <p:cNvSpPr/>
          <p:nvPr/>
        </p:nvSpPr>
        <p:spPr>
          <a:xfrm>
            <a:off x="6295009" y="4075942"/>
            <a:ext cx="2770299" cy="623248"/>
          </a:xfrm>
          <a:prstGeom prst="rect">
            <a:avLst/>
          </a:prstGeom>
        </p:spPr>
        <p:txBody>
          <a:bodyPr wrap="square" lIns="68580" tIns="34290" rIns="68580" bIns="34290">
            <a:spAutoFit/>
          </a:bodyPr>
          <a:lstStyle/>
          <a:p>
            <a:pPr eaLnBrk="0" fontAlgn="base" hangingPunct="0">
              <a:spcBef>
                <a:spcPct val="0"/>
              </a:spcBef>
              <a:spcAft>
                <a:spcPct val="0"/>
              </a:spcAft>
            </a:pPr>
            <a:r>
              <a:rPr lang="ja-JP" altLang="en-US" sz="1200" dirty="0" smtClean="0">
                <a:solidFill>
                  <a:srgbClr val="0000FF"/>
                </a:solidFill>
                <a:latin typeface="HGP創英角ｺﾞｼｯｸUB" panose="020B0900000000000000" pitchFamily="50" charset="-128"/>
                <a:ea typeface="HGP創英角ｺﾞｼｯｸUB" panose="020B0900000000000000" pitchFamily="50" charset="-128"/>
              </a:rPr>
              <a:t>　　　かみ　　　き</a:t>
            </a:r>
          </a:p>
          <a:p>
            <a:pPr eaLnBrk="0" fontAlgn="base" hangingPunct="0">
              <a:spcBef>
                <a:spcPct val="0"/>
              </a:spcBef>
              <a:spcAft>
                <a:spcPct val="0"/>
              </a:spcAft>
            </a:pPr>
            <a:r>
              <a:rPr lang="ja-JP" altLang="en-US" sz="2400" dirty="0" smtClean="0">
                <a:solidFill>
                  <a:srgbClr val="0000FF"/>
                </a:solidFill>
                <a:latin typeface="HGP創英角ｺﾞｼｯｸUB" panose="020B0900000000000000" pitchFamily="50" charset="-128"/>
                <a:ea typeface="HGP創英角ｺﾞｼｯｸUB" panose="020B0900000000000000" pitchFamily="50" charset="-128"/>
              </a:rPr>
              <a:t>⑥</a:t>
            </a:r>
            <a:r>
              <a:rPr lang="ja-JP" altLang="en-US" sz="2400" dirty="0">
                <a:solidFill>
                  <a:srgbClr val="0000FF"/>
                </a:solidFill>
                <a:latin typeface="HGP創英角ｺﾞｼｯｸUB" panose="020B0900000000000000" pitchFamily="50" charset="-128"/>
                <a:ea typeface="HGP創英角ｺﾞｼｯｸUB" panose="020B0900000000000000" pitchFamily="50" charset="-128"/>
              </a:rPr>
              <a:t>髪</a:t>
            </a:r>
            <a:r>
              <a:rPr lang="ja-JP" altLang="en-US" sz="2400" dirty="0" smtClean="0">
                <a:solidFill>
                  <a:srgbClr val="0000FF"/>
                </a:solidFill>
                <a:latin typeface="HGP創英角ｺﾞｼｯｸUB" panose="020B0900000000000000" pitchFamily="50" charset="-128"/>
                <a:ea typeface="HGP創英角ｺﾞｼｯｸUB" panose="020B0900000000000000" pitchFamily="50" charset="-128"/>
              </a:rPr>
              <a:t>を切る</a:t>
            </a:r>
            <a:endParaRPr lang="en-US" altLang="ja-JP" sz="2400" dirty="0" smtClean="0">
              <a:solidFill>
                <a:srgbClr val="0000FF"/>
              </a:solidFill>
              <a:latin typeface="HGP創英角ｺﾞｼｯｸUB" panose="020B0900000000000000" pitchFamily="50" charset="-128"/>
              <a:ea typeface="HGP創英角ｺﾞｼｯｸUB" panose="020B0900000000000000" pitchFamily="50" charset="-128"/>
            </a:endParaRPr>
          </a:p>
        </p:txBody>
      </p:sp>
      <p:sp>
        <p:nvSpPr>
          <p:cNvPr id="31" name="正方形/長方形 30"/>
          <p:cNvSpPr/>
          <p:nvPr/>
        </p:nvSpPr>
        <p:spPr>
          <a:xfrm>
            <a:off x="417881" y="4161406"/>
            <a:ext cx="2929985" cy="623248"/>
          </a:xfrm>
          <a:prstGeom prst="rect">
            <a:avLst/>
          </a:prstGeom>
        </p:spPr>
        <p:txBody>
          <a:bodyPr wrap="square" lIns="68580" tIns="34290" rIns="68580" bIns="34290">
            <a:spAutoFit/>
          </a:bodyPr>
          <a:lstStyle/>
          <a:p>
            <a:pPr eaLnBrk="0" fontAlgn="base" hangingPunct="0">
              <a:spcBef>
                <a:spcPct val="0"/>
              </a:spcBef>
              <a:spcAft>
                <a:spcPct val="0"/>
              </a:spcAft>
            </a:pPr>
            <a:r>
              <a:rPr lang="ja-JP" altLang="en-US" sz="1200" dirty="0" smtClean="0">
                <a:solidFill>
                  <a:srgbClr val="0000FF"/>
                </a:solidFill>
                <a:latin typeface="HGP創英角ｺﾞｼｯｸUB" panose="020B0900000000000000" pitchFamily="50" charset="-128"/>
                <a:ea typeface="HGP創英角ｺﾞｼｯｸUB" panose="020B0900000000000000" pitchFamily="50" charset="-128"/>
              </a:rPr>
              <a:t>　　　　　　　　　　　　　か</a:t>
            </a:r>
          </a:p>
          <a:p>
            <a:pPr eaLnBrk="0" fontAlgn="base" hangingPunct="0">
              <a:spcBef>
                <a:spcPct val="0"/>
              </a:spcBef>
              <a:spcAft>
                <a:spcPct val="0"/>
              </a:spcAft>
            </a:pPr>
            <a:r>
              <a:rPr lang="ja-JP" altLang="en-US" sz="2400" dirty="0" smtClean="0">
                <a:solidFill>
                  <a:srgbClr val="0000FF"/>
                </a:solidFill>
                <a:latin typeface="HGP創英角ｺﾞｼｯｸUB" panose="020B0900000000000000" pitchFamily="50" charset="-128"/>
                <a:ea typeface="HGP創英角ｺﾞｼｯｸUB" panose="020B0900000000000000" pitchFamily="50" charset="-128"/>
              </a:rPr>
              <a:t>④ネットで買いもの</a:t>
            </a:r>
            <a:endParaRPr lang="ja-JP" altLang="en-US" sz="2400" dirty="0">
              <a:solidFill>
                <a:srgbClr val="0000FF"/>
              </a:solidFill>
              <a:latin typeface="HGP創英角ｺﾞｼｯｸUB" panose="020B0900000000000000" pitchFamily="50" charset="-128"/>
              <a:ea typeface="HGP創英角ｺﾞｼｯｸUB" panose="020B0900000000000000" pitchFamily="50" charset="-128"/>
            </a:endParaRPr>
          </a:p>
        </p:txBody>
      </p:sp>
      <p:pic>
        <p:nvPicPr>
          <p:cNvPr id="35" name="図 3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295009" y="2184855"/>
            <a:ext cx="2339383" cy="1541844"/>
          </a:xfrm>
          <a:prstGeom prst="rect">
            <a:avLst/>
          </a:prstGeom>
        </p:spPr>
      </p:pic>
      <p:sp>
        <p:nvSpPr>
          <p:cNvPr id="29" name="AutoShape 6"/>
          <p:cNvSpPr>
            <a:spLocks noChangeArrowheads="1"/>
          </p:cNvSpPr>
          <p:nvPr/>
        </p:nvSpPr>
        <p:spPr bwMode="auto">
          <a:xfrm>
            <a:off x="3290569" y="1179519"/>
            <a:ext cx="2716677" cy="2629616"/>
          </a:xfrm>
          <a:prstGeom prst="foldedCorner">
            <a:avLst>
              <a:gd name="adj" fmla="val 12500"/>
            </a:avLst>
          </a:prstGeom>
          <a:noFill/>
          <a:ln w="9525">
            <a:solidFill>
              <a:srgbClr val="002060"/>
            </a:solidFill>
            <a:round/>
            <a:headEnd/>
            <a:tailEnd/>
          </a:ln>
          <a:extLst>
            <a:ext uri="{909E8E84-426E-40DD-AFC4-6F175D3DCCD1}">
              <a14:hiddenFill xmlns:a14="http://schemas.microsoft.com/office/drawing/2010/main">
                <a:solidFill>
                  <a:srgbClr val="FFFFFF"/>
                </a:solidFill>
              </a14:hiddenFill>
            </a:ext>
          </a:extLst>
        </p:spPr>
        <p:txBody>
          <a:bodyPr lIns="68580" tIns="34290" rIns="68580" bIns="34290" anchor="ctr"/>
          <a:lstStyle>
            <a:lvl1pPr>
              <a:spcBef>
                <a:spcPct val="20000"/>
              </a:spcBef>
              <a:buChar char="•"/>
              <a:defRPr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9pPr>
          </a:lstStyle>
          <a:p>
            <a:pPr fontAlgn="base">
              <a:spcBef>
                <a:spcPct val="0"/>
              </a:spcBef>
              <a:spcAft>
                <a:spcPct val="0"/>
              </a:spcAft>
              <a:buFontTx/>
              <a:buNone/>
            </a:pPr>
            <a:endParaRPr lang="ja-JP" altLang="en-US" sz="2700" dirty="0">
              <a:solidFill>
                <a:prstClr val="black"/>
              </a:solidFill>
              <a:latin typeface="HGPｺﾞｼｯｸE" panose="020B0900000000000000" pitchFamily="50" charset="-128"/>
            </a:endParaRPr>
          </a:p>
        </p:txBody>
      </p:sp>
      <p:sp>
        <p:nvSpPr>
          <p:cNvPr id="33" name="AutoShape 6"/>
          <p:cNvSpPr>
            <a:spLocks noChangeArrowheads="1"/>
          </p:cNvSpPr>
          <p:nvPr/>
        </p:nvSpPr>
        <p:spPr bwMode="auto">
          <a:xfrm>
            <a:off x="6192892" y="1200267"/>
            <a:ext cx="2716677" cy="2629616"/>
          </a:xfrm>
          <a:prstGeom prst="foldedCorner">
            <a:avLst>
              <a:gd name="adj" fmla="val 12500"/>
            </a:avLst>
          </a:prstGeom>
          <a:noFill/>
          <a:ln w="9525">
            <a:solidFill>
              <a:srgbClr val="002060"/>
            </a:solidFill>
            <a:round/>
            <a:headEnd/>
            <a:tailEnd/>
          </a:ln>
          <a:extLst>
            <a:ext uri="{909E8E84-426E-40DD-AFC4-6F175D3DCCD1}">
              <a14:hiddenFill xmlns:a14="http://schemas.microsoft.com/office/drawing/2010/main">
                <a:solidFill>
                  <a:srgbClr val="FFFFFF"/>
                </a:solidFill>
              </a14:hiddenFill>
            </a:ext>
          </a:extLst>
        </p:spPr>
        <p:txBody>
          <a:bodyPr lIns="68580" tIns="34290" rIns="68580" bIns="34290" anchor="ctr"/>
          <a:lstStyle>
            <a:lvl1pPr>
              <a:spcBef>
                <a:spcPct val="20000"/>
              </a:spcBef>
              <a:buChar char="•"/>
              <a:defRPr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9pPr>
          </a:lstStyle>
          <a:p>
            <a:pPr fontAlgn="base">
              <a:spcBef>
                <a:spcPct val="0"/>
              </a:spcBef>
              <a:spcAft>
                <a:spcPct val="0"/>
              </a:spcAft>
              <a:buFontTx/>
              <a:buNone/>
            </a:pPr>
            <a:endParaRPr lang="ja-JP" altLang="en-US" sz="2700" dirty="0">
              <a:solidFill>
                <a:prstClr val="black"/>
              </a:solidFill>
              <a:latin typeface="HGPｺﾞｼｯｸE" panose="020B0900000000000000" pitchFamily="50" charset="-128"/>
            </a:endParaRPr>
          </a:p>
        </p:txBody>
      </p:sp>
      <p:sp>
        <p:nvSpPr>
          <p:cNvPr id="36" name="AutoShape 6"/>
          <p:cNvSpPr>
            <a:spLocks noChangeArrowheads="1"/>
          </p:cNvSpPr>
          <p:nvPr/>
        </p:nvSpPr>
        <p:spPr bwMode="auto">
          <a:xfrm>
            <a:off x="322417" y="4075884"/>
            <a:ext cx="2716677" cy="2629616"/>
          </a:xfrm>
          <a:prstGeom prst="foldedCorner">
            <a:avLst>
              <a:gd name="adj" fmla="val 12500"/>
            </a:avLst>
          </a:prstGeom>
          <a:noFill/>
          <a:ln w="9525">
            <a:solidFill>
              <a:srgbClr val="002060"/>
            </a:solidFill>
            <a:round/>
            <a:headEnd/>
            <a:tailEnd/>
          </a:ln>
          <a:extLst>
            <a:ext uri="{909E8E84-426E-40DD-AFC4-6F175D3DCCD1}">
              <a14:hiddenFill xmlns:a14="http://schemas.microsoft.com/office/drawing/2010/main">
                <a:solidFill>
                  <a:srgbClr val="FFFFFF"/>
                </a:solidFill>
              </a14:hiddenFill>
            </a:ext>
          </a:extLst>
        </p:spPr>
        <p:txBody>
          <a:bodyPr lIns="68580" tIns="34290" rIns="68580" bIns="34290" anchor="ctr"/>
          <a:lstStyle>
            <a:lvl1pPr>
              <a:spcBef>
                <a:spcPct val="20000"/>
              </a:spcBef>
              <a:buChar char="•"/>
              <a:defRPr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9pPr>
          </a:lstStyle>
          <a:p>
            <a:pPr fontAlgn="base">
              <a:spcBef>
                <a:spcPct val="0"/>
              </a:spcBef>
              <a:spcAft>
                <a:spcPct val="0"/>
              </a:spcAft>
              <a:buFontTx/>
              <a:buNone/>
            </a:pPr>
            <a:endParaRPr lang="ja-JP" altLang="en-US" sz="2700" dirty="0">
              <a:solidFill>
                <a:prstClr val="black"/>
              </a:solidFill>
              <a:latin typeface="HGPｺﾞｼｯｸE" panose="020B0900000000000000" pitchFamily="50" charset="-128"/>
            </a:endParaRPr>
          </a:p>
        </p:txBody>
      </p:sp>
      <p:sp>
        <p:nvSpPr>
          <p:cNvPr id="37" name="AutoShape 6"/>
          <p:cNvSpPr>
            <a:spLocks noChangeArrowheads="1"/>
          </p:cNvSpPr>
          <p:nvPr/>
        </p:nvSpPr>
        <p:spPr bwMode="auto">
          <a:xfrm>
            <a:off x="3290569" y="4075884"/>
            <a:ext cx="2716677" cy="2629616"/>
          </a:xfrm>
          <a:prstGeom prst="foldedCorner">
            <a:avLst>
              <a:gd name="adj" fmla="val 12500"/>
            </a:avLst>
          </a:prstGeom>
          <a:noFill/>
          <a:ln w="9525">
            <a:solidFill>
              <a:srgbClr val="002060"/>
            </a:solidFill>
            <a:round/>
            <a:headEnd/>
            <a:tailEnd/>
          </a:ln>
          <a:extLst>
            <a:ext uri="{909E8E84-426E-40DD-AFC4-6F175D3DCCD1}">
              <a14:hiddenFill xmlns:a14="http://schemas.microsoft.com/office/drawing/2010/main">
                <a:solidFill>
                  <a:srgbClr val="FFFFFF"/>
                </a:solidFill>
              </a14:hiddenFill>
            </a:ext>
          </a:extLst>
        </p:spPr>
        <p:txBody>
          <a:bodyPr lIns="68580" tIns="34290" rIns="68580" bIns="34290" anchor="ctr"/>
          <a:lstStyle>
            <a:lvl1pPr>
              <a:spcBef>
                <a:spcPct val="20000"/>
              </a:spcBef>
              <a:buChar char="•"/>
              <a:defRPr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9pPr>
          </a:lstStyle>
          <a:p>
            <a:pPr fontAlgn="base">
              <a:spcBef>
                <a:spcPct val="0"/>
              </a:spcBef>
              <a:spcAft>
                <a:spcPct val="0"/>
              </a:spcAft>
              <a:buFontTx/>
              <a:buNone/>
            </a:pPr>
            <a:endParaRPr lang="ja-JP" altLang="en-US" sz="2700" dirty="0">
              <a:solidFill>
                <a:prstClr val="black"/>
              </a:solidFill>
              <a:latin typeface="HGPｺﾞｼｯｸE" panose="020B0900000000000000" pitchFamily="50" charset="-128"/>
            </a:endParaRPr>
          </a:p>
        </p:txBody>
      </p:sp>
      <p:sp>
        <p:nvSpPr>
          <p:cNvPr id="39" name="AutoShape 6"/>
          <p:cNvSpPr>
            <a:spLocks noChangeArrowheads="1"/>
          </p:cNvSpPr>
          <p:nvPr/>
        </p:nvSpPr>
        <p:spPr bwMode="auto">
          <a:xfrm>
            <a:off x="6227890" y="4075884"/>
            <a:ext cx="2716677" cy="2629616"/>
          </a:xfrm>
          <a:prstGeom prst="foldedCorner">
            <a:avLst>
              <a:gd name="adj" fmla="val 12500"/>
            </a:avLst>
          </a:prstGeom>
          <a:noFill/>
          <a:ln w="9525">
            <a:solidFill>
              <a:srgbClr val="002060"/>
            </a:solidFill>
            <a:round/>
            <a:headEnd/>
            <a:tailEnd/>
          </a:ln>
          <a:extLst>
            <a:ext uri="{909E8E84-426E-40DD-AFC4-6F175D3DCCD1}">
              <a14:hiddenFill xmlns:a14="http://schemas.microsoft.com/office/drawing/2010/main">
                <a:solidFill>
                  <a:srgbClr val="FFFFFF"/>
                </a:solidFill>
              </a14:hiddenFill>
            </a:ext>
          </a:extLst>
        </p:spPr>
        <p:txBody>
          <a:bodyPr lIns="68580" tIns="34290" rIns="68580" bIns="34290" anchor="ctr"/>
          <a:lstStyle>
            <a:lvl1pPr>
              <a:spcBef>
                <a:spcPct val="20000"/>
              </a:spcBef>
              <a:buChar char="•"/>
              <a:defRPr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9pPr>
          </a:lstStyle>
          <a:p>
            <a:pPr fontAlgn="base">
              <a:spcBef>
                <a:spcPct val="0"/>
              </a:spcBef>
              <a:spcAft>
                <a:spcPct val="0"/>
              </a:spcAft>
              <a:buFontTx/>
              <a:buNone/>
            </a:pPr>
            <a:endParaRPr lang="ja-JP" altLang="en-US" sz="2700" dirty="0">
              <a:solidFill>
                <a:prstClr val="black"/>
              </a:solidFill>
              <a:latin typeface="HGPｺﾞｼｯｸE" panose="020B0900000000000000" pitchFamily="50" charset="-128"/>
            </a:endParaRPr>
          </a:p>
        </p:txBody>
      </p:sp>
      <p:pic>
        <p:nvPicPr>
          <p:cNvPr id="38" name="Picture 2" descr="é«ªãåãç¾å®¹å¸«ã®ã¤ã©ã¹ãï¼å¥³æ§ï¼"/>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32240" y="4545860"/>
            <a:ext cx="1902150" cy="2086805"/>
          </a:xfrm>
          <a:prstGeom prst="rect">
            <a:avLst/>
          </a:prstGeom>
          <a:noFill/>
          <a:extLst>
            <a:ext uri="{909E8E84-426E-40DD-AFC4-6F175D3DCCD1}">
              <a14:hiddenFill xmlns:a14="http://schemas.microsoft.com/office/drawing/2010/main">
                <a:solidFill>
                  <a:srgbClr val="FFFFFF"/>
                </a:solidFill>
              </a14:hiddenFill>
            </a:ext>
          </a:extLst>
        </p:spPr>
      </p:pic>
      <p:pic>
        <p:nvPicPr>
          <p:cNvPr id="43" name="Picture 6" descr="http://1.bp.blogspot.com/-vGgi4my0BzQ/VV0xiDO9FyI/AAAAAAAAtuI/piTeacADx_Y/s800/internet_online_kessai.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824173" y="1845704"/>
            <a:ext cx="1739463" cy="19841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 name="正方形/長方形 22"/>
          <p:cNvSpPr/>
          <p:nvPr/>
        </p:nvSpPr>
        <p:spPr>
          <a:xfrm>
            <a:off x="-18433" y="2704"/>
            <a:ext cx="9144000" cy="980728"/>
          </a:xfrm>
          <a:prstGeom prst="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eaLnBrk="0" fontAlgn="base" hangingPunct="0">
              <a:spcBef>
                <a:spcPct val="0"/>
              </a:spcBef>
              <a:spcAft>
                <a:spcPct val="0"/>
              </a:spcAft>
            </a:pPr>
            <a:r>
              <a:rPr lang="ja-JP" altLang="en-US" sz="4400" dirty="0" smtClean="0">
                <a:solidFill>
                  <a:prstClr val="black"/>
                </a:solidFill>
                <a:latin typeface="HGPｺﾞｼｯｸE" panose="020B0900000000000000" pitchFamily="50" charset="-128"/>
                <a:ea typeface="HGPｺﾞｼｯｸE" panose="020B0900000000000000" pitchFamily="50" charset="-128"/>
              </a:rPr>
              <a:t>１</a:t>
            </a:r>
            <a:r>
              <a:rPr lang="en-US" altLang="ja-JP" sz="4400" dirty="0" smtClean="0">
                <a:solidFill>
                  <a:prstClr val="black"/>
                </a:solidFill>
                <a:latin typeface="HGPｺﾞｼｯｸE" panose="020B0900000000000000" pitchFamily="50" charset="-128"/>
                <a:ea typeface="HGPｺﾞｼｯｸE" panose="020B0900000000000000" pitchFamily="50" charset="-128"/>
              </a:rPr>
              <a:t>.</a:t>
            </a:r>
            <a:r>
              <a:rPr lang="ja-JP" altLang="en-US" sz="4400" dirty="0" smtClean="0">
                <a:solidFill>
                  <a:prstClr val="black"/>
                </a:solidFill>
                <a:latin typeface="HGPｺﾞｼｯｸE" panose="020B0900000000000000" pitchFamily="50" charset="-128"/>
                <a:ea typeface="HGPｺﾞｼｯｸE" panose="020B0900000000000000" pitchFamily="50" charset="-128"/>
              </a:rPr>
              <a:t>こんなこと、したことあるかな？</a:t>
            </a:r>
            <a:endParaRPr lang="en-US" altLang="ja-JP" sz="4400" dirty="0" smtClean="0">
              <a:solidFill>
                <a:prstClr val="black"/>
              </a:solidFill>
              <a:latin typeface="HGPｺﾞｼｯｸE" panose="020B0900000000000000" pitchFamily="50" charset="-128"/>
              <a:ea typeface="HGPｺﾞｼｯｸE" panose="020B0900000000000000" pitchFamily="50" charset="-128"/>
            </a:endParaRPr>
          </a:p>
        </p:txBody>
      </p:sp>
      <p:pic>
        <p:nvPicPr>
          <p:cNvPr id="34" name="Picture 2" descr="トレイにパンを乗せる人のイラスト（女性）"/>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99176" y="1941041"/>
            <a:ext cx="1785658" cy="1785659"/>
          </a:xfrm>
          <a:prstGeom prst="rect">
            <a:avLst/>
          </a:prstGeom>
          <a:noFill/>
          <a:extLst>
            <a:ext uri="{909E8E84-426E-40DD-AFC4-6F175D3DCCD1}">
              <a14:hiddenFill xmlns:a14="http://schemas.microsoft.com/office/drawing/2010/main">
                <a:solidFill>
                  <a:srgbClr val="FFFFFF"/>
                </a:solidFill>
              </a14:hiddenFill>
            </a:ext>
          </a:extLst>
        </p:spPr>
      </p:pic>
      <p:pic>
        <p:nvPicPr>
          <p:cNvPr id="40" name="図 39"/>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rot="1831084">
            <a:off x="4134617" y="5123381"/>
            <a:ext cx="837898" cy="1376331"/>
          </a:xfrm>
          <a:prstGeom prst="rect">
            <a:avLst/>
          </a:prstGeom>
        </p:spPr>
      </p:pic>
      <p:pic>
        <p:nvPicPr>
          <p:cNvPr id="1026" name="Picture 2" descr="G:\KINGSTON\くらしの一日講座\イラストいろいろ\ネットに向かう男の子.pn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99176" y="4933131"/>
            <a:ext cx="1925818" cy="1699534"/>
          </a:xfrm>
          <a:prstGeom prst="rect">
            <a:avLst/>
          </a:prstGeom>
          <a:noFill/>
          <a:extLst>
            <a:ext uri="{909E8E84-426E-40DD-AFC4-6F175D3DCCD1}">
              <a14:hiddenFill xmlns:a14="http://schemas.microsoft.com/office/drawing/2010/main">
                <a:solidFill>
                  <a:srgbClr val="FFFFFF"/>
                </a:solidFill>
              </a14:hiddenFill>
            </a:ext>
          </a:extLst>
        </p:spPr>
      </p:pic>
      <p:sp>
        <p:nvSpPr>
          <p:cNvPr id="2" name="フッター プレースホルダー 1"/>
          <p:cNvSpPr>
            <a:spLocks noGrp="1"/>
          </p:cNvSpPr>
          <p:nvPr>
            <p:ph type="ftr" sz="quarter" idx="11"/>
          </p:nvPr>
        </p:nvSpPr>
        <p:spPr>
          <a:xfrm>
            <a:off x="6229967" y="6557210"/>
            <a:ext cx="2895600" cy="365125"/>
          </a:xfrm>
        </p:spPr>
        <p:txBody>
          <a:bodyPr/>
          <a:lstStyle/>
          <a:p>
            <a:pPr>
              <a:defRPr/>
            </a:pPr>
            <a:r>
              <a:rPr lang="en-US" altLang="ja-JP" dirty="0" smtClean="0">
                <a:solidFill>
                  <a:prstClr val="black">
                    <a:tint val="75000"/>
                  </a:prstClr>
                </a:solidFill>
              </a:rPr>
              <a:t>©2020</a:t>
            </a:r>
            <a:r>
              <a:rPr lang="ja-JP" altLang="en-US" dirty="0" smtClean="0">
                <a:solidFill>
                  <a:prstClr val="black">
                    <a:tint val="75000"/>
                  </a:prstClr>
                </a:solidFill>
              </a:rPr>
              <a:t>滋賀県消費生活センター</a:t>
            </a:r>
            <a:endParaRPr lang="en-US" dirty="0">
              <a:solidFill>
                <a:prstClr val="black">
                  <a:tint val="75000"/>
                </a:prstClr>
              </a:solidFill>
            </a:endParaRPr>
          </a:p>
        </p:txBody>
      </p:sp>
    </p:spTree>
    <p:extLst>
      <p:ext uri="{BB962C8B-B14F-4D97-AF65-F5344CB8AC3E}">
        <p14:creationId xmlns:p14="http://schemas.microsoft.com/office/powerpoint/2010/main" val="188025698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AutoShape 6"/>
          <p:cNvSpPr>
            <a:spLocks noChangeArrowheads="1"/>
          </p:cNvSpPr>
          <p:nvPr/>
        </p:nvSpPr>
        <p:spPr bwMode="auto">
          <a:xfrm>
            <a:off x="322417" y="1179519"/>
            <a:ext cx="2716677" cy="2629616"/>
          </a:xfrm>
          <a:prstGeom prst="foldedCorner">
            <a:avLst>
              <a:gd name="adj" fmla="val 12500"/>
            </a:avLst>
          </a:prstGeom>
          <a:noFill/>
          <a:ln w="9525">
            <a:solidFill>
              <a:srgbClr val="002060"/>
            </a:solidFill>
            <a:round/>
            <a:headEnd/>
            <a:tailEnd/>
          </a:ln>
          <a:extLst>
            <a:ext uri="{909E8E84-426E-40DD-AFC4-6F175D3DCCD1}">
              <a14:hiddenFill xmlns:a14="http://schemas.microsoft.com/office/drawing/2010/main">
                <a:solidFill>
                  <a:srgbClr val="FFFFFF"/>
                </a:solidFill>
              </a14:hiddenFill>
            </a:ext>
          </a:extLst>
        </p:spPr>
        <p:txBody>
          <a:bodyPr lIns="68580" tIns="34290" rIns="68580" bIns="34290" anchor="ctr"/>
          <a:lstStyle>
            <a:lvl1pPr>
              <a:spcBef>
                <a:spcPct val="20000"/>
              </a:spcBef>
              <a:buChar char="•"/>
              <a:defRPr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9pPr>
          </a:lstStyle>
          <a:p>
            <a:pPr fontAlgn="base">
              <a:spcBef>
                <a:spcPct val="0"/>
              </a:spcBef>
              <a:spcAft>
                <a:spcPct val="0"/>
              </a:spcAft>
              <a:buFontTx/>
              <a:buNone/>
            </a:pPr>
            <a:endParaRPr lang="ja-JP" altLang="en-US" sz="2700" dirty="0">
              <a:solidFill>
                <a:prstClr val="black"/>
              </a:solidFill>
              <a:latin typeface="HGPｺﾞｼｯｸE" panose="020B0900000000000000" pitchFamily="50" charset="-128"/>
            </a:endParaRPr>
          </a:p>
        </p:txBody>
      </p:sp>
      <p:sp>
        <p:nvSpPr>
          <p:cNvPr id="25" name="正方形/長方形 24"/>
          <p:cNvSpPr/>
          <p:nvPr/>
        </p:nvSpPr>
        <p:spPr>
          <a:xfrm>
            <a:off x="322417" y="1222456"/>
            <a:ext cx="2716677" cy="623248"/>
          </a:xfrm>
          <a:prstGeom prst="rect">
            <a:avLst/>
          </a:prstGeom>
        </p:spPr>
        <p:txBody>
          <a:bodyPr wrap="square" lIns="68580" tIns="34290" rIns="68580" bIns="34290">
            <a:spAutoFit/>
          </a:bodyPr>
          <a:lstStyle/>
          <a:p>
            <a:pPr eaLnBrk="0" fontAlgn="base" hangingPunct="0">
              <a:spcBef>
                <a:spcPct val="0"/>
              </a:spcBef>
              <a:spcAft>
                <a:spcPct val="0"/>
              </a:spcAft>
            </a:pPr>
            <a:r>
              <a:rPr lang="ja-JP" altLang="en-US" sz="1200" dirty="0" smtClean="0">
                <a:solidFill>
                  <a:srgbClr val="0000FF"/>
                </a:solidFill>
                <a:latin typeface="HGP創英角ｺﾞｼｯｸUB" panose="020B0900000000000000" pitchFamily="50" charset="-128"/>
                <a:ea typeface="HGP創英角ｺﾞｼｯｸUB" panose="020B0900000000000000" pitchFamily="50" charset="-128"/>
              </a:rPr>
              <a:t>　　　　　　　　　　　か</a:t>
            </a:r>
          </a:p>
          <a:p>
            <a:pPr eaLnBrk="0" fontAlgn="base" hangingPunct="0">
              <a:spcBef>
                <a:spcPct val="0"/>
              </a:spcBef>
              <a:spcAft>
                <a:spcPct val="0"/>
              </a:spcAft>
            </a:pPr>
            <a:r>
              <a:rPr lang="ja-JP" altLang="en-US" sz="2400" dirty="0" smtClean="0">
                <a:solidFill>
                  <a:srgbClr val="0000FF"/>
                </a:solidFill>
                <a:latin typeface="HGP創英角ｺﾞｼｯｸUB" panose="020B0900000000000000" pitchFamily="50" charset="-128"/>
                <a:ea typeface="HGP創英角ｺﾞｼｯｸUB" panose="020B0900000000000000" pitchFamily="50" charset="-128"/>
              </a:rPr>
              <a:t>①パンを買う</a:t>
            </a:r>
            <a:endParaRPr lang="ja-JP" altLang="en-US" sz="2400" dirty="0">
              <a:solidFill>
                <a:srgbClr val="0000FF"/>
              </a:solidFill>
              <a:latin typeface="HGP創英角ｺﾞｼｯｸUB" panose="020B0900000000000000" pitchFamily="50" charset="-128"/>
              <a:ea typeface="HGP創英角ｺﾞｼｯｸUB" panose="020B0900000000000000" pitchFamily="50" charset="-128"/>
            </a:endParaRPr>
          </a:p>
        </p:txBody>
      </p:sp>
      <p:sp>
        <p:nvSpPr>
          <p:cNvPr id="26" name="正方形/長方形 25"/>
          <p:cNvSpPr/>
          <p:nvPr/>
        </p:nvSpPr>
        <p:spPr>
          <a:xfrm>
            <a:off x="3354703" y="1222456"/>
            <a:ext cx="2652543" cy="623248"/>
          </a:xfrm>
          <a:prstGeom prst="rect">
            <a:avLst/>
          </a:prstGeom>
        </p:spPr>
        <p:txBody>
          <a:bodyPr wrap="square" lIns="68580" tIns="34290" rIns="68580" bIns="34290">
            <a:spAutoFit/>
          </a:bodyPr>
          <a:lstStyle/>
          <a:p>
            <a:pPr eaLnBrk="0" fontAlgn="base" hangingPunct="0">
              <a:spcBef>
                <a:spcPct val="0"/>
              </a:spcBef>
              <a:spcAft>
                <a:spcPct val="0"/>
              </a:spcAft>
            </a:pPr>
            <a:r>
              <a:rPr lang="ja-JP" altLang="en-US" sz="1200" dirty="0" smtClean="0">
                <a:solidFill>
                  <a:srgbClr val="0000FF"/>
                </a:solidFill>
                <a:latin typeface="HGP創英角ｺﾞｼｯｸUB" panose="020B0900000000000000" pitchFamily="50" charset="-128"/>
                <a:ea typeface="HGP創英角ｺﾞｼｯｸUB" panose="020B0900000000000000" pitchFamily="50" charset="-128"/>
              </a:rPr>
              <a:t>　　　　　　　　　　　　　つか</a:t>
            </a:r>
          </a:p>
          <a:p>
            <a:pPr eaLnBrk="0" fontAlgn="base" hangingPunct="0">
              <a:spcBef>
                <a:spcPct val="0"/>
              </a:spcBef>
              <a:spcAft>
                <a:spcPct val="0"/>
              </a:spcAft>
            </a:pPr>
            <a:r>
              <a:rPr lang="ja-JP" altLang="en-US" sz="2400" dirty="0" smtClean="0">
                <a:solidFill>
                  <a:srgbClr val="0000FF"/>
                </a:solidFill>
                <a:latin typeface="HGP創英角ｺﾞｼｯｸUB" panose="020B0900000000000000" pitchFamily="50" charset="-128"/>
                <a:ea typeface="HGP創英角ｺﾞｼｯｸUB" panose="020B0900000000000000" pitchFamily="50" charset="-128"/>
              </a:rPr>
              <a:t>②スマホを使う</a:t>
            </a:r>
            <a:endParaRPr lang="ja-JP" altLang="en-US" sz="2400" dirty="0">
              <a:solidFill>
                <a:srgbClr val="0000FF"/>
              </a:solidFill>
              <a:latin typeface="HGP創英角ｺﾞｼｯｸUB" panose="020B0900000000000000" pitchFamily="50" charset="-128"/>
              <a:ea typeface="HGP創英角ｺﾞｼｯｸUB" panose="020B0900000000000000" pitchFamily="50" charset="-128"/>
            </a:endParaRPr>
          </a:p>
        </p:txBody>
      </p:sp>
      <p:sp>
        <p:nvSpPr>
          <p:cNvPr id="27" name="正方形/長方形 26"/>
          <p:cNvSpPr/>
          <p:nvPr/>
        </p:nvSpPr>
        <p:spPr>
          <a:xfrm>
            <a:off x="6283291" y="1222374"/>
            <a:ext cx="2487896" cy="623248"/>
          </a:xfrm>
          <a:prstGeom prst="rect">
            <a:avLst/>
          </a:prstGeom>
        </p:spPr>
        <p:txBody>
          <a:bodyPr wrap="square" lIns="68580" tIns="34290" rIns="68580" bIns="34290">
            <a:spAutoFit/>
          </a:bodyPr>
          <a:lstStyle/>
          <a:p>
            <a:pPr eaLnBrk="0" fontAlgn="base" hangingPunct="0">
              <a:spcBef>
                <a:spcPct val="0"/>
              </a:spcBef>
              <a:spcAft>
                <a:spcPct val="0"/>
              </a:spcAft>
            </a:pPr>
            <a:r>
              <a:rPr lang="ja-JP" altLang="en-US" sz="1200" dirty="0" smtClean="0">
                <a:solidFill>
                  <a:srgbClr val="0000FF"/>
                </a:solidFill>
                <a:latin typeface="HGP創英角ｺﾞｼｯｸUB" panose="020B0900000000000000" pitchFamily="50" charset="-128"/>
                <a:ea typeface="HGP創英角ｺﾞｼｯｸUB" panose="020B0900000000000000" pitchFamily="50" charset="-128"/>
              </a:rPr>
              <a:t>　　　でんしゃ　　　　の</a:t>
            </a:r>
          </a:p>
          <a:p>
            <a:pPr eaLnBrk="0" fontAlgn="base" hangingPunct="0">
              <a:spcBef>
                <a:spcPct val="0"/>
              </a:spcBef>
              <a:spcAft>
                <a:spcPct val="0"/>
              </a:spcAft>
            </a:pPr>
            <a:r>
              <a:rPr lang="ja-JP" altLang="en-US" sz="2400" dirty="0" smtClean="0">
                <a:solidFill>
                  <a:srgbClr val="0000FF"/>
                </a:solidFill>
                <a:latin typeface="HGP創英角ｺﾞｼｯｸUB" panose="020B0900000000000000" pitchFamily="50" charset="-128"/>
                <a:ea typeface="HGP創英角ｺﾞｼｯｸUB" panose="020B0900000000000000" pitchFamily="50" charset="-128"/>
              </a:rPr>
              <a:t>③</a:t>
            </a:r>
            <a:r>
              <a:rPr lang="ja-JP" altLang="en-US" sz="2400" dirty="0">
                <a:solidFill>
                  <a:srgbClr val="0000FF"/>
                </a:solidFill>
                <a:latin typeface="HGP創英角ｺﾞｼｯｸUB" panose="020B0900000000000000" pitchFamily="50" charset="-128"/>
                <a:ea typeface="HGP創英角ｺﾞｼｯｸUB" panose="020B0900000000000000" pitchFamily="50" charset="-128"/>
              </a:rPr>
              <a:t>電車</a:t>
            </a:r>
            <a:r>
              <a:rPr lang="ja-JP" altLang="en-US" sz="2400" dirty="0" smtClean="0">
                <a:solidFill>
                  <a:srgbClr val="0000FF"/>
                </a:solidFill>
                <a:latin typeface="HGP創英角ｺﾞｼｯｸUB" panose="020B0900000000000000" pitchFamily="50" charset="-128"/>
                <a:ea typeface="HGP創英角ｺﾞｼｯｸUB" panose="020B0900000000000000" pitchFamily="50" charset="-128"/>
              </a:rPr>
              <a:t>に乗</a:t>
            </a:r>
            <a:r>
              <a:rPr lang="ja-JP" altLang="en-US" sz="2400" dirty="0">
                <a:solidFill>
                  <a:srgbClr val="0000FF"/>
                </a:solidFill>
                <a:latin typeface="HGP創英角ｺﾞｼｯｸUB" panose="020B0900000000000000" pitchFamily="50" charset="-128"/>
                <a:ea typeface="HGP創英角ｺﾞｼｯｸUB" panose="020B0900000000000000" pitchFamily="50" charset="-128"/>
              </a:rPr>
              <a:t>る</a:t>
            </a:r>
          </a:p>
        </p:txBody>
      </p:sp>
      <p:sp>
        <p:nvSpPr>
          <p:cNvPr id="28" name="正方形/長方形 27"/>
          <p:cNvSpPr/>
          <p:nvPr/>
        </p:nvSpPr>
        <p:spPr>
          <a:xfrm>
            <a:off x="3313956" y="4075895"/>
            <a:ext cx="2878932" cy="992579"/>
          </a:xfrm>
          <a:prstGeom prst="rect">
            <a:avLst/>
          </a:prstGeom>
        </p:spPr>
        <p:txBody>
          <a:bodyPr wrap="square" lIns="68580" tIns="34290" rIns="68580" bIns="34290">
            <a:spAutoFit/>
          </a:bodyPr>
          <a:lstStyle/>
          <a:p>
            <a:pPr eaLnBrk="0" fontAlgn="base" hangingPunct="0">
              <a:spcBef>
                <a:spcPct val="0"/>
              </a:spcBef>
              <a:spcAft>
                <a:spcPct val="0"/>
              </a:spcAft>
            </a:pPr>
            <a:r>
              <a:rPr lang="ja-JP" altLang="en-US" sz="2400" dirty="0" smtClean="0">
                <a:solidFill>
                  <a:srgbClr val="0000FF"/>
                </a:solidFill>
                <a:latin typeface="HGP創英角ｺﾞｼｯｸUB" panose="020B0900000000000000" pitchFamily="50" charset="-128"/>
                <a:ea typeface="HGP創英角ｺﾞｼｯｸUB" panose="020B0900000000000000" pitchFamily="50" charset="-128"/>
              </a:rPr>
              <a:t>⑤ゲームで</a:t>
            </a:r>
          </a:p>
          <a:p>
            <a:pPr eaLnBrk="0" fontAlgn="base" hangingPunct="0">
              <a:spcBef>
                <a:spcPct val="0"/>
              </a:spcBef>
              <a:spcAft>
                <a:spcPct val="0"/>
              </a:spcAft>
            </a:pPr>
            <a:r>
              <a:rPr lang="ja-JP" altLang="en-US" sz="1200" dirty="0" smtClean="0">
                <a:solidFill>
                  <a:srgbClr val="0000FF"/>
                </a:solidFill>
                <a:latin typeface="HGP創英角ｺﾞｼｯｸUB" panose="020B0900000000000000" pitchFamily="50" charset="-128"/>
                <a:ea typeface="HGP創英角ｺﾞｼｯｸUB" panose="020B0900000000000000" pitchFamily="50" charset="-128"/>
              </a:rPr>
              <a:t>　　　　　　　　　　　　　　　　　か</a:t>
            </a:r>
          </a:p>
          <a:p>
            <a:pPr eaLnBrk="0" fontAlgn="base" hangingPunct="0">
              <a:spcBef>
                <a:spcPct val="0"/>
              </a:spcBef>
              <a:spcAft>
                <a:spcPct val="0"/>
              </a:spcAft>
            </a:pPr>
            <a:r>
              <a:rPr lang="ja-JP" altLang="en-US" sz="2400" dirty="0">
                <a:solidFill>
                  <a:srgbClr val="0000FF"/>
                </a:solidFill>
                <a:latin typeface="HGP創英角ｺﾞｼｯｸUB" panose="020B0900000000000000" pitchFamily="50" charset="-128"/>
                <a:ea typeface="HGP創英角ｺﾞｼｯｸUB" panose="020B0900000000000000" pitchFamily="50" charset="-128"/>
              </a:rPr>
              <a:t>　</a:t>
            </a:r>
            <a:r>
              <a:rPr lang="ja-JP" altLang="en-US" sz="2400" dirty="0" smtClean="0">
                <a:solidFill>
                  <a:srgbClr val="0000FF"/>
                </a:solidFill>
                <a:latin typeface="HGP創英角ｺﾞｼｯｸUB" panose="020B0900000000000000" pitchFamily="50" charset="-128"/>
                <a:ea typeface="HGP創英角ｺﾞｼｯｸUB" panose="020B0900000000000000" pitchFamily="50" charset="-128"/>
              </a:rPr>
              <a:t>　アイテムを買う</a:t>
            </a:r>
            <a:endParaRPr lang="ja-JP" altLang="en-US" sz="2400" dirty="0">
              <a:solidFill>
                <a:srgbClr val="0000FF"/>
              </a:solidFill>
              <a:latin typeface="HGP創英角ｺﾞｼｯｸUB" panose="020B0900000000000000" pitchFamily="50" charset="-128"/>
              <a:ea typeface="HGP創英角ｺﾞｼｯｸUB" panose="020B0900000000000000" pitchFamily="50" charset="-128"/>
            </a:endParaRPr>
          </a:p>
        </p:txBody>
      </p:sp>
      <p:sp>
        <p:nvSpPr>
          <p:cNvPr id="30" name="正方形/長方形 29"/>
          <p:cNvSpPr/>
          <p:nvPr/>
        </p:nvSpPr>
        <p:spPr>
          <a:xfrm>
            <a:off x="6295009" y="4075942"/>
            <a:ext cx="2770299" cy="623248"/>
          </a:xfrm>
          <a:prstGeom prst="rect">
            <a:avLst/>
          </a:prstGeom>
        </p:spPr>
        <p:txBody>
          <a:bodyPr wrap="square" lIns="68580" tIns="34290" rIns="68580" bIns="34290">
            <a:spAutoFit/>
          </a:bodyPr>
          <a:lstStyle/>
          <a:p>
            <a:pPr eaLnBrk="0" fontAlgn="base" hangingPunct="0">
              <a:spcBef>
                <a:spcPct val="0"/>
              </a:spcBef>
              <a:spcAft>
                <a:spcPct val="0"/>
              </a:spcAft>
            </a:pPr>
            <a:r>
              <a:rPr lang="ja-JP" altLang="en-US" sz="1200" dirty="0" smtClean="0">
                <a:solidFill>
                  <a:srgbClr val="0000FF"/>
                </a:solidFill>
                <a:latin typeface="HGP創英角ｺﾞｼｯｸUB" panose="020B0900000000000000" pitchFamily="50" charset="-128"/>
                <a:ea typeface="HGP創英角ｺﾞｼｯｸUB" panose="020B0900000000000000" pitchFamily="50" charset="-128"/>
              </a:rPr>
              <a:t>　　　かみ　　　き</a:t>
            </a:r>
          </a:p>
          <a:p>
            <a:pPr eaLnBrk="0" fontAlgn="base" hangingPunct="0">
              <a:spcBef>
                <a:spcPct val="0"/>
              </a:spcBef>
              <a:spcAft>
                <a:spcPct val="0"/>
              </a:spcAft>
            </a:pPr>
            <a:r>
              <a:rPr lang="ja-JP" altLang="en-US" sz="2400" dirty="0" smtClean="0">
                <a:solidFill>
                  <a:srgbClr val="0000FF"/>
                </a:solidFill>
                <a:latin typeface="HGP創英角ｺﾞｼｯｸUB" panose="020B0900000000000000" pitchFamily="50" charset="-128"/>
                <a:ea typeface="HGP創英角ｺﾞｼｯｸUB" panose="020B0900000000000000" pitchFamily="50" charset="-128"/>
              </a:rPr>
              <a:t>⑥</a:t>
            </a:r>
            <a:r>
              <a:rPr lang="ja-JP" altLang="en-US" sz="2400" dirty="0">
                <a:solidFill>
                  <a:srgbClr val="0000FF"/>
                </a:solidFill>
                <a:latin typeface="HGP創英角ｺﾞｼｯｸUB" panose="020B0900000000000000" pitchFamily="50" charset="-128"/>
                <a:ea typeface="HGP創英角ｺﾞｼｯｸUB" panose="020B0900000000000000" pitchFamily="50" charset="-128"/>
              </a:rPr>
              <a:t>髪</a:t>
            </a:r>
            <a:r>
              <a:rPr lang="ja-JP" altLang="en-US" sz="2400" dirty="0" smtClean="0">
                <a:solidFill>
                  <a:srgbClr val="0000FF"/>
                </a:solidFill>
                <a:latin typeface="HGP創英角ｺﾞｼｯｸUB" panose="020B0900000000000000" pitchFamily="50" charset="-128"/>
                <a:ea typeface="HGP創英角ｺﾞｼｯｸUB" panose="020B0900000000000000" pitchFamily="50" charset="-128"/>
              </a:rPr>
              <a:t>を切る</a:t>
            </a:r>
            <a:endParaRPr lang="en-US" altLang="ja-JP" sz="2400" dirty="0" smtClean="0">
              <a:solidFill>
                <a:srgbClr val="0000FF"/>
              </a:solidFill>
              <a:latin typeface="HGP創英角ｺﾞｼｯｸUB" panose="020B0900000000000000" pitchFamily="50" charset="-128"/>
              <a:ea typeface="HGP創英角ｺﾞｼｯｸUB" panose="020B0900000000000000" pitchFamily="50" charset="-128"/>
            </a:endParaRPr>
          </a:p>
        </p:txBody>
      </p:sp>
      <p:sp>
        <p:nvSpPr>
          <p:cNvPr id="31" name="正方形/長方形 30"/>
          <p:cNvSpPr/>
          <p:nvPr/>
        </p:nvSpPr>
        <p:spPr>
          <a:xfrm>
            <a:off x="417881" y="4161406"/>
            <a:ext cx="2929985" cy="623248"/>
          </a:xfrm>
          <a:prstGeom prst="rect">
            <a:avLst/>
          </a:prstGeom>
        </p:spPr>
        <p:txBody>
          <a:bodyPr wrap="square" lIns="68580" tIns="34290" rIns="68580" bIns="34290">
            <a:spAutoFit/>
          </a:bodyPr>
          <a:lstStyle/>
          <a:p>
            <a:pPr eaLnBrk="0" fontAlgn="base" hangingPunct="0">
              <a:spcBef>
                <a:spcPct val="0"/>
              </a:spcBef>
              <a:spcAft>
                <a:spcPct val="0"/>
              </a:spcAft>
            </a:pPr>
            <a:r>
              <a:rPr lang="ja-JP" altLang="en-US" sz="1200" dirty="0" smtClean="0">
                <a:solidFill>
                  <a:srgbClr val="0000FF"/>
                </a:solidFill>
                <a:latin typeface="HGP創英角ｺﾞｼｯｸUB" panose="020B0900000000000000" pitchFamily="50" charset="-128"/>
                <a:ea typeface="HGP創英角ｺﾞｼｯｸUB" panose="020B0900000000000000" pitchFamily="50" charset="-128"/>
              </a:rPr>
              <a:t>　　　　　　　　　　　　　か</a:t>
            </a:r>
          </a:p>
          <a:p>
            <a:pPr eaLnBrk="0" fontAlgn="base" hangingPunct="0">
              <a:spcBef>
                <a:spcPct val="0"/>
              </a:spcBef>
              <a:spcAft>
                <a:spcPct val="0"/>
              </a:spcAft>
            </a:pPr>
            <a:r>
              <a:rPr lang="ja-JP" altLang="en-US" sz="2400" dirty="0" smtClean="0">
                <a:solidFill>
                  <a:srgbClr val="0000FF"/>
                </a:solidFill>
                <a:latin typeface="HGP創英角ｺﾞｼｯｸUB" panose="020B0900000000000000" pitchFamily="50" charset="-128"/>
                <a:ea typeface="HGP創英角ｺﾞｼｯｸUB" panose="020B0900000000000000" pitchFamily="50" charset="-128"/>
              </a:rPr>
              <a:t>④ネットで買いもの</a:t>
            </a:r>
            <a:endParaRPr lang="ja-JP" altLang="en-US" sz="2400" dirty="0">
              <a:solidFill>
                <a:srgbClr val="0000FF"/>
              </a:solidFill>
              <a:latin typeface="HGP創英角ｺﾞｼｯｸUB" panose="020B0900000000000000" pitchFamily="50" charset="-128"/>
              <a:ea typeface="HGP創英角ｺﾞｼｯｸUB" panose="020B0900000000000000" pitchFamily="50" charset="-128"/>
            </a:endParaRPr>
          </a:p>
        </p:txBody>
      </p:sp>
      <p:pic>
        <p:nvPicPr>
          <p:cNvPr id="35" name="図 3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295009" y="2184855"/>
            <a:ext cx="2339383" cy="1541844"/>
          </a:xfrm>
          <a:prstGeom prst="rect">
            <a:avLst/>
          </a:prstGeom>
        </p:spPr>
      </p:pic>
      <p:sp>
        <p:nvSpPr>
          <p:cNvPr id="29" name="AutoShape 6"/>
          <p:cNvSpPr>
            <a:spLocks noChangeArrowheads="1"/>
          </p:cNvSpPr>
          <p:nvPr/>
        </p:nvSpPr>
        <p:spPr bwMode="auto">
          <a:xfrm>
            <a:off x="3290569" y="1179519"/>
            <a:ext cx="2716677" cy="2629616"/>
          </a:xfrm>
          <a:prstGeom prst="foldedCorner">
            <a:avLst>
              <a:gd name="adj" fmla="val 12500"/>
            </a:avLst>
          </a:prstGeom>
          <a:noFill/>
          <a:ln w="9525">
            <a:solidFill>
              <a:srgbClr val="002060"/>
            </a:solidFill>
            <a:round/>
            <a:headEnd/>
            <a:tailEnd/>
          </a:ln>
          <a:extLst>
            <a:ext uri="{909E8E84-426E-40DD-AFC4-6F175D3DCCD1}">
              <a14:hiddenFill xmlns:a14="http://schemas.microsoft.com/office/drawing/2010/main">
                <a:solidFill>
                  <a:srgbClr val="FFFFFF"/>
                </a:solidFill>
              </a14:hiddenFill>
            </a:ext>
          </a:extLst>
        </p:spPr>
        <p:txBody>
          <a:bodyPr lIns="68580" tIns="34290" rIns="68580" bIns="34290" anchor="ctr"/>
          <a:lstStyle>
            <a:lvl1pPr>
              <a:spcBef>
                <a:spcPct val="20000"/>
              </a:spcBef>
              <a:buChar char="•"/>
              <a:defRPr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9pPr>
          </a:lstStyle>
          <a:p>
            <a:pPr fontAlgn="base">
              <a:spcBef>
                <a:spcPct val="0"/>
              </a:spcBef>
              <a:spcAft>
                <a:spcPct val="0"/>
              </a:spcAft>
              <a:buFontTx/>
              <a:buNone/>
            </a:pPr>
            <a:endParaRPr lang="ja-JP" altLang="en-US" sz="2700" dirty="0">
              <a:solidFill>
                <a:prstClr val="black"/>
              </a:solidFill>
              <a:latin typeface="HGPｺﾞｼｯｸE" panose="020B0900000000000000" pitchFamily="50" charset="-128"/>
            </a:endParaRPr>
          </a:p>
        </p:txBody>
      </p:sp>
      <p:sp>
        <p:nvSpPr>
          <p:cNvPr id="33" name="AutoShape 6"/>
          <p:cNvSpPr>
            <a:spLocks noChangeArrowheads="1"/>
          </p:cNvSpPr>
          <p:nvPr/>
        </p:nvSpPr>
        <p:spPr bwMode="auto">
          <a:xfrm>
            <a:off x="6192892" y="1200267"/>
            <a:ext cx="2716677" cy="2629616"/>
          </a:xfrm>
          <a:prstGeom prst="foldedCorner">
            <a:avLst>
              <a:gd name="adj" fmla="val 12500"/>
            </a:avLst>
          </a:prstGeom>
          <a:noFill/>
          <a:ln w="9525">
            <a:solidFill>
              <a:srgbClr val="002060"/>
            </a:solidFill>
            <a:round/>
            <a:headEnd/>
            <a:tailEnd/>
          </a:ln>
          <a:extLst>
            <a:ext uri="{909E8E84-426E-40DD-AFC4-6F175D3DCCD1}">
              <a14:hiddenFill xmlns:a14="http://schemas.microsoft.com/office/drawing/2010/main">
                <a:solidFill>
                  <a:srgbClr val="FFFFFF"/>
                </a:solidFill>
              </a14:hiddenFill>
            </a:ext>
          </a:extLst>
        </p:spPr>
        <p:txBody>
          <a:bodyPr lIns="68580" tIns="34290" rIns="68580" bIns="34290" anchor="ctr"/>
          <a:lstStyle>
            <a:lvl1pPr>
              <a:spcBef>
                <a:spcPct val="20000"/>
              </a:spcBef>
              <a:buChar char="•"/>
              <a:defRPr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9pPr>
          </a:lstStyle>
          <a:p>
            <a:pPr fontAlgn="base">
              <a:spcBef>
                <a:spcPct val="0"/>
              </a:spcBef>
              <a:spcAft>
                <a:spcPct val="0"/>
              </a:spcAft>
              <a:buFontTx/>
              <a:buNone/>
            </a:pPr>
            <a:endParaRPr lang="ja-JP" altLang="en-US" sz="2700" dirty="0">
              <a:solidFill>
                <a:prstClr val="black"/>
              </a:solidFill>
              <a:latin typeface="HGPｺﾞｼｯｸE" panose="020B0900000000000000" pitchFamily="50" charset="-128"/>
            </a:endParaRPr>
          </a:p>
        </p:txBody>
      </p:sp>
      <p:sp>
        <p:nvSpPr>
          <p:cNvPr id="36" name="AutoShape 6"/>
          <p:cNvSpPr>
            <a:spLocks noChangeArrowheads="1"/>
          </p:cNvSpPr>
          <p:nvPr/>
        </p:nvSpPr>
        <p:spPr bwMode="auto">
          <a:xfrm>
            <a:off x="322417" y="4075884"/>
            <a:ext cx="2716677" cy="2629616"/>
          </a:xfrm>
          <a:prstGeom prst="foldedCorner">
            <a:avLst>
              <a:gd name="adj" fmla="val 12500"/>
            </a:avLst>
          </a:prstGeom>
          <a:noFill/>
          <a:ln w="9525">
            <a:solidFill>
              <a:srgbClr val="002060"/>
            </a:solidFill>
            <a:round/>
            <a:headEnd/>
            <a:tailEnd/>
          </a:ln>
          <a:extLst>
            <a:ext uri="{909E8E84-426E-40DD-AFC4-6F175D3DCCD1}">
              <a14:hiddenFill xmlns:a14="http://schemas.microsoft.com/office/drawing/2010/main">
                <a:solidFill>
                  <a:srgbClr val="FFFFFF"/>
                </a:solidFill>
              </a14:hiddenFill>
            </a:ext>
          </a:extLst>
        </p:spPr>
        <p:txBody>
          <a:bodyPr lIns="68580" tIns="34290" rIns="68580" bIns="34290" anchor="ctr"/>
          <a:lstStyle>
            <a:lvl1pPr>
              <a:spcBef>
                <a:spcPct val="20000"/>
              </a:spcBef>
              <a:buChar char="•"/>
              <a:defRPr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9pPr>
          </a:lstStyle>
          <a:p>
            <a:pPr fontAlgn="base">
              <a:spcBef>
                <a:spcPct val="0"/>
              </a:spcBef>
              <a:spcAft>
                <a:spcPct val="0"/>
              </a:spcAft>
              <a:buFontTx/>
              <a:buNone/>
            </a:pPr>
            <a:endParaRPr lang="ja-JP" altLang="en-US" sz="2700" dirty="0">
              <a:solidFill>
                <a:prstClr val="black"/>
              </a:solidFill>
              <a:latin typeface="HGPｺﾞｼｯｸE" panose="020B0900000000000000" pitchFamily="50" charset="-128"/>
            </a:endParaRPr>
          </a:p>
        </p:txBody>
      </p:sp>
      <p:sp>
        <p:nvSpPr>
          <p:cNvPr id="37" name="AutoShape 6"/>
          <p:cNvSpPr>
            <a:spLocks noChangeArrowheads="1"/>
          </p:cNvSpPr>
          <p:nvPr/>
        </p:nvSpPr>
        <p:spPr bwMode="auto">
          <a:xfrm>
            <a:off x="3290569" y="4075884"/>
            <a:ext cx="2716677" cy="2629616"/>
          </a:xfrm>
          <a:prstGeom prst="foldedCorner">
            <a:avLst>
              <a:gd name="adj" fmla="val 12500"/>
            </a:avLst>
          </a:prstGeom>
          <a:noFill/>
          <a:ln w="9525">
            <a:solidFill>
              <a:srgbClr val="002060"/>
            </a:solidFill>
            <a:round/>
            <a:headEnd/>
            <a:tailEnd/>
          </a:ln>
          <a:extLst>
            <a:ext uri="{909E8E84-426E-40DD-AFC4-6F175D3DCCD1}">
              <a14:hiddenFill xmlns:a14="http://schemas.microsoft.com/office/drawing/2010/main">
                <a:solidFill>
                  <a:srgbClr val="FFFFFF"/>
                </a:solidFill>
              </a14:hiddenFill>
            </a:ext>
          </a:extLst>
        </p:spPr>
        <p:txBody>
          <a:bodyPr lIns="68580" tIns="34290" rIns="68580" bIns="34290" anchor="ctr"/>
          <a:lstStyle>
            <a:lvl1pPr>
              <a:spcBef>
                <a:spcPct val="20000"/>
              </a:spcBef>
              <a:buChar char="•"/>
              <a:defRPr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9pPr>
          </a:lstStyle>
          <a:p>
            <a:pPr fontAlgn="base">
              <a:spcBef>
                <a:spcPct val="0"/>
              </a:spcBef>
              <a:spcAft>
                <a:spcPct val="0"/>
              </a:spcAft>
              <a:buFontTx/>
              <a:buNone/>
            </a:pPr>
            <a:endParaRPr lang="ja-JP" altLang="en-US" sz="2700" dirty="0">
              <a:solidFill>
                <a:prstClr val="black"/>
              </a:solidFill>
              <a:latin typeface="HGPｺﾞｼｯｸE" panose="020B0900000000000000" pitchFamily="50" charset="-128"/>
            </a:endParaRPr>
          </a:p>
        </p:txBody>
      </p:sp>
      <p:sp>
        <p:nvSpPr>
          <p:cNvPr id="39" name="AutoShape 6"/>
          <p:cNvSpPr>
            <a:spLocks noChangeArrowheads="1"/>
          </p:cNvSpPr>
          <p:nvPr/>
        </p:nvSpPr>
        <p:spPr bwMode="auto">
          <a:xfrm>
            <a:off x="6227890" y="4075884"/>
            <a:ext cx="2716677" cy="2629616"/>
          </a:xfrm>
          <a:prstGeom prst="foldedCorner">
            <a:avLst>
              <a:gd name="adj" fmla="val 12500"/>
            </a:avLst>
          </a:prstGeom>
          <a:noFill/>
          <a:ln w="9525">
            <a:solidFill>
              <a:srgbClr val="002060"/>
            </a:solidFill>
            <a:round/>
            <a:headEnd/>
            <a:tailEnd/>
          </a:ln>
          <a:extLst>
            <a:ext uri="{909E8E84-426E-40DD-AFC4-6F175D3DCCD1}">
              <a14:hiddenFill xmlns:a14="http://schemas.microsoft.com/office/drawing/2010/main">
                <a:solidFill>
                  <a:srgbClr val="FFFFFF"/>
                </a:solidFill>
              </a14:hiddenFill>
            </a:ext>
          </a:extLst>
        </p:spPr>
        <p:txBody>
          <a:bodyPr lIns="68580" tIns="34290" rIns="68580" bIns="34290" anchor="ctr"/>
          <a:lstStyle>
            <a:lvl1pPr>
              <a:spcBef>
                <a:spcPct val="20000"/>
              </a:spcBef>
              <a:buChar char="•"/>
              <a:defRPr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9pPr>
          </a:lstStyle>
          <a:p>
            <a:pPr fontAlgn="base">
              <a:spcBef>
                <a:spcPct val="0"/>
              </a:spcBef>
              <a:spcAft>
                <a:spcPct val="0"/>
              </a:spcAft>
              <a:buFontTx/>
              <a:buNone/>
            </a:pPr>
            <a:endParaRPr lang="ja-JP" altLang="en-US" sz="2700" dirty="0">
              <a:solidFill>
                <a:prstClr val="black"/>
              </a:solidFill>
              <a:latin typeface="HGPｺﾞｼｯｸE" panose="020B0900000000000000" pitchFamily="50" charset="-128"/>
            </a:endParaRPr>
          </a:p>
        </p:txBody>
      </p:sp>
      <p:pic>
        <p:nvPicPr>
          <p:cNvPr id="38" name="Picture 2" descr="é«ªãåãç¾å®¹å¸«ã®ã¤ã©ã¹ãï¼å¥³æ§ï¼"/>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37069" y="4494575"/>
            <a:ext cx="1902150" cy="2086805"/>
          </a:xfrm>
          <a:prstGeom prst="rect">
            <a:avLst/>
          </a:prstGeom>
          <a:noFill/>
          <a:extLst>
            <a:ext uri="{909E8E84-426E-40DD-AFC4-6F175D3DCCD1}">
              <a14:hiddenFill xmlns:a14="http://schemas.microsoft.com/office/drawing/2010/main">
                <a:solidFill>
                  <a:srgbClr val="FFFFFF"/>
                </a:solidFill>
              </a14:hiddenFill>
            </a:ext>
          </a:extLst>
        </p:spPr>
      </p:pic>
      <p:pic>
        <p:nvPicPr>
          <p:cNvPr id="43" name="Picture 6" descr="http://1.bp.blogspot.com/-vGgi4my0BzQ/VV0xiDO9FyI/AAAAAAAAtuI/piTeacADx_Y/s800/internet_online_kessai.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824173" y="1845704"/>
            <a:ext cx="1739463" cy="19841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 name="正方形/長方形 22"/>
          <p:cNvSpPr/>
          <p:nvPr/>
        </p:nvSpPr>
        <p:spPr>
          <a:xfrm>
            <a:off x="-18433" y="2704"/>
            <a:ext cx="9144000" cy="980728"/>
          </a:xfrm>
          <a:prstGeom prst="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eaLnBrk="0" fontAlgn="base" hangingPunct="0">
              <a:spcBef>
                <a:spcPct val="0"/>
              </a:spcBef>
              <a:spcAft>
                <a:spcPct val="0"/>
              </a:spcAft>
            </a:pPr>
            <a:r>
              <a:rPr lang="ja-JP" altLang="en-US" sz="4400" dirty="0" smtClean="0">
                <a:solidFill>
                  <a:prstClr val="black"/>
                </a:solidFill>
                <a:latin typeface="HGPｺﾞｼｯｸE" panose="020B0900000000000000" pitchFamily="50" charset="-128"/>
                <a:ea typeface="HGPｺﾞｼｯｸE" panose="020B0900000000000000" pitchFamily="50" charset="-128"/>
              </a:rPr>
              <a:t>１</a:t>
            </a:r>
            <a:r>
              <a:rPr lang="en-US" altLang="ja-JP" sz="4400" dirty="0" smtClean="0">
                <a:solidFill>
                  <a:prstClr val="black"/>
                </a:solidFill>
                <a:latin typeface="HGPｺﾞｼｯｸE" panose="020B0900000000000000" pitchFamily="50" charset="-128"/>
                <a:ea typeface="HGPｺﾞｼｯｸE" panose="020B0900000000000000" pitchFamily="50" charset="-128"/>
              </a:rPr>
              <a:t>.</a:t>
            </a:r>
            <a:r>
              <a:rPr lang="ja-JP" altLang="en-US" sz="4400" dirty="0" smtClean="0">
                <a:solidFill>
                  <a:prstClr val="black"/>
                </a:solidFill>
                <a:latin typeface="HGPｺﾞｼｯｸE" panose="020B0900000000000000" pitchFamily="50" charset="-128"/>
                <a:ea typeface="HGPｺﾞｼｯｸE" panose="020B0900000000000000" pitchFamily="50" charset="-128"/>
              </a:rPr>
              <a:t>こんなこと、したことあるかな？</a:t>
            </a:r>
            <a:endParaRPr lang="en-US" altLang="ja-JP" sz="4400" dirty="0" smtClean="0">
              <a:solidFill>
                <a:prstClr val="black"/>
              </a:solidFill>
              <a:latin typeface="HGPｺﾞｼｯｸE" panose="020B0900000000000000" pitchFamily="50" charset="-128"/>
              <a:ea typeface="HGPｺﾞｼｯｸE" panose="020B0900000000000000" pitchFamily="50" charset="-128"/>
            </a:endParaRPr>
          </a:p>
        </p:txBody>
      </p:sp>
      <p:pic>
        <p:nvPicPr>
          <p:cNvPr id="34" name="Picture 2" descr="トレイにパンを乗せる人のイラスト（女性）"/>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99176" y="1941041"/>
            <a:ext cx="1785658" cy="1785659"/>
          </a:xfrm>
          <a:prstGeom prst="rect">
            <a:avLst/>
          </a:prstGeom>
          <a:noFill/>
          <a:extLst>
            <a:ext uri="{909E8E84-426E-40DD-AFC4-6F175D3DCCD1}">
              <a14:hiddenFill xmlns:a14="http://schemas.microsoft.com/office/drawing/2010/main">
                <a:solidFill>
                  <a:srgbClr val="FFFFFF"/>
                </a:solidFill>
              </a14:hiddenFill>
            </a:ext>
          </a:extLst>
        </p:spPr>
      </p:pic>
      <p:pic>
        <p:nvPicPr>
          <p:cNvPr id="40" name="図 39"/>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rot="1831084">
            <a:off x="4134617" y="5123381"/>
            <a:ext cx="837898" cy="1376331"/>
          </a:xfrm>
          <a:prstGeom prst="rect">
            <a:avLst/>
          </a:prstGeom>
        </p:spPr>
      </p:pic>
      <p:sp>
        <p:nvSpPr>
          <p:cNvPr id="22" name="角丸四角形 21"/>
          <p:cNvSpPr/>
          <p:nvPr/>
        </p:nvSpPr>
        <p:spPr>
          <a:xfrm>
            <a:off x="1079819" y="3140968"/>
            <a:ext cx="7825839" cy="1332061"/>
          </a:xfrm>
          <a:prstGeom prst="roundRect">
            <a:avLst/>
          </a:prstGeom>
          <a:solidFill>
            <a:schemeClr val="tx2">
              <a:lumMod val="20000"/>
              <a:lumOff val="8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fontAlgn="base" hangingPunct="0">
              <a:spcBef>
                <a:spcPct val="0"/>
              </a:spcBef>
              <a:spcAft>
                <a:spcPct val="0"/>
              </a:spcAft>
            </a:pPr>
            <a:r>
              <a:rPr lang="ja-JP" altLang="en-US" dirty="0" smtClean="0">
                <a:solidFill>
                  <a:srgbClr val="FF0000"/>
                </a:solidFill>
                <a:latin typeface="HG丸ｺﾞｼｯｸM-PRO" pitchFamily="50" charset="-128"/>
                <a:ea typeface="HG丸ｺﾞｼｯｸM-PRO" pitchFamily="50" charset="-128"/>
              </a:rPr>
              <a:t>けいやく</a:t>
            </a:r>
          </a:p>
          <a:p>
            <a:pPr algn="ctr" eaLnBrk="0" fontAlgn="base" hangingPunct="0">
              <a:spcBef>
                <a:spcPct val="0"/>
              </a:spcBef>
              <a:spcAft>
                <a:spcPct val="0"/>
              </a:spcAft>
            </a:pPr>
            <a:r>
              <a:rPr lang="ja-JP" altLang="en-US" sz="3600" dirty="0" smtClean="0">
                <a:solidFill>
                  <a:srgbClr val="FF0000"/>
                </a:solidFill>
                <a:latin typeface="HGS創英角ﾎﾟｯﾌﾟ体" pitchFamily="50" charset="-128"/>
                <a:ea typeface="HGS創英角ﾎﾟｯﾌﾟ体" pitchFamily="50" charset="-128"/>
              </a:rPr>
              <a:t>これらは、「</a:t>
            </a:r>
            <a:r>
              <a:rPr lang="ja-JP" altLang="en-US" sz="4400" dirty="0" smtClean="0">
                <a:solidFill>
                  <a:srgbClr val="FF0000"/>
                </a:solidFill>
                <a:latin typeface="HGS創英角ﾎﾟｯﾌﾟ体" pitchFamily="50" charset="-128"/>
                <a:ea typeface="HGS創英角ﾎﾟｯﾌﾟ体" pitchFamily="50" charset="-128"/>
              </a:rPr>
              <a:t>契約</a:t>
            </a:r>
            <a:r>
              <a:rPr lang="ja-JP" altLang="en-US" sz="3600" dirty="0" smtClean="0">
                <a:solidFill>
                  <a:srgbClr val="FF0000"/>
                </a:solidFill>
                <a:latin typeface="HGS創英角ﾎﾟｯﾌﾟ体" pitchFamily="50" charset="-128"/>
                <a:ea typeface="HGS創英角ﾎﾟｯﾌﾟ体" pitchFamily="50" charset="-128"/>
              </a:rPr>
              <a:t>」といいます</a:t>
            </a:r>
          </a:p>
          <a:p>
            <a:pPr algn="ctr" eaLnBrk="0" fontAlgn="base" hangingPunct="0">
              <a:spcBef>
                <a:spcPct val="0"/>
              </a:spcBef>
              <a:spcAft>
                <a:spcPct val="0"/>
              </a:spcAft>
            </a:pPr>
            <a:endParaRPr lang="ja-JP" altLang="en-US" sz="1100" dirty="0">
              <a:solidFill>
                <a:srgbClr val="FF0000"/>
              </a:solidFill>
              <a:latin typeface="HGS創英角ﾎﾟｯﾌﾟ体" pitchFamily="50" charset="-128"/>
              <a:ea typeface="HGS創英角ﾎﾟｯﾌﾟ体" pitchFamily="50" charset="-128"/>
            </a:endParaRPr>
          </a:p>
        </p:txBody>
      </p:sp>
      <p:pic>
        <p:nvPicPr>
          <p:cNvPr id="32" name="Picture 2" descr="G:\KINGSTON\くらしの一日講座\イラストいろいろ\ネットに向かう男の子.pn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17846" y="4881846"/>
            <a:ext cx="1925818" cy="1699534"/>
          </a:xfrm>
          <a:prstGeom prst="rect">
            <a:avLst/>
          </a:prstGeom>
          <a:noFill/>
          <a:extLst>
            <a:ext uri="{909E8E84-426E-40DD-AFC4-6F175D3DCCD1}">
              <a14:hiddenFill xmlns:a14="http://schemas.microsoft.com/office/drawing/2010/main">
                <a:solidFill>
                  <a:srgbClr val="FFFFFF"/>
                </a:solidFill>
              </a14:hiddenFill>
            </a:ext>
          </a:extLst>
        </p:spPr>
      </p:pic>
      <p:sp>
        <p:nvSpPr>
          <p:cNvPr id="2" name="フッター プレースホルダー 1"/>
          <p:cNvSpPr>
            <a:spLocks noGrp="1"/>
          </p:cNvSpPr>
          <p:nvPr>
            <p:ph type="ftr" sz="quarter" idx="11"/>
          </p:nvPr>
        </p:nvSpPr>
        <p:spPr>
          <a:xfrm>
            <a:off x="6412571" y="6617127"/>
            <a:ext cx="2530962" cy="243333"/>
          </a:xfrm>
        </p:spPr>
        <p:txBody>
          <a:bodyPr/>
          <a:lstStyle/>
          <a:p>
            <a:pPr>
              <a:defRPr/>
            </a:pPr>
            <a:r>
              <a:rPr lang="en-US" altLang="ja-JP" dirty="0" smtClean="0">
                <a:solidFill>
                  <a:prstClr val="black">
                    <a:tint val="75000"/>
                  </a:prstClr>
                </a:solidFill>
              </a:rPr>
              <a:t>©2020</a:t>
            </a:r>
            <a:r>
              <a:rPr lang="ja-JP" altLang="en-US" dirty="0" smtClean="0">
                <a:solidFill>
                  <a:prstClr val="black">
                    <a:tint val="75000"/>
                  </a:prstClr>
                </a:solidFill>
              </a:rPr>
              <a:t>滋賀県消費生活センター</a:t>
            </a:r>
            <a:endParaRPr lang="en-US" dirty="0">
              <a:solidFill>
                <a:prstClr val="black">
                  <a:tint val="75000"/>
                </a:prstClr>
              </a:solidFill>
            </a:endParaRPr>
          </a:p>
        </p:txBody>
      </p:sp>
    </p:spTree>
    <p:extLst>
      <p:ext uri="{BB962C8B-B14F-4D97-AF65-F5344CB8AC3E}">
        <p14:creationId xmlns:p14="http://schemas.microsoft.com/office/powerpoint/2010/main" val="248595984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正方形/長方形 5"/>
          <p:cNvSpPr/>
          <p:nvPr/>
        </p:nvSpPr>
        <p:spPr>
          <a:xfrm>
            <a:off x="0" y="-27384"/>
            <a:ext cx="9144000" cy="980728"/>
          </a:xfrm>
          <a:prstGeom prst="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eaLnBrk="0" fontAlgn="base" hangingPunct="0">
              <a:spcBef>
                <a:spcPct val="0"/>
              </a:spcBef>
              <a:spcAft>
                <a:spcPct val="0"/>
              </a:spcAft>
            </a:pPr>
            <a:r>
              <a:rPr lang="ja-JP" altLang="en-US" sz="4000" dirty="0">
                <a:solidFill>
                  <a:prstClr val="black"/>
                </a:solidFill>
                <a:latin typeface="HGPｺﾞｼｯｸE" panose="020B0900000000000000" pitchFamily="50" charset="-128"/>
                <a:ea typeface="HGPｺﾞｼｯｸE" panose="020B0900000000000000" pitchFamily="50" charset="-128"/>
              </a:rPr>
              <a:t>　</a:t>
            </a:r>
            <a:r>
              <a:rPr lang="ja-JP" altLang="en-US" sz="4000" dirty="0" smtClean="0">
                <a:solidFill>
                  <a:prstClr val="black"/>
                </a:solidFill>
                <a:latin typeface="HGPｺﾞｼｯｸE" panose="020B0900000000000000" pitchFamily="50" charset="-128"/>
                <a:ea typeface="HGPｺﾞｼｯｸE" panose="020B0900000000000000" pitchFamily="50" charset="-128"/>
              </a:rPr>
              <a:t>★</a:t>
            </a:r>
            <a:r>
              <a:rPr lang="ja-JP" altLang="en-US" sz="4000" dirty="0">
                <a:solidFill>
                  <a:prstClr val="black"/>
                </a:solidFill>
                <a:latin typeface="HGPｺﾞｼｯｸE" panose="020B0900000000000000" pitchFamily="50" charset="-128"/>
                <a:ea typeface="HGPｺﾞｼｯｸE" panose="020B0900000000000000" pitchFamily="50" charset="-128"/>
              </a:rPr>
              <a:t>　</a:t>
            </a:r>
            <a:r>
              <a:rPr lang="ja-JP" altLang="en-US" sz="4000" dirty="0" smtClean="0">
                <a:solidFill>
                  <a:prstClr val="black"/>
                </a:solidFill>
                <a:latin typeface="HGPｺﾞｼｯｸE" panose="020B0900000000000000" pitchFamily="50" charset="-128"/>
                <a:ea typeface="HGPｺﾞｼｯｸE" panose="020B0900000000000000" pitchFamily="50" charset="-128"/>
              </a:rPr>
              <a:t>おぼえておきましょう</a:t>
            </a:r>
            <a:r>
              <a:rPr lang="en-US" altLang="ja-JP" sz="4000" dirty="0" smtClean="0">
                <a:solidFill>
                  <a:prstClr val="black"/>
                </a:solidFill>
                <a:latin typeface="HGPｺﾞｼｯｸE" panose="020B0900000000000000" pitchFamily="50" charset="-128"/>
                <a:ea typeface="HGPｺﾞｼｯｸE" panose="020B0900000000000000" pitchFamily="50" charset="-128"/>
              </a:rPr>
              <a:t>!</a:t>
            </a:r>
            <a:endParaRPr lang="en-US" altLang="ja-JP" sz="4000" dirty="0">
              <a:solidFill>
                <a:prstClr val="black"/>
              </a:solidFill>
              <a:latin typeface="HGPｺﾞｼｯｸE" panose="020B0900000000000000" pitchFamily="50" charset="-128"/>
              <a:ea typeface="HGPｺﾞｼｯｸE" panose="020B0900000000000000" pitchFamily="50" charset="-128"/>
            </a:endParaRPr>
          </a:p>
        </p:txBody>
      </p:sp>
      <p:sp>
        <p:nvSpPr>
          <p:cNvPr id="9" name="正方形/長方形 8"/>
          <p:cNvSpPr/>
          <p:nvPr/>
        </p:nvSpPr>
        <p:spPr>
          <a:xfrm>
            <a:off x="0" y="260648"/>
            <a:ext cx="9144000" cy="923330"/>
          </a:xfrm>
          <a:prstGeom prst="rect">
            <a:avLst/>
          </a:prstGeom>
          <a:noFill/>
          <a:ln w="57150">
            <a:noFill/>
          </a:ln>
        </p:spPr>
        <p:txBody>
          <a:bodyPr wrap="square">
            <a:spAutoFit/>
          </a:bodyPr>
          <a:lstStyle/>
          <a:p>
            <a:pPr algn="ctr" eaLnBrk="0" fontAlgn="base" hangingPunct="0">
              <a:spcBef>
                <a:spcPct val="0"/>
              </a:spcBef>
              <a:spcAft>
                <a:spcPct val="0"/>
              </a:spcAft>
            </a:pPr>
            <a:endParaRPr lang="en-US" altLang="ja-JP" sz="5400" dirty="0" smtClean="0">
              <a:solidFill>
                <a:prstClr val="white"/>
              </a:solidFill>
              <a:latin typeface="HG創英角ｺﾞｼｯｸUB" panose="020B0909000000000000" pitchFamily="49" charset="-128"/>
              <a:ea typeface="HG創英角ｺﾞｼｯｸUB" panose="020B0909000000000000" pitchFamily="49" charset="-128"/>
              <a:cs typeface="メイリオ" panose="020B0604030504040204" pitchFamily="50" charset="-128"/>
            </a:endParaRPr>
          </a:p>
        </p:txBody>
      </p:sp>
      <p:grpSp>
        <p:nvGrpSpPr>
          <p:cNvPr id="12" name="グループ化 11"/>
          <p:cNvGrpSpPr/>
          <p:nvPr/>
        </p:nvGrpSpPr>
        <p:grpSpPr>
          <a:xfrm>
            <a:off x="370464" y="1106305"/>
            <a:ext cx="4032448" cy="5563055"/>
            <a:chOff x="558632" y="1106305"/>
            <a:chExt cx="4032448" cy="5563055"/>
          </a:xfrm>
        </p:grpSpPr>
        <p:sp>
          <p:nvSpPr>
            <p:cNvPr id="3" name="角丸四角形 2"/>
            <p:cNvSpPr/>
            <p:nvPr/>
          </p:nvSpPr>
          <p:spPr>
            <a:xfrm>
              <a:off x="558632" y="1106305"/>
              <a:ext cx="4032448" cy="5563055"/>
            </a:xfrm>
            <a:prstGeom prst="round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21" name="角丸四角形 20"/>
            <p:cNvSpPr/>
            <p:nvPr/>
          </p:nvSpPr>
          <p:spPr>
            <a:xfrm>
              <a:off x="810660" y="1300101"/>
              <a:ext cx="3528392" cy="835276"/>
            </a:xfrm>
            <a:prstGeom prst="roundRect">
              <a:avLst>
                <a:gd name="adj" fmla="val 49768"/>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8" name="テキスト ボックス 7"/>
            <p:cNvSpPr txBox="1"/>
            <p:nvPr/>
          </p:nvSpPr>
          <p:spPr>
            <a:xfrm>
              <a:off x="1511660" y="1269621"/>
              <a:ext cx="3060340" cy="923330"/>
            </a:xfrm>
            <a:prstGeom prst="rect">
              <a:avLst/>
            </a:prstGeom>
            <a:noFill/>
          </p:spPr>
          <p:txBody>
            <a:bodyPr wrap="square" rtlCol="0">
              <a:spAutoFit/>
            </a:bodyPr>
            <a:lstStyle/>
            <a:p>
              <a:r>
                <a:rPr lang="ja-JP" altLang="en-US" dirty="0" smtClean="0">
                  <a:solidFill>
                    <a:prstClr val="black"/>
                  </a:solidFill>
                </a:rPr>
                <a:t>　しょう</a:t>
              </a:r>
              <a:r>
                <a:rPr lang="ja-JP" altLang="en-US" dirty="0" err="1" smtClean="0">
                  <a:solidFill>
                    <a:prstClr val="black"/>
                  </a:solidFill>
                </a:rPr>
                <a:t>ひせい</a:t>
              </a:r>
              <a:r>
                <a:rPr lang="ja-JP" altLang="en-US" dirty="0" smtClean="0">
                  <a:solidFill>
                    <a:prstClr val="black"/>
                  </a:solidFill>
                </a:rPr>
                <a:t>かつ</a:t>
              </a:r>
            </a:p>
            <a:p>
              <a:r>
                <a:rPr lang="ja-JP" altLang="en-US" sz="3600" dirty="0" smtClean="0">
                  <a:solidFill>
                    <a:prstClr val="black"/>
                  </a:solidFill>
                </a:rPr>
                <a:t>消費</a:t>
              </a:r>
              <a:r>
                <a:rPr lang="ja-JP" altLang="en-US" sz="3600" dirty="0">
                  <a:solidFill>
                    <a:prstClr val="black"/>
                  </a:solidFill>
                </a:rPr>
                <a:t>生活</a:t>
              </a:r>
            </a:p>
          </p:txBody>
        </p:sp>
        <p:pic>
          <p:nvPicPr>
            <p:cNvPr id="23" name="Picture 2" descr="G:\消費生活センター　消費者教育\イラストいろいろ\shopping_reji_man.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13048" y="2467118"/>
              <a:ext cx="2523615" cy="2523615"/>
            </a:xfrm>
            <a:prstGeom prst="rect">
              <a:avLst/>
            </a:prstGeom>
            <a:noFill/>
            <a:extLst>
              <a:ext uri="{909E8E84-426E-40DD-AFC4-6F175D3DCCD1}">
                <a14:hiddenFill xmlns:a14="http://schemas.microsoft.com/office/drawing/2010/main">
                  <a:solidFill>
                    <a:srgbClr val="FFFFFF"/>
                  </a:solidFill>
                </a14:hiddenFill>
              </a:ext>
            </a:extLst>
          </p:spPr>
        </p:pic>
        <p:sp>
          <p:nvSpPr>
            <p:cNvPr id="10" name="テキスト ボックス 9"/>
            <p:cNvSpPr txBox="1"/>
            <p:nvPr/>
          </p:nvSpPr>
          <p:spPr>
            <a:xfrm>
              <a:off x="930159" y="4895863"/>
              <a:ext cx="3278031" cy="1492716"/>
            </a:xfrm>
            <a:prstGeom prst="rect">
              <a:avLst/>
            </a:prstGeom>
            <a:noFill/>
          </p:spPr>
          <p:txBody>
            <a:bodyPr wrap="square" rtlCol="0">
              <a:spAutoFit/>
            </a:bodyPr>
            <a:lstStyle/>
            <a:p>
              <a:r>
                <a:rPr lang="ja-JP" altLang="en-US" sz="1600" dirty="0" smtClean="0">
                  <a:solidFill>
                    <a:prstClr val="black"/>
                  </a:solidFill>
                  <a:latin typeface="HG丸ｺﾞｼｯｸM-PRO" pitchFamily="50" charset="-128"/>
                  <a:ea typeface="HG丸ｺﾞｼｯｸM-PRO" pitchFamily="50" charset="-128"/>
                </a:rPr>
                <a:t>　</a:t>
              </a:r>
              <a:r>
                <a:rPr lang="ja-JP" altLang="en-US" sz="1200" dirty="0" smtClean="0">
                  <a:solidFill>
                    <a:prstClr val="black"/>
                  </a:solidFill>
                  <a:latin typeface="HG丸ｺﾞｼｯｸM-PRO" pitchFamily="50" charset="-128"/>
                  <a:ea typeface="HG丸ｺﾞｼｯｸM-PRO" pitchFamily="50" charset="-128"/>
                </a:rPr>
                <a:t>かね　　  はら　　     　　しょうひん</a:t>
              </a:r>
            </a:p>
            <a:p>
              <a:r>
                <a:rPr lang="ja-JP" altLang="en-US" sz="2400" dirty="0" smtClean="0">
                  <a:solidFill>
                    <a:prstClr val="black"/>
                  </a:solidFill>
                  <a:latin typeface="HG丸ｺﾞｼｯｸM-PRO" pitchFamily="50" charset="-128"/>
                  <a:ea typeface="HG丸ｺﾞｼｯｸM-PRO" pitchFamily="50" charset="-128"/>
                </a:rPr>
                <a:t>お金を払って、商品を</a:t>
              </a:r>
            </a:p>
            <a:p>
              <a:endParaRPr lang="ja-JP" altLang="en-US" sz="1200" dirty="0" smtClean="0">
                <a:solidFill>
                  <a:prstClr val="black"/>
                </a:solidFill>
                <a:latin typeface="HG丸ｺﾞｼｯｸM-PRO" pitchFamily="50" charset="-128"/>
                <a:ea typeface="HG丸ｺﾞｼｯｸM-PRO" pitchFamily="50" charset="-128"/>
              </a:endParaRPr>
            </a:p>
            <a:p>
              <a:r>
                <a:rPr lang="ja-JP" altLang="en-US" sz="1200" dirty="0" smtClean="0">
                  <a:solidFill>
                    <a:prstClr val="black"/>
                  </a:solidFill>
                  <a:latin typeface="HG丸ｺﾞｼｯｸM-PRO" pitchFamily="50" charset="-128"/>
                  <a:ea typeface="HG丸ｺﾞｼｯｸM-PRO" pitchFamily="50" charset="-128"/>
                </a:rPr>
                <a:t>こうにゅう　      せいかつ</a:t>
              </a:r>
              <a:endParaRPr lang="ja-JP" altLang="en-US" sz="1200" dirty="0">
                <a:solidFill>
                  <a:prstClr val="black"/>
                </a:solidFill>
                <a:latin typeface="HG丸ｺﾞｼｯｸM-PRO" pitchFamily="50" charset="-128"/>
                <a:ea typeface="HG丸ｺﾞｼｯｸM-PRO" pitchFamily="50" charset="-128"/>
              </a:endParaRPr>
            </a:p>
            <a:p>
              <a:r>
                <a:rPr lang="ja-JP" altLang="en-US" sz="2400" dirty="0" smtClean="0">
                  <a:solidFill>
                    <a:prstClr val="black"/>
                  </a:solidFill>
                  <a:latin typeface="HG丸ｺﾞｼｯｸM-PRO" pitchFamily="50" charset="-128"/>
                  <a:ea typeface="HG丸ｺﾞｼｯｸM-PRO" pitchFamily="50" charset="-128"/>
                </a:rPr>
                <a:t>購入し、生活すること</a:t>
              </a:r>
              <a:endParaRPr lang="ja-JP" altLang="en-US" sz="2400" dirty="0">
                <a:solidFill>
                  <a:prstClr val="black"/>
                </a:solidFill>
                <a:latin typeface="HG丸ｺﾞｼｯｸM-PRO" pitchFamily="50" charset="-128"/>
                <a:ea typeface="HG丸ｺﾞｼｯｸM-PRO" pitchFamily="50" charset="-128"/>
              </a:endParaRPr>
            </a:p>
          </p:txBody>
        </p:sp>
      </p:grpSp>
      <p:sp>
        <p:nvSpPr>
          <p:cNvPr id="27" name="角丸四角形 26"/>
          <p:cNvSpPr/>
          <p:nvPr/>
        </p:nvSpPr>
        <p:spPr>
          <a:xfrm>
            <a:off x="4860032" y="1142178"/>
            <a:ext cx="4032448" cy="5563055"/>
          </a:xfrm>
          <a:prstGeom prst="round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28" name="角丸四角形 27"/>
          <p:cNvSpPr/>
          <p:nvPr/>
        </p:nvSpPr>
        <p:spPr>
          <a:xfrm>
            <a:off x="5112060" y="1335974"/>
            <a:ext cx="3528392" cy="835276"/>
          </a:xfrm>
          <a:prstGeom prst="roundRect">
            <a:avLst>
              <a:gd name="adj" fmla="val 49768"/>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29" name="テキスト ボックス 28"/>
          <p:cNvSpPr txBox="1"/>
          <p:nvPr/>
        </p:nvSpPr>
        <p:spPr>
          <a:xfrm>
            <a:off x="5813060" y="1305494"/>
            <a:ext cx="3060340" cy="923330"/>
          </a:xfrm>
          <a:prstGeom prst="rect">
            <a:avLst/>
          </a:prstGeom>
          <a:noFill/>
        </p:spPr>
        <p:txBody>
          <a:bodyPr wrap="square" rtlCol="0">
            <a:spAutoFit/>
          </a:bodyPr>
          <a:lstStyle/>
          <a:p>
            <a:r>
              <a:rPr lang="ja-JP" altLang="en-US" dirty="0" smtClean="0">
                <a:solidFill>
                  <a:prstClr val="black"/>
                </a:solidFill>
              </a:rPr>
              <a:t>　しょうひしゃ</a:t>
            </a:r>
          </a:p>
          <a:p>
            <a:r>
              <a:rPr lang="ja-JP" altLang="en-US" sz="3600" dirty="0" smtClean="0">
                <a:solidFill>
                  <a:prstClr val="black"/>
                </a:solidFill>
              </a:rPr>
              <a:t>消費者</a:t>
            </a:r>
            <a:endParaRPr lang="ja-JP" altLang="en-US" sz="3600" dirty="0">
              <a:solidFill>
                <a:prstClr val="black"/>
              </a:solidFill>
            </a:endParaRPr>
          </a:p>
        </p:txBody>
      </p:sp>
      <p:sp>
        <p:nvSpPr>
          <p:cNvPr id="31" name="テキスト ボックス 30"/>
          <p:cNvSpPr txBox="1"/>
          <p:nvPr/>
        </p:nvSpPr>
        <p:spPr>
          <a:xfrm>
            <a:off x="5231559" y="4931736"/>
            <a:ext cx="3278031" cy="1369606"/>
          </a:xfrm>
          <a:prstGeom prst="rect">
            <a:avLst/>
          </a:prstGeom>
          <a:noFill/>
        </p:spPr>
        <p:txBody>
          <a:bodyPr wrap="square" rtlCol="0">
            <a:spAutoFit/>
          </a:bodyPr>
          <a:lstStyle/>
          <a:p>
            <a:r>
              <a:rPr lang="ja-JP" altLang="en-US" sz="1200" dirty="0" smtClean="0">
                <a:solidFill>
                  <a:prstClr val="black"/>
                </a:solidFill>
                <a:latin typeface="HG丸ｺﾞｼｯｸM-PRO" pitchFamily="50" charset="-128"/>
                <a:ea typeface="HG丸ｺﾞｼｯｸM-PRO" pitchFamily="50" charset="-128"/>
              </a:rPr>
              <a:t> しょうひん      こうにゅう</a:t>
            </a:r>
          </a:p>
          <a:p>
            <a:r>
              <a:rPr lang="ja-JP" altLang="en-US" sz="2400" dirty="0">
                <a:solidFill>
                  <a:prstClr val="black"/>
                </a:solidFill>
                <a:latin typeface="HG丸ｺﾞｼｯｸM-PRO" pitchFamily="50" charset="-128"/>
                <a:ea typeface="HG丸ｺﾞｼｯｸM-PRO" pitchFamily="50" charset="-128"/>
              </a:rPr>
              <a:t> </a:t>
            </a:r>
            <a:r>
              <a:rPr lang="ja-JP" altLang="en-US" sz="2400" dirty="0" smtClean="0">
                <a:solidFill>
                  <a:prstClr val="black"/>
                </a:solidFill>
                <a:latin typeface="HG丸ｺﾞｼｯｸM-PRO" pitchFamily="50" charset="-128"/>
                <a:ea typeface="HG丸ｺﾞｼｯｸM-PRO" pitchFamily="50" charset="-128"/>
              </a:rPr>
              <a:t>商品を  購入し、</a:t>
            </a:r>
          </a:p>
          <a:p>
            <a:endParaRPr lang="ja-JP" altLang="en-US" sz="1100" dirty="0" smtClean="0">
              <a:solidFill>
                <a:prstClr val="black"/>
              </a:solidFill>
              <a:latin typeface="HG丸ｺﾞｼｯｸM-PRO" pitchFamily="50" charset="-128"/>
              <a:ea typeface="HG丸ｺﾞｼｯｸM-PRO" pitchFamily="50" charset="-128"/>
            </a:endParaRPr>
          </a:p>
          <a:p>
            <a:r>
              <a:rPr lang="ja-JP" altLang="en-US" sz="1200" dirty="0" smtClean="0">
                <a:solidFill>
                  <a:prstClr val="black"/>
                </a:solidFill>
                <a:latin typeface="HG丸ｺﾞｼｯｸM-PRO" pitchFamily="50" charset="-128"/>
                <a:ea typeface="HG丸ｺﾞｼｯｸM-PRO" pitchFamily="50" charset="-128"/>
              </a:rPr>
              <a:t>しよう　     　　ひと</a:t>
            </a:r>
            <a:endParaRPr lang="ja-JP" altLang="en-US" sz="1200" dirty="0">
              <a:solidFill>
                <a:prstClr val="black"/>
              </a:solidFill>
              <a:latin typeface="HG丸ｺﾞｼｯｸM-PRO" pitchFamily="50" charset="-128"/>
              <a:ea typeface="HG丸ｺﾞｼｯｸM-PRO" pitchFamily="50" charset="-128"/>
            </a:endParaRPr>
          </a:p>
          <a:p>
            <a:r>
              <a:rPr lang="ja-JP" altLang="en-US" sz="2400" dirty="0" smtClean="0">
                <a:solidFill>
                  <a:prstClr val="black"/>
                </a:solidFill>
                <a:latin typeface="HG丸ｺﾞｼｯｸM-PRO" pitchFamily="50" charset="-128"/>
                <a:ea typeface="HG丸ｺﾞｼｯｸM-PRO" pitchFamily="50" charset="-128"/>
              </a:rPr>
              <a:t>使用する人のこと</a:t>
            </a:r>
            <a:endParaRPr lang="ja-JP" altLang="en-US" sz="2400" dirty="0">
              <a:solidFill>
                <a:prstClr val="black"/>
              </a:solidFill>
              <a:latin typeface="HG丸ｺﾞｼｯｸM-PRO" pitchFamily="50" charset="-128"/>
              <a:ea typeface="HG丸ｺﾞｼｯｸM-PRO" pitchFamily="50" charset="-128"/>
            </a:endParaRPr>
          </a:p>
        </p:txBody>
      </p:sp>
      <p:pic>
        <p:nvPicPr>
          <p:cNvPr id="1026" name="Picture 2" descr="G:\KINGSTON\くらしの一日講座\イラストいろいろ\イラスト\「買物 イラスト」.files\yjimage(4).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32590" y="2445785"/>
            <a:ext cx="2287332" cy="2415195"/>
          </a:xfrm>
          <a:prstGeom prst="rect">
            <a:avLst/>
          </a:prstGeom>
          <a:noFill/>
          <a:extLst>
            <a:ext uri="{909E8E84-426E-40DD-AFC4-6F175D3DCCD1}">
              <a14:hiddenFill xmlns:a14="http://schemas.microsoft.com/office/drawing/2010/main">
                <a:solidFill>
                  <a:srgbClr val="FFFFFF"/>
                </a:solidFill>
              </a14:hiddenFill>
            </a:ext>
          </a:extLst>
        </p:spPr>
      </p:pic>
      <p:sp>
        <p:nvSpPr>
          <p:cNvPr id="2" name="フッター プレースホルダー 1"/>
          <p:cNvSpPr>
            <a:spLocks noGrp="1"/>
          </p:cNvSpPr>
          <p:nvPr>
            <p:ph type="ftr" sz="quarter" idx="11"/>
          </p:nvPr>
        </p:nvSpPr>
        <p:spPr>
          <a:xfrm>
            <a:off x="6084168" y="6466606"/>
            <a:ext cx="2895600" cy="347108"/>
          </a:xfrm>
        </p:spPr>
        <p:txBody>
          <a:bodyPr/>
          <a:lstStyle/>
          <a:p>
            <a:pPr algn="r">
              <a:defRPr/>
            </a:pPr>
            <a:r>
              <a:rPr lang="en-US" altLang="ja-JP" dirty="0" smtClean="0">
                <a:solidFill>
                  <a:prstClr val="black">
                    <a:tint val="75000"/>
                  </a:prstClr>
                </a:solidFill>
              </a:rPr>
              <a:t>©2020</a:t>
            </a:r>
            <a:r>
              <a:rPr lang="ja-JP" altLang="en-US" dirty="0" smtClean="0">
                <a:solidFill>
                  <a:prstClr val="black">
                    <a:tint val="75000"/>
                  </a:prstClr>
                </a:solidFill>
              </a:rPr>
              <a:t>滋賀県消費生活センター</a:t>
            </a:r>
            <a:endParaRPr lang="en-US" dirty="0">
              <a:solidFill>
                <a:prstClr val="black">
                  <a:tint val="75000"/>
                </a:prstClr>
              </a:solidFill>
            </a:endParaRPr>
          </a:p>
        </p:txBody>
      </p:sp>
    </p:spTree>
    <p:extLst>
      <p:ext uri="{BB962C8B-B14F-4D97-AF65-F5344CB8AC3E}">
        <p14:creationId xmlns:p14="http://schemas.microsoft.com/office/powerpoint/2010/main" val="312022644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1.bp.blogspot.com/-bWl0WsdCB24/VmFj01CfhiI/AAAAAAAA1Z4/Tjd8pmzlLqU/s800/shopping_reji.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958953" y="4568851"/>
            <a:ext cx="3476589" cy="3237573"/>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https://4.bp.blogspot.com/-R6XFB59rFy0/UUhH63l9q-I/AAAAAAAAO5c/xa-LPMTzgpE/s1600/bousai_water.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20411273">
            <a:off x="13147640" y="2946834"/>
            <a:ext cx="429867" cy="964335"/>
          </a:xfrm>
          <a:prstGeom prst="rect">
            <a:avLst/>
          </a:prstGeom>
          <a:noFill/>
          <a:extLst>
            <a:ext uri="{909E8E84-426E-40DD-AFC4-6F175D3DCCD1}">
              <a14:hiddenFill xmlns:a14="http://schemas.microsoft.com/office/drawing/2010/main">
                <a:solidFill>
                  <a:srgbClr val="FFFFFF"/>
                </a:solidFill>
              </a14:hiddenFill>
            </a:ext>
          </a:extLst>
        </p:spPr>
      </p:pic>
      <p:sp>
        <p:nvSpPr>
          <p:cNvPr id="18" name="正方形/長方形 17"/>
          <p:cNvSpPr/>
          <p:nvPr/>
        </p:nvSpPr>
        <p:spPr>
          <a:xfrm>
            <a:off x="0" y="2689"/>
            <a:ext cx="9144000" cy="980728"/>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eaLnBrk="0" fontAlgn="base" hangingPunct="0">
              <a:spcBef>
                <a:spcPct val="0"/>
              </a:spcBef>
              <a:spcAft>
                <a:spcPct val="0"/>
              </a:spcAft>
            </a:pPr>
            <a:r>
              <a:rPr lang="en-US" altLang="ja-JP" sz="1200" dirty="0" smtClean="0">
                <a:solidFill>
                  <a:prstClr val="black"/>
                </a:solidFill>
                <a:latin typeface="HGPｺﾞｼｯｸE" panose="020B0900000000000000" pitchFamily="50" charset="-128"/>
                <a:ea typeface="HGPｺﾞｼｯｸE" panose="020B0900000000000000" pitchFamily="50" charset="-128"/>
              </a:rPr>
              <a:t>                                                                                                    </a:t>
            </a:r>
            <a:r>
              <a:rPr lang="ja-JP" altLang="en-US" sz="1400" dirty="0" smtClean="0">
                <a:solidFill>
                  <a:prstClr val="black"/>
                </a:solidFill>
                <a:latin typeface="HGPｺﾞｼｯｸE" panose="020B0900000000000000" pitchFamily="50" charset="-128"/>
                <a:ea typeface="HGPｺﾞｼｯｸE" panose="020B0900000000000000" pitchFamily="50" charset="-128"/>
              </a:rPr>
              <a:t>けいやく</a:t>
            </a:r>
            <a:endParaRPr lang="en-US" altLang="ja-JP" sz="1400" dirty="0" smtClean="0">
              <a:solidFill>
                <a:prstClr val="black"/>
              </a:solidFill>
              <a:latin typeface="HGPｺﾞｼｯｸE" panose="020B0900000000000000" pitchFamily="50" charset="-128"/>
              <a:ea typeface="HGPｺﾞｼｯｸE" panose="020B0900000000000000" pitchFamily="50" charset="-128"/>
            </a:endParaRPr>
          </a:p>
          <a:p>
            <a:pPr eaLnBrk="0" fontAlgn="base" hangingPunct="0">
              <a:spcBef>
                <a:spcPct val="0"/>
              </a:spcBef>
              <a:spcAft>
                <a:spcPct val="0"/>
              </a:spcAft>
            </a:pPr>
            <a:r>
              <a:rPr lang="ja-JP" altLang="en-US" sz="4400" dirty="0" smtClean="0">
                <a:solidFill>
                  <a:prstClr val="black"/>
                </a:solidFill>
                <a:latin typeface="HGPｺﾞｼｯｸE" panose="020B0900000000000000" pitchFamily="50" charset="-128"/>
                <a:ea typeface="HGPｺﾞｼｯｸE" panose="020B0900000000000000" pitchFamily="50" charset="-128"/>
              </a:rPr>
              <a:t>★今日のお話は・・・「契約」</a:t>
            </a:r>
            <a:endParaRPr lang="en-US" altLang="ja-JP" sz="4400" dirty="0" smtClean="0">
              <a:solidFill>
                <a:prstClr val="black"/>
              </a:solidFill>
              <a:latin typeface="HGPｺﾞｼｯｸE" panose="020B0900000000000000" pitchFamily="50" charset="-128"/>
              <a:ea typeface="HGPｺﾞｼｯｸE" panose="020B0900000000000000" pitchFamily="50" charset="-128"/>
            </a:endParaRPr>
          </a:p>
        </p:txBody>
      </p:sp>
      <p:pic>
        <p:nvPicPr>
          <p:cNvPr id="10" name="Picture 2" descr="G:\キャッフィー\caffy_01.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249928" y="2781986"/>
            <a:ext cx="2880320" cy="4076015"/>
          </a:xfrm>
          <a:prstGeom prst="rect">
            <a:avLst/>
          </a:prstGeom>
          <a:noFill/>
          <a:extLst>
            <a:ext uri="{909E8E84-426E-40DD-AFC4-6F175D3DCCD1}">
              <a14:hiddenFill xmlns:a14="http://schemas.microsoft.com/office/drawing/2010/main">
                <a:solidFill>
                  <a:srgbClr val="FFFFFF"/>
                </a:solidFill>
              </a14:hiddenFill>
            </a:ext>
          </a:extLst>
        </p:spPr>
      </p:pic>
      <p:sp>
        <p:nvSpPr>
          <p:cNvPr id="4" name="角丸四角形吹き出し 3"/>
          <p:cNvSpPr/>
          <p:nvPr/>
        </p:nvSpPr>
        <p:spPr>
          <a:xfrm>
            <a:off x="395536" y="1484785"/>
            <a:ext cx="5472608" cy="4702852"/>
          </a:xfrm>
          <a:prstGeom prst="wedgeRoundRectCallout">
            <a:avLst>
              <a:gd name="adj1" fmla="val 63916"/>
              <a:gd name="adj2" fmla="val 23413"/>
              <a:gd name="adj3" fmla="val 16667"/>
            </a:avLst>
          </a:prstGeom>
          <a:solidFill>
            <a:schemeClr val="accent5">
              <a:lumMod val="40000"/>
              <a:lumOff val="60000"/>
            </a:schemeClr>
          </a:solidFill>
          <a:ln w="95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3800" dirty="0">
              <a:solidFill>
                <a:srgbClr val="1F497D">
                  <a:lumMod val="50000"/>
                </a:srgbClr>
              </a:solidFill>
              <a:latin typeface="HG丸ｺﾞｼｯｸM-PRO" pitchFamily="50" charset="-128"/>
              <a:ea typeface="HG丸ｺﾞｼｯｸM-PRO" pitchFamily="50" charset="-128"/>
            </a:endParaRPr>
          </a:p>
        </p:txBody>
      </p:sp>
      <p:sp>
        <p:nvSpPr>
          <p:cNvPr id="3" name="正方形/長方形 2"/>
          <p:cNvSpPr/>
          <p:nvPr/>
        </p:nvSpPr>
        <p:spPr>
          <a:xfrm>
            <a:off x="467544" y="2035718"/>
            <a:ext cx="5328592" cy="3785652"/>
          </a:xfrm>
          <a:prstGeom prst="rect">
            <a:avLst/>
          </a:prstGeom>
        </p:spPr>
        <p:txBody>
          <a:bodyPr wrap="square">
            <a:spAutoFit/>
          </a:bodyPr>
          <a:lstStyle/>
          <a:p>
            <a:pPr lvl="0" algn="ctr"/>
            <a:r>
              <a:rPr lang="ja-JP" altLang="en-US" sz="3800" dirty="0">
                <a:solidFill>
                  <a:srgbClr val="1F497D">
                    <a:lumMod val="50000"/>
                  </a:srgbClr>
                </a:solidFill>
                <a:latin typeface="HG丸ｺﾞｼｯｸM-PRO" pitchFamily="50" charset="-128"/>
                <a:ea typeface="HG丸ｺﾞｼｯｸM-PRO" pitchFamily="50" charset="-128"/>
              </a:rPr>
              <a:t>毎日の生活のなか</a:t>
            </a:r>
            <a:r>
              <a:rPr lang="ja-JP" altLang="en-US" sz="3800" dirty="0" smtClean="0">
                <a:solidFill>
                  <a:srgbClr val="1F497D">
                    <a:lumMod val="50000"/>
                  </a:srgbClr>
                </a:solidFill>
                <a:latin typeface="HG丸ｺﾞｼｯｸM-PRO" pitchFamily="50" charset="-128"/>
                <a:ea typeface="HG丸ｺﾞｼｯｸM-PRO" pitchFamily="50" charset="-128"/>
              </a:rPr>
              <a:t>で</a:t>
            </a:r>
          </a:p>
          <a:p>
            <a:pPr lvl="0"/>
            <a:r>
              <a:rPr lang="ja-JP" altLang="en-US" sz="1200" dirty="0">
                <a:solidFill>
                  <a:srgbClr val="1F497D">
                    <a:lumMod val="50000"/>
                  </a:srgbClr>
                </a:solidFill>
                <a:latin typeface="HG丸ｺﾞｼｯｸM-PRO" pitchFamily="50" charset="-128"/>
                <a:ea typeface="HG丸ｺﾞｼｯｸM-PRO" pitchFamily="50" charset="-128"/>
              </a:rPr>
              <a:t>　</a:t>
            </a:r>
            <a:r>
              <a:rPr lang="ja-JP" altLang="en-US" sz="1200" dirty="0" smtClean="0">
                <a:solidFill>
                  <a:srgbClr val="1F497D">
                    <a:lumMod val="50000"/>
                  </a:srgbClr>
                </a:solidFill>
                <a:latin typeface="HG丸ｺﾞｼｯｸM-PRO" pitchFamily="50" charset="-128"/>
                <a:ea typeface="HG丸ｺﾞｼｯｸM-PRO" pitchFamily="50" charset="-128"/>
              </a:rPr>
              <a:t>　　　　　　　　　　　　</a:t>
            </a:r>
            <a:r>
              <a:rPr lang="ja-JP" altLang="en-US" sz="1200" dirty="0" smtClean="0">
                <a:solidFill>
                  <a:srgbClr val="C00000"/>
                </a:solidFill>
                <a:latin typeface="HG丸ｺﾞｼｯｸM-PRO" pitchFamily="50" charset="-128"/>
                <a:ea typeface="HG丸ｺﾞｼｯｸM-PRO" pitchFamily="50" charset="-128"/>
              </a:rPr>
              <a:t>　けいやく</a:t>
            </a:r>
            <a:endParaRPr lang="ja-JP" altLang="en-US" sz="1200" dirty="0">
              <a:solidFill>
                <a:srgbClr val="C00000"/>
              </a:solidFill>
              <a:latin typeface="HG丸ｺﾞｼｯｸM-PRO" pitchFamily="50" charset="-128"/>
              <a:ea typeface="HG丸ｺﾞｼｯｸM-PRO" pitchFamily="50" charset="-128"/>
            </a:endParaRPr>
          </a:p>
          <a:p>
            <a:pPr lvl="0" algn="ctr"/>
            <a:r>
              <a:rPr lang="ja-JP" altLang="en-US" sz="3800" dirty="0">
                <a:solidFill>
                  <a:srgbClr val="1F497D">
                    <a:lumMod val="50000"/>
                  </a:srgbClr>
                </a:solidFill>
                <a:latin typeface="HG丸ｺﾞｼｯｸM-PRO" pitchFamily="50" charset="-128"/>
                <a:ea typeface="HG丸ｺﾞｼｯｸM-PRO" pitchFamily="50" charset="-128"/>
              </a:rPr>
              <a:t>「</a:t>
            </a:r>
            <a:r>
              <a:rPr lang="ja-JP" altLang="en-US" sz="3800" dirty="0">
                <a:solidFill>
                  <a:srgbClr val="FF0000"/>
                </a:solidFill>
                <a:latin typeface="HGP創英角ｺﾞｼｯｸUB" pitchFamily="50" charset="-128"/>
                <a:ea typeface="HGP創英角ｺﾞｼｯｸUB" pitchFamily="50" charset="-128"/>
              </a:rPr>
              <a:t>契約</a:t>
            </a:r>
            <a:r>
              <a:rPr lang="ja-JP" altLang="en-US" sz="3800" dirty="0">
                <a:solidFill>
                  <a:srgbClr val="1F497D">
                    <a:lumMod val="50000"/>
                  </a:srgbClr>
                </a:solidFill>
                <a:latin typeface="HG丸ｺﾞｼｯｸM-PRO" pitchFamily="50" charset="-128"/>
                <a:ea typeface="HG丸ｺﾞｼｯｸM-PRO" pitchFamily="50" charset="-128"/>
              </a:rPr>
              <a:t>」</a:t>
            </a:r>
          </a:p>
          <a:p>
            <a:pPr lvl="0" algn="ctr"/>
            <a:r>
              <a:rPr lang="ja-JP" altLang="en-US" sz="3800" dirty="0">
                <a:solidFill>
                  <a:srgbClr val="1F497D">
                    <a:lumMod val="50000"/>
                  </a:srgbClr>
                </a:solidFill>
                <a:latin typeface="HG丸ｺﾞｼｯｸM-PRO" pitchFamily="50" charset="-128"/>
                <a:ea typeface="HG丸ｺﾞｼｯｸM-PRO" pitchFamily="50" charset="-128"/>
              </a:rPr>
              <a:t>どんなものが</a:t>
            </a:r>
          </a:p>
          <a:p>
            <a:pPr lvl="0" algn="ctr"/>
            <a:r>
              <a:rPr lang="ja-JP" altLang="en-US" sz="3800" dirty="0">
                <a:solidFill>
                  <a:srgbClr val="1F497D">
                    <a:lumMod val="50000"/>
                  </a:srgbClr>
                </a:solidFill>
                <a:latin typeface="HG丸ｺﾞｼｯｸM-PRO" pitchFamily="50" charset="-128"/>
                <a:ea typeface="HG丸ｺﾞｼｯｸM-PRO" pitchFamily="50" charset="-128"/>
              </a:rPr>
              <a:t>あるでしょうか</a:t>
            </a:r>
            <a:r>
              <a:rPr lang="en-US" altLang="ja-JP" sz="3800" dirty="0">
                <a:solidFill>
                  <a:srgbClr val="1F497D">
                    <a:lumMod val="50000"/>
                  </a:srgbClr>
                </a:solidFill>
                <a:latin typeface="HG丸ｺﾞｼｯｸM-PRO" pitchFamily="50" charset="-128"/>
                <a:ea typeface="HG丸ｺﾞｼｯｸM-PRO" pitchFamily="50" charset="-128"/>
              </a:rPr>
              <a:t>?</a:t>
            </a:r>
          </a:p>
          <a:p>
            <a:pPr lvl="0" algn="ctr"/>
            <a:endParaRPr lang="en-US" altLang="ja-JP" sz="3800" dirty="0">
              <a:solidFill>
                <a:srgbClr val="1F497D">
                  <a:lumMod val="50000"/>
                </a:srgbClr>
              </a:solidFill>
              <a:latin typeface="HG丸ｺﾞｼｯｸM-PRO" pitchFamily="50" charset="-128"/>
              <a:ea typeface="HG丸ｺﾞｼｯｸM-PRO" pitchFamily="50" charset="-128"/>
            </a:endParaRPr>
          </a:p>
          <a:p>
            <a:pPr lvl="0" algn="ctr"/>
            <a:r>
              <a:rPr lang="ja-JP" altLang="en-US" sz="3800" dirty="0">
                <a:solidFill>
                  <a:srgbClr val="1F497D">
                    <a:lumMod val="50000"/>
                  </a:srgbClr>
                </a:solidFill>
                <a:latin typeface="HG丸ｺﾞｼｯｸM-PRO" pitchFamily="50" charset="-128"/>
                <a:ea typeface="HG丸ｺﾞｼｯｸM-PRO" pitchFamily="50" charset="-128"/>
              </a:rPr>
              <a:t>さがしてみましょう</a:t>
            </a:r>
            <a:r>
              <a:rPr lang="en-US" altLang="ja-JP" sz="3800" dirty="0">
                <a:solidFill>
                  <a:srgbClr val="1F497D">
                    <a:lumMod val="50000"/>
                  </a:srgbClr>
                </a:solidFill>
                <a:latin typeface="HG丸ｺﾞｼｯｸM-PRO" pitchFamily="50" charset="-128"/>
                <a:ea typeface="HG丸ｺﾞｼｯｸM-PRO" pitchFamily="50" charset="-128"/>
              </a:rPr>
              <a:t>!</a:t>
            </a:r>
            <a:endParaRPr lang="ja-JP" altLang="en-US" sz="3800" dirty="0">
              <a:solidFill>
                <a:srgbClr val="1F497D">
                  <a:lumMod val="50000"/>
                </a:srgbClr>
              </a:solidFill>
              <a:latin typeface="HG丸ｺﾞｼｯｸM-PRO" pitchFamily="50" charset="-128"/>
              <a:ea typeface="HG丸ｺﾞｼｯｸM-PRO" pitchFamily="50" charset="-128"/>
            </a:endParaRPr>
          </a:p>
        </p:txBody>
      </p:sp>
      <p:sp>
        <p:nvSpPr>
          <p:cNvPr id="2" name="フッター プレースホルダー 1"/>
          <p:cNvSpPr>
            <a:spLocks noGrp="1"/>
          </p:cNvSpPr>
          <p:nvPr>
            <p:ph type="ftr" sz="quarter" idx="11"/>
          </p:nvPr>
        </p:nvSpPr>
        <p:spPr>
          <a:xfrm>
            <a:off x="6372200" y="6520259"/>
            <a:ext cx="2895600" cy="365125"/>
          </a:xfrm>
        </p:spPr>
        <p:txBody>
          <a:bodyPr/>
          <a:lstStyle/>
          <a:p>
            <a:pPr>
              <a:defRPr/>
            </a:pPr>
            <a:r>
              <a:rPr lang="en-US" altLang="ja-JP" dirty="0" smtClean="0">
                <a:solidFill>
                  <a:prstClr val="black">
                    <a:tint val="75000"/>
                  </a:prstClr>
                </a:solidFill>
              </a:rPr>
              <a:t>©2020</a:t>
            </a:r>
            <a:r>
              <a:rPr lang="ja-JP" altLang="en-US" dirty="0" smtClean="0">
                <a:solidFill>
                  <a:prstClr val="black">
                    <a:tint val="75000"/>
                  </a:prstClr>
                </a:solidFill>
              </a:rPr>
              <a:t>滋賀県消費生活センター</a:t>
            </a:r>
            <a:endParaRPr lang="en-US" dirty="0">
              <a:solidFill>
                <a:prstClr val="black">
                  <a:tint val="75000"/>
                </a:prstClr>
              </a:solidFill>
            </a:endParaRPr>
          </a:p>
        </p:txBody>
      </p:sp>
    </p:spTree>
    <p:extLst>
      <p:ext uri="{BB962C8B-B14F-4D97-AF65-F5344CB8AC3E}">
        <p14:creationId xmlns:p14="http://schemas.microsoft.com/office/powerpoint/2010/main" val="274176211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正方形/長方形 5"/>
          <p:cNvSpPr/>
          <p:nvPr/>
        </p:nvSpPr>
        <p:spPr>
          <a:xfrm>
            <a:off x="0" y="-27384"/>
            <a:ext cx="9144000" cy="980728"/>
          </a:xfrm>
          <a:prstGeom prst="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eaLnBrk="0" fontAlgn="base" hangingPunct="0">
              <a:spcBef>
                <a:spcPct val="0"/>
              </a:spcBef>
              <a:spcAft>
                <a:spcPct val="0"/>
              </a:spcAft>
            </a:pPr>
            <a:r>
              <a:rPr lang="ja-JP" altLang="en-US" sz="2000" dirty="0" smtClean="0">
                <a:solidFill>
                  <a:prstClr val="black"/>
                </a:solidFill>
                <a:latin typeface="HGPｺﾞｼｯｸE" panose="020B0900000000000000" pitchFamily="50" charset="-128"/>
                <a:ea typeface="HGPｺﾞｼｯｸE" panose="020B0900000000000000" pitchFamily="50" charset="-128"/>
              </a:rPr>
              <a:t>　　 まいにち　　　　　　　　　　　　　　　けいやく</a:t>
            </a:r>
          </a:p>
          <a:p>
            <a:pPr eaLnBrk="0" fontAlgn="base" hangingPunct="0">
              <a:spcBef>
                <a:spcPct val="0"/>
              </a:spcBef>
              <a:spcAft>
                <a:spcPct val="0"/>
              </a:spcAft>
            </a:pPr>
            <a:r>
              <a:rPr lang="en-US" altLang="ja-JP" sz="4000" dirty="0" smtClean="0">
                <a:solidFill>
                  <a:prstClr val="black"/>
                </a:solidFill>
                <a:latin typeface="HGPｺﾞｼｯｸE" panose="020B0900000000000000" pitchFamily="50" charset="-128"/>
                <a:ea typeface="HGPｺﾞｼｯｸE" panose="020B0900000000000000" pitchFamily="50" charset="-128"/>
              </a:rPr>
              <a:t>2.</a:t>
            </a:r>
            <a:r>
              <a:rPr lang="ja-JP" altLang="en-US" sz="4000" dirty="0">
                <a:solidFill>
                  <a:prstClr val="black"/>
                </a:solidFill>
                <a:latin typeface="HGPｺﾞｼｯｸE" panose="020B0900000000000000" pitchFamily="50" charset="-128"/>
                <a:ea typeface="HGPｺﾞｼｯｸE" panose="020B0900000000000000" pitchFamily="50" charset="-128"/>
              </a:rPr>
              <a:t>毎日</a:t>
            </a:r>
            <a:r>
              <a:rPr lang="ja-JP" altLang="en-US" sz="4000" dirty="0" smtClean="0">
                <a:solidFill>
                  <a:prstClr val="black"/>
                </a:solidFill>
                <a:latin typeface="HGPｺﾞｼｯｸE" panose="020B0900000000000000" pitchFamily="50" charset="-128"/>
                <a:ea typeface="HGPｺﾞｼｯｸE" panose="020B0900000000000000" pitchFamily="50" charset="-128"/>
              </a:rPr>
              <a:t>、たくさんの契約をしています</a:t>
            </a:r>
            <a:endParaRPr lang="en-US" altLang="ja-JP" sz="4000" dirty="0">
              <a:solidFill>
                <a:prstClr val="black"/>
              </a:solidFill>
              <a:latin typeface="HGPｺﾞｼｯｸE" panose="020B0900000000000000" pitchFamily="50" charset="-128"/>
              <a:ea typeface="HGPｺﾞｼｯｸE" panose="020B0900000000000000" pitchFamily="50" charset="-128"/>
            </a:endParaRPr>
          </a:p>
        </p:txBody>
      </p:sp>
      <p:sp>
        <p:nvSpPr>
          <p:cNvPr id="9" name="正方形/長方形 8"/>
          <p:cNvSpPr/>
          <p:nvPr/>
        </p:nvSpPr>
        <p:spPr>
          <a:xfrm>
            <a:off x="0" y="260648"/>
            <a:ext cx="9144000" cy="923330"/>
          </a:xfrm>
          <a:prstGeom prst="rect">
            <a:avLst/>
          </a:prstGeom>
          <a:noFill/>
          <a:ln w="57150">
            <a:noFill/>
          </a:ln>
        </p:spPr>
        <p:txBody>
          <a:bodyPr wrap="square">
            <a:spAutoFit/>
          </a:bodyPr>
          <a:lstStyle/>
          <a:p>
            <a:pPr algn="ctr" eaLnBrk="0" fontAlgn="base" hangingPunct="0">
              <a:spcBef>
                <a:spcPct val="0"/>
              </a:spcBef>
              <a:spcAft>
                <a:spcPct val="0"/>
              </a:spcAft>
            </a:pPr>
            <a:endParaRPr lang="en-US" altLang="ja-JP" sz="5400" dirty="0" smtClean="0">
              <a:solidFill>
                <a:prstClr val="white"/>
              </a:solidFill>
              <a:latin typeface="HG創英角ｺﾞｼｯｸUB" panose="020B0909000000000000" pitchFamily="49" charset="-128"/>
              <a:ea typeface="HG創英角ｺﾞｼｯｸUB" panose="020B0909000000000000" pitchFamily="49" charset="-128"/>
              <a:cs typeface="メイリオ" panose="020B0604030504040204" pitchFamily="50" charset="-128"/>
            </a:endParaRPr>
          </a:p>
        </p:txBody>
      </p:sp>
      <p:pic>
        <p:nvPicPr>
          <p:cNvPr id="7" name="Picture 6" descr="https://2.bp.blogspot.com/-GGfii9Z69q8/UylAddR0EQI/AAAAAAAAeU4/FlbkXJb7D-U/s800/shinbun_man.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27584" y="1467919"/>
            <a:ext cx="1491429" cy="1702059"/>
          </a:xfrm>
          <a:prstGeom prst="rect">
            <a:avLst/>
          </a:prstGeom>
          <a:noFill/>
          <a:extLst>
            <a:ext uri="{909E8E84-426E-40DD-AFC4-6F175D3DCCD1}">
              <a14:hiddenFill xmlns:a14="http://schemas.microsoft.com/office/drawing/2010/main">
                <a:solidFill>
                  <a:srgbClr val="FFFFFF"/>
                </a:solidFill>
              </a14:hiddenFill>
            </a:ext>
          </a:extLst>
        </p:spPr>
      </p:pic>
      <p:pic>
        <p:nvPicPr>
          <p:cNvPr id="1031" name="Picture 7" descr="F:\KINGSTON\くらしの一日講座\イラストいろいろ\映画鑑賞.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78446" y="4788349"/>
            <a:ext cx="1714500" cy="1714500"/>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F:\KINGSTON\くらしの一日講座\イラストいろいろ\ゲーム.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023672" y="1585802"/>
            <a:ext cx="1584176" cy="1584176"/>
          </a:xfrm>
          <a:prstGeom prst="rect">
            <a:avLst/>
          </a:prstGeom>
          <a:noFill/>
          <a:extLst>
            <a:ext uri="{909E8E84-426E-40DD-AFC4-6F175D3DCCD1}">
              <a14:hiddenFill xmlns:a14="http://schemas.microsoft.com/office/drawing/2010/main">
                <a:solidFill>
                  <a:srgbClr val="FFFFFF"/>
                </a:solidFill>
              </a14:hiddenFill>
            </a:ext>
          </a:extLst>
        </p:spPr>
      </p:pic>
      <p:sp>
        <p:nvSpPr>
          <p:cNvPr id="2" name="円/楕円 1"/>
          <p:cNvSpPr/>
          <p:nvPr/>
        </p:nvSpPr>
        <p:spPr>
          <a:xfrm>
            <a:off x="467544" y="3348743"/>
            <a:ext cx="8136904" cy="1240355"/>
          </a:xfrm>
          <a:prstGeom prst="ellipse">
            <a:avLst/>
          </a:prstGeom>
          <a:solidFill>
            <a:srgbClr val="99FF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eaLnBrk="0" fontAlgn="base" hangingPunct="0">
              <a:spcBef>
                <a:spcPct val="0"/>
              </a:spcBef>
              <a:spcAft>
                <a:spcPct val="0"/>
              </a:spcAft>
            </a:pPr>
            <a:r>
              <a:rPr lang="ja-JP" altLang="en-US" b="1" dirty="0" smtClean="0">
                <a:solidFill>
                  <a:srgbClr val="1F497D"/>
                </a:solidFill>
                <a:latin typeface="HGSｺﾞｼｯｸM" pitchFamily="50" charset="-128"/>
                <a:ea typeface="HGSｺﾞｼｯｸM" pitchFamily="50" charset="-128"/>
              </a:rPr>
              <a:t>　　　　　　　　あいて</a:t>
            </a:r>
          </a:p>
          <a:p>
            <a:pPr algn="ctr" eaLnBrk="0" fontAlgn="base" hangingPunct="0">
              <a:spcBef>
                <a:spcPct val="0"/>
              </a:spcBef>
              <a:spcAft>
                <a:spcPct val="0"/>
              </a:spcAft>
            </a:pPr>
            <a:r>
              <a:rPr lang="ja-JP" altLang="en-US" sz="3200" b="1" dirty="0" smtClean="0">
                <a:solidFill>
                  <a:srgbClr val="1F497D"/>
                </a:solidFill>
                <a:latin typeface="HGSｺﾞｼｯｸM" pitchFamily="50" charset="-128"/>
                <a:ea typeface="HGSｺﾞｼｯｸM" pitchFamily="50" charset="-128"/>
              </a:rPr>
              <a:t>いろんな相手</a:t>
            </a:r>
            <a:r>
              <a:rPr lang="en-US" altLang="ja-JP" sz="3200" b="1" dirty="0" smtClean="0">
                <a:solidFill>
                  <a:srgbClr val="1F497D"/>
                </a:solidFill>
                <a:latin typeface="HGSｺﾞｼｯｸM" pitchFamily="50" charset="-128"/>
                <a:ea typeface="HGSｺﾞｼｯｸM" pitchFamily="50" charset="-128"/>
              </a:rPr>
              <a:t>/</a:t>
            </a:r>
            <a:r>
              <a:rPr lang="ja-JP" altLang="en-US" sz="3200" b="1" dirty="0" smtClean="0">
                <a:solidFill>
                  <a:srgbClr val="1F497D"/>
                </a:solidFill>
                <a:latin typeface="HGSｺﾞｼｯｸM" pitchFamily="50" charset="-128"/>
                <a:ea typeface="HGSｺﾞｼｯｸM" pitchFamily="50" charset="-128"/>
              </a:rPr>
              <a:t>いろんなこと</a:t>
            </a:r>
            <a:endParaRPr lang="ja-JP" altLang="en-US" sz="3200" b="1" dirty="0">
              <a:solidFill>
                <a:srgbClr val="1F497D"/>
              </a:solidFill>
              <a:latin typeface="HGSｺﾞｼｯｸM" pitchFamily="50" charset="-128"/>
              <a:ea typeface="HGSｺﾞｼｯｸM" pitchFamily="50" charset="-128"/>
            </a:endParaRPr>
          </a:p>
        </p:txBody>
      </p:sp>
      <p:pic>
        <p:nvPicPr>
          <p:cNvPr id="22" name="図 2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760004" y="4990801"/>
            <a:ext cx="1623992" cy="1623992"/>
          </a:xfrm>
          <a:prstGeom prst="rect">
            <a:avLst/>
          </a:prstGeom>
        </p:spPr>
      </p:pic>
      <p:pic>
        <p:nvPicPr>
          <p:cNvPr id="24" name="図 23"/>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455675" y="1585802"/>
            <a:ext cx="1545018" cy="1545019"/>
          </a:xfrm>
          <a:prstGeom prst="rect">
            <a:avLst/>
          </a:prstGeom>
        </p:spPr>
      </p:pic>
      <p:pic>
        <p:nvPicPr>
          <p:cNvPr id="25" name="Picture 6" descr="トランクを持って旅行をしている女性のイラスト"/>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7494145" y="1585802"/>
            <a:ext cx="1427673" cy="1642709"/>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G:\消費生活センター　消費者教育\イラストいろいろ\光l回線.jpg"/>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093663" y="4791058"/>
            <a:ext cx="2486025" cy="1838325"/>
          </a:xfrm>
          <a:prstGeom prst="rect">
            <a:avLst/>
          </a:prstGeom>
          <a:noFill/>
          <a:extLst>
            <a:ext uri="{909E8E84-426E-40DD-AFC4-6F175D3DCCD1}">
              <a14:hiddenFill xmlns:a14="http://schemas.microsoft.com/office/drawing/2010/main">
                <a:solidFill>
                  <a:srgbClr val="FFFFFF"/>
                </a:solidFill>
              </a14:hiddenFill>
            </a:ext>
          </a:extLst>
        </p:spPr>
      </p:pic>
      <p:sp>
        <p:nvSpPr>
          <p:cNvPr id="3" name="フッター プレースホルダー 2"/>
          <p:cNvSpPr>
            <a:spLocks noGrp="1"/>
          </p:cNvSpPr>
          <p:nvPr>
            <p:ph type="ftr" sz="quarter" idx="11"/>
          </p:nvPr>
        </p:nvSpPr>
        <p:spPr>
          <a:xfrm>
            <a:off x="6228184" y="6492875"/>
            <a:ext cx="2895600" cy="365125"/>
          </a:xfrm>
        </p:spPr>
        <p:txBody>
          <a:bodyPr/>
          <a:lstStyle/>
          <a:p>
            <a:pPr>
              <a:defRPr/>
            </a:pPr>
            <a:r>
              <a:rPr lang="en-US" altLang="ja-JP" dirty="0" smtClean="0">
                <a:solidFill>
                  <a:prstClr val="black">
                    <a:tint val="75000"/>
                  </a:prstClr>
                </a:solidFill>
              </a:rPr>
              <a:t>©2020</a:t>
            </a:r>
            <a:r>
              <a:rPr lang="ja-JP" altLang="en-US" dirty="0" smtClean="0">
                <a:solidFill>
                  <a:prstClr val="black">
                    <a:tint val="75000"/>
                  </a:prstClr>
                </a:solidFill>
              </a:rPr>
              <a:t>滋賀県消費生活センター</a:t>
            </a:r>
            <a:endParaRPr lang="en-US" dirty="0">
              <a:solidFill>
                <a:prstClr val="black">
                  <a:tint val="75000"/>
                </a:prstClr>
              </a:solidFill>
            </a:endParaRPr>
          </a:p>
        </p:txBody>
      </p:sp>
    </p:spTree>
    <p:extLst>
      <p:ext uri="{BB962C8B-B14F-4D97-AF65-F5344CB8AC3E}">
        <p14:creationId xmlns:p14="http://schemas.microsoft.com/office/powerpoint/2010/main" val="266942627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accent3">
            <a:lumMod val="20000"/>
            <a:lumOff val="80000"/>
          </a:schemeClr>
        </a:solidFill>
        <a:effectLst/>
      </p:bgPr>
    </p:bg>
    <p:spTree>
      <p:nvGrpSpPr>
        <p:cNvPr id="1" name=""/>
        <p:cNvGrpSpPr/>
        <p:nvPr/>
      </p:nvGrpSpPr>
      <p:grpSpPr>
        <a:xfrm>
          <a:off x="0" y="0"/>
          <a:ext cx="0" cy="0"/>
          <a:chOff x="0" y="0"/>
          <a:chExt cx="0" cy="0"/>
        </a:xfrm>
      </p:grpSpPr>
      <p:pic>
        <p:nvPicPr>
          <p:cNvPr id="4" name="図 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711131" y="1714477"/>
            <a:ext cx="2220568" cy="19207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右矢印 4"/>
          <p:cNvSpPr/>
          <p:nvPr/>
        </p:nvSpPr>
        <p:spPr>
          <a:xfrm>
            <a:off x="1978912" y="2789385"/>
            <a:ext cx="2325940" cy="1691671"/>
          </a:xfrm>
          <a:prstGeom prst="rightArrow">
            <a:avLst/>
          </a:prstGeom>
          <a:solidFill>
            <a:srgbClr val="FF0000"/>
          </a:solidFill>
          <a:ln w="9525" cap="flat" cmpd="sng" algn="ctr">
            <a:solidFill>
              <a:srgbClr val="FF0000"/>
            </a:solidFill>
            <a:prstDash val="solid"/>
          </a:ln>
          <a:effectLst>
            <a:outerShdw blurRad="40000" dist="23000" dir="5400000" rotWithShape="0">
              <a:srgbClr val="000000">
                <a:alpha val="35000"/>
              </a:srgbClr>
            </a:outerShdw>
          </a:effectLst>
        </p:spPr>
        <p:txBody>
          <a:bodyPr anchor="ctr"/>
          <a:lstStyle/>
          <a:p>
            <a:pPr algn="ctr" defTabSz="342900">
              <a:defRPr/>
            </a:pPr>
            <a:r>
              <a:rPr kumimoji="0" lang="ja-JP" altLang="en-US" sz="1600" kern="0" dirty="0" smtClean="0">
                <a:solidFill>
                  <a:prstClr val="white"/>
                </a:solidFill>
                <a:latin typeface="HGP創英角ｺﾞｼｯｸUB" panose="020B0900000000000000" pitchFamily="50" charset="-128"/>
                <a:ea typeface="HGP創英角ｺﾞｼｯｸUB" panose="020B0900000000000000" pitchFamily="50" charset="-128"/>
              </a:rPr>
              <a:t>もうしこみ</a:t>
            </a:r>
          </a:p>
          <a:p>
            <a:pPr algn="ctr" defTabSz="342900">
              <a:defRPr/>
            </a:pPr>
            <a:r>
              <a:rPr kumimoji="0" lang="ja-JP" altLang="en-US" sz="2700" kern="0" dirty="0" smtClean="0">
                <a:solidFill>
                  <a:prstClr val="white"/>
                </a:solidFill>
                <a:latin typeface="HGP創英角ｺﾞｼｯｸUB" panose="020B0900000000000000" pitchFamily="50" charset="-128"/>
                <a:ea typeface="HGP創英角ｺﾞｼｯｸUB" panose="020B0900000000000000" pitchFamily="50" charset="-128"/>
              </a:rPr>
              <a:t>申込</a:t>
            </a:r>
            <a:endParaRPr kumimoji="0" lang="ja-JP" altLang="en-US" sz="2700" kern="0" dirty="0">
              <a:solidFill>
                <a:prstClr val="white"/>
              </a:solidFill>
              <a:latin typeface="HGP創英角ｺﾞｼｯｸUB" panose="020B0900000000000000" pitchFamily="50" charset="-128"/>
              <a:ea typeface="HGP創英角ｺﾞｼｯｸUB" panose="020B0900000000000000" pitchFamily="50" charset="-128"/>
            </a:endParaRPr>
          </a:p>
        </p:txBody>
      </p:sp>
      <p:sp>
        <p:nvSpPr>
          <p:cNvPr id="6" name="左矢印 5"/>
          <p:cNvSpPr/>
          <p:nvPr/>
        </p:nvSpPr>
        <p:spPr>
          <a:xfrm>
            <a:off x="4304852" y="2789385"/>
            <a:ext cx="2211364" cy="1691671"/>
          </a:xfrm>
          <a:prstGeom prst="leftArrow">
            <a:avLst>
              <a:gd name="adj1" fmla="val 52631"/>
              <a:gd name="adj2" fmla="val 50000"/>
            </a:avLst>
          </a:prstGeom>
          <a:solidFill>
            <a:srgbClr val="0070C0"/>
          </a:solidFill>
          <a:ln w="9525" cap="flat" cmpd="sng" algn="ctr">
            <a:solidFill>
              <a:srgbClr val="4F81BD">
                <a:shade val="95000"/>
                <a:satMod val="105000"/>
              </a:srgbClr>
            </a:solidFill>
            <a:prstDash val="solid"/>
          </a:ln>
          <a:effectLst>
            <a:outerShdw blurRad="40000" dist="23000" dir="5400000" rotWithShape="0">
              <a:srgbClr val="000000">
                <a:alpha val="35000"/>
              </a:srgbClr>
            </a:outerShdw>
          </a:effectLst>
        </p:spPr>
        <p:txBody>
          <a:bodyPr anchor="ctr"/>
          <a:lstStyle/>
          <a:p>
            <a:pPr algn="ctr" defTabSz="342900">
              <a:defRPr/>
            </a:pPr>
            <a:r>
              <a:rPr kumimoji="0" lang="ja-JP" altLang="en-US" sz="1600" kern="0" dirty="0" smtClean="0">
                <a:solidFill>
                  <a:prstClr val="white"/>
                </a:solidFill>
                <a:latin typeface="HGP創英角ｺﾞｼｯｸUB" panose="020B0900000000000000" pitchFamily="50" charset="-128"/>
                <a:ea typeface="HGP創英角ｺﾞｼｯｸUB" panose="020B0900000000000000" pitchFamily="50" charset="-128"/>
              </a:rPr>
              <a:t>しょうだく</a:t>
            </a:r>
          </a:p>
          <a:p>
            <a:pPr algn="ctr" defTabSz="342900">
              <a:defRPr/>
            </a:pPr>
            <a:r>
              <a:rPr kumimoji="0" lang="ja-JP" altLang="en-US" sz="2700" kern="0" dirty="0" smtClean="0">
                <a:solidFill>
                  <a:prstClr val="white"/>
                </a:solidFill>
                <a:latin typeface="HGP創英角ｺﾞｼｯｸUB" panose="020B0900000000000000" pitchFamily="50" charset="-128"/>
                <a:ea typeface="HGP創英角ｺﾞｼｯｸUB" panose="020B0900000000000000" pitchFamily="50" charset="-128"/>
              </a:rPr>
              <a:t>承諾</a:t>
            </a:r>
            <a:endParaRPr kumimoji="0" lang="ja-JP" altLang="en-US" sz="1350" kern="0" dirty="0">
              <a:solidFill>
                <a:prstClr val="white"/>
              </a:solidFill>
            </a:endParaRPr>
          </a:p>
        </p:txBody>
      </p:sp>
      <p:pic>
        <p:nvPicPr>
          <p:cNvPr id="7" name="図 7"/>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016285" y="1525454"/>
            <a:ext cx="827471" cy="8274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図 1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514377" y="1064803"/>
            <a:ext cx="764044" cy="1111336"/>
          </a:xfrm>
          <a:prstGeom prst="rect">
            <a:avLst/>
          </a:prstGeom>
        </p:spPr>
      </p:pic>
      <p:sp>
        <p:nvSpPr>
          <p:cNvPr id="10" name="円形吹き出し 9"/>
          <p:cNvSpPr/>
          <p:nvPr/>
        </p:nvSpPr>
        <p:spPr>
          <a:xfrm>
            <a:off x="2057459" y="1799073"/>
            <a:ext cx="2946591" cy="869455"/>
          </a:xfrm>
          <a:prstGeom prst="wedgeEllipseCallout">
            <a:avLst>
              <a:gd name="adj1" fmla="val -56704"/>
              <a:gd name="adj2" fmla="val 80715"/>
            </a:avLst>
          </a:prstGeom>
          <a:solidFill>
            <a:schemeClr val="accent2">
              <a:lumMod val="20000"/>
              <a:lumOff val="8000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400" dirty="0" smtClean="0">
                <a:solidFill>
                  <a:srgbClr val="FF0000"/>
                </a:solidFill>
                <a:latin typeface="HGS創英角ﾎﾟｯﾌﾟ体" pitchFamily="50" charset="-128"/>
                <a:ea typeface="HGS創英角ﾎﾟｯﾌﾟ体" pitchFamily="50" charset="-128"/>
              </a:rPr>
              <a:t>これください</a:t>
            </a:r>
            <a:endParaRPr lang="ja-JP" altLang="en-US" sz="2400" dirty="0">
              <a:solidFill>
                <a:srgbClr val="FF0000"/>
              </a:solidFill>
              <a:latin typeface="HGS創英角ﾎﾟｯﾌﾟ体" pitchFamily="50" charset="-128"/>
              <a:ea typeface="HGS創英角ﾎﾟｯﾌﾟ体" pitchFamily="50" charset="-128"/>
            </a:endParaRPr>
          </a:p>
        </p:txBody>
      </p:sp>
      <p:sp>
        <p:nvSpPr>
          <p:cNvPr id="12" name="円形吹き出し 11"/>
          <p:cNvSpPr/>
          <p:nvPr/>
        </p:nvSpPr>
        <p:spPr>
          <a:xfrm>
            <a:off x="6516216" y="3823040"/>
            <a:ext cx="2495042" cy="796097"/>
          </a:xfrm>
          <a:prstGeom prst="wedgeEllipseCallout">
            <a:avLst>
              <a:gd name="adj1" fmla="val 23777"/>
              <a:gd name="adj2" fmla="val -87591"/>
            </a:avLst>
          </a:prstGeom>
          <a:solidFill>
            <a:schemeClr val="tx2">
              <a:lumMod val="20000"/>
              <a:lumOff val="80000"/>
            </a:schemeClr>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000" dirty="0" smtClean="0">
                <a:solidFill>
                  <a:schemeClr val="tx2"/>
                </a:solidFill>
                <a:latin typeface="HGS創英角ﾎﾟｯﾌﾟ体" pitchFamily="50" charset="-128"/>
                <a:ea typeface="HGS創英角ﾎﾟｯﾌﾟ体" pitchFamily="50" charset="-128"/>
              </a:rPr>
              <a:t>わかりました</a:t>
            </a:r>
            <a:endParaRPr lang="ja-JP" altLang="en-US" sz="2000" dirty="0">
              <a:solidFill>
                <a:schemeClr val="tx2"/>
              </a:solidFill>
              <a:latin typeface="HGS創英角ﾎﾟｯﾌﾟ体" pitchFamily="50" charset="-128"/>
              <a:ea typeface="HGS創英角ﾎﾟｯﾌﾟ体" pitchFamily="50" charset="-128"/>
            </a:endParaRPr>
          </a:p>
        </p:txBody>
      </p:sp>
      <p:pic>
        <p:nvPicPr>
          <p:cNvPr id="9" name="図 8"/>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91979" y="1714479"/>
            <a:ext cx="1614048" cy="3010666"/>
          </a:xfrm>
          <a:prstGeom prst="rect">
            <a:avLst/>
          </a:prstGeom>
        </p:spPr>
      </p:pic>
      <p:sp>
        <p:nvSpPr>
          <p:cNvPr id="19" name="横巻き 18"/>
          <p:cNvSpPr/>
          <p:nvPr/>
        </p:nvSpPr>
        <p:spPr>
          <a:xfrm>
            <a:off x="971600" y="4725145"/>
            <a:ext cx="7001389" cy="1944215"/>
          </a:xfrm>
          <a:prstGeom prst="horizontalScroll">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dirty="0" smtClean="0">
                <a:solidFill>
                  <a:schemeClr val="tx2"/>
                </a:solidFill>
                <a:latin typeface="HGS創英角ﾎﾟｯﾌﾟ体" pitchFamily="50" charset="-128"/>
                <a:ea typeface="HGS創英角ﾎﾟｯﾌﾟ体" pitchFamily="50" charset="-128"/>
              </a:rPr>
              <a:t>　　　　 </a:t>
            </a:r>
            <a:r>
              <a:rPr kumimoji="1" lang="ja-JP" altLang="en-US" sz="1200" dirty="0" smtClean="0">
                <a:solidFill>
                  <a:schemeClr val="tx2"/>
                </a:solidFill>
                <a:latin typeface="HGS創英角ﾎﾟｯﾌﾟ体" pitchFamily="50" charset="-128"/>
                <a:ea typeface="HGS創英角ﾎﾟｯﾌﾟ体" pitchFamily="50" charset="-128"/>
              </a:rPr>
              <a:t>ほうてき　　　       せきにん　 　        　　　　　　やくそく</a:t>
            </a:r>
          </a:p>
          <a:p>
            <a:pPr algn="ctr"/>
            <a:r>
              <a:rPr kumimoji="1" lang="ja-JP" altLang="en-US" sz="3600" dirty="0" smtClean="0">
                <a:solidFill>
                  <a:schemeClr val="tx2"/>
                </a:solidFill>
                <a:latin typeface="HGS創英角ﾎﾟｯﾌﾟ体" pitchFamily="50" charset="-128"/>
                <a:ea typeface="HGS創英角ﾎﾟｯﾌﾟ体" pitchFamily="50" charset="-128"/>
              </a:rPr>
              <a:t>法的な責任のある約束</a:t>
            </a:r>
          </a:p>
          <a:p>
            <a:pPr algn="ctr"/>
            <a:r>
              <a:rPr lang="ja-JP" altLang="en-US" sz="2800" dirty="0" smtClean="0">
                <a:solidFill>
                  <a:srgbClr val="FF0000"/>
                </a:solidFill>
                <a:latin typeface="HGS創英角ﾎﾟｯﾌﾟ体" pitchFamily="50" charset="-128"/>
                <a:ea typeface="HGS創英角ﾎﾟｯﾌﾟ体" pitchFamily="50" charset="-128"/>
              </a:rPr>
              <a:t>一方的には成立はしません</a:t>
            </a:r>
            <a:r>
              <a:rPr lang="en-US" altLang="ja-JP" sz="2800" dirty="0" smtClean="0">
                <a:solidFill>
                  <a:srgbClr val="FF0000"/>
                </a:solidFill>
                <a:latin typeface="HGS創英角ﾎﾟｯﾌﾟ体" pitchFamily="50" charset="-128"/>
                <a:ea typeface="HGS創英角ﾎﾟｯﾌﾟ体" pitchFamily="50" charset="-128"/>
              </a:rPr>
              <a:t>!  </a:t>
            </a:r>
            <a:endParaRPr kumimoji="1" lang="ja-JP" altLang="en-US" sz="2800" dirty="0">
              <a:solidFill>
                <a:srgbClr val="FF0000"/>
              </a:solidFill>
              <a:latin typeface="HGS創英角ﾎﾟｯﾌﾟ体" pitchFamily="50" charset="-128"/>
              <a:ea typeface="HGS創英角ﾎﾟｯﾌﾟ体" pitchFamily="50" charset="-128"/>
            </a:endParaRPr>
          </a:p>
        </p:txBody>
      </p:sp>
      <p:sp>
        <p:nvSpPr>
          <p:cNvPr id="20" name="正方形/長方形 19"/>
          <p:cNvSpPr/>
          <p:nvPr/>
        </p:nvSpPr>
        <p:spPr>
          <a:xfrm>
            <a:off x="0" y="3524"/>
            <a:ext cx="9144000" cy="980728"/>
          </a:xfrm>
          <a:prstGeom prst="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eaLnBrk="0" fontAlgn="base" hangingPunct="0">
              <a:spcBef>
                <a:spcPct val="0"/>
              </a:spcBef>
              <a:spcAft>
                <a:spcPct val="0"/>
              </a:spcAft>
            </a:pPr>
            <a:r>
              <a:rPr lang="ja-JP" altLang="en-US" sz="2000" dirty="0" smtClean="0">
                <a:solidFill>
                  <a:prstClr val="black"/>
                </a:solidFill>
                <a:latin typeface="HGPｺﾞｼｯｸE" panose="020B0900000000000000" pitchFamily="50" charset="-128"/>
                <a:ea typeface="HGPｺﾞｼｯｸE" panose="020B0900000000000000" pitchFamily="50" charset="-128"/>
              </a:rPr>
              <a:t>　　　　　　　　けいやく</a:t>
            </a:r>
            <a:endParaRPr lang="en-US" altLang="ja-JP" sz="2000" dirty="0" smtClean="0">
              <a:solidFill>
                <a:prstClr val="black"/>
              </a:solidFill>
              <a:latin typeface="HGPｺﾞｼｯｸE" panose="020B0900000000000000" pitchFamily="50" charset="-128"/>
              <a:ea typeface="HGPｺﾞｼｯｸE" panose="020B0900000000000000" pitchFamily="50" charset="-128"/>
            </a:endParaRPr>
          </a:p>
          <a:p>
            <a:pPr eaLnBrk="0" fontAlgn="base" hangingPunct="0">
              <a:spcBef>
                <a:spcPct val="0"/>
              </a:spcBef>
              <a:spcAft>
                <a:spcPct val="0"/>
              </a:spcAft>
            </a:pPr>
            <a:r>
              <a:rPr lang="en-US" altLang="ja-JP" sz="4400" dirty="0" smtClean="0">
                <a:solidFill>
                  <a:prstClr val="black"/>
                </a:solidFill>
                <a:latin typeface="HGPｺﾞｼｯｸE" panose="020B0900000000000000" pitchFamily="50" charset="-128"/>
                <a:ea typeface="HGPｺﾞｼｯｸE" panose="020B0900000000000000" pitchFamily="50" charset="-128"/>
              </a:rPr>
              <a:t>3</a:t>
            </a:r>
            <a:r>
              <a:rPr lang="ja-JP" altLang="en-US" sz="4400" dirty="0" err="1" smtClean="0">
                <a:solidFill>
                  <a:prstClr val="black"/>
                </a:solidFill>
                <a:latin typeface="HGPｺﾞｼｯｸE" panose="020B0900000000000000" pitchFamily="50" charset="-128"/>
                <a:ea typeface="HGPｺﾞｼｯｸE" panose="020B0900000000000000" pitchFamily="50" charset="-128"/>
              </a:rPr>
              <a:t>ｰ</a:t>
            </a:r>
            <a:r>
              <a:rPr lang="ja-JP" altLang="en-US" sz="4400" dirty="0" smtClean="0">
                <a:solidFill>
                  <a:prstClr val="black"/>
                </a:solidFill>
                <a:latin typeface="HGPｺﾞｼｯｸE" panose="020B0900000000000000" pitchFamily="50" charset="-128"/>
                <a:ea typeface="HGPｺﾞｼｯｸE" panose="020B0900000000000000" pitchFamily="50" charset="-128"/>
              </a:rPr>
              <a:t>①</a:t>
            </a:r>
            <a:r>
              <a:rPr lang="en-US" altLang="ja-JP" sz="4400" dirty="0" smtClean="0">
                <a:solidFill>
                  <a:prstClr val="black"/>
                </a:solidFill>
                <a:latin typeface="HGPｺﾞｼｯｸE" panose="020B0900000000000000" pitchFamily="50" charset="-128"/>
                <a:ea typeface="HGPｺﾞｼｯｸE" panose="020B0900000000000000" pitchFamily="50" charset="-128"/>
              </a:rPr>
              <a:t>.</a:t>
            </a:r>
            <a:r>
              <a:rPr lang="ja-JP" altLang="en-US" sz="4400" dirty="0" smtClean="0">
                <a:solidFill>
                  <a:prstClr val="black"/>
                </a:solidFill>
                <a:latin typeface="HGPｺﾞｼｯｸE" panose="020B0900000000000000" pitchFamily="50" charset="-128"/>
                <a:ea typeface="HGPｺﾞｼｯｸE" panose="020B0900000000000000" pitchFamily="50" charset="-128"/>
              </a:rPr>
              <a:t>契約ってどんなこと</a:t>
            </a:r>
            <a:r>
              <a:rPr lang="ja-JP" altLang="en-US" sz="4400" dirty="0">
                <a:solidFill>
                  <a:prstClr val="black"/>
                </a:solidFill>
                <a:latin typeface="HGPｺﾞｼｯｸE" panose="020B0900000000000000" pitchFamily="50" charset="-128"/>
                <a:ea typeface="HGPｺﾞｼｯｸE" panose="020B0900000000000000" pitchFamily="50" charset="-128"/>
              </a:rPr>
              <a:t>？</a:t>
            </a:r>
            <a:endParaRPr lang="en-US" altLang="ja-JP" sz="4400" dirty="0" smtClean="0">
              <a:solidFill>
                <a:prstClr val="black"/>
              </a:solidFill>
              <a:latin typeface="HGPｺﾞｼｯｸE" panose="020B0900000000000000" pitchFamily="50" charset="-128"/>
              <a:ea typeface="HGPｺﾞｼｯｸE" panose="020B0900000000000000" pitchFamily="50" charset="-128"/>
            </a:endParaRPr>
          </a:p>
        </p:txBody>
      </p:sp>
      <p:sp>
        <p:nvSpPr>
          <p:cNvPr id="2" name="フッター プレースホルダー 1"/>
          <p:cNvSpPr>
            <a:spLocks noGrp="1"/>
          </p:cNvSpPr>
          <p:nvPr>
            <p:ph type="ftr" sz="quarter" idx="11"/>
          </p:nvPr>
        </p:nvSpPr>
        <p:spPr>
          <a:xfrm>
            <a:off x="6430020" y="6514434"/>
            <a:ext cx="2895600" cy="365125"/>
          </a:xfrm>
        </p:spPr>
        <p:txBody>
          <a:bodyPr/>
          <a:lstStyle/>
          <a:p>
            <a:pPr>
              <a:defRPr/>
            </a:pPr>
            <a:r>
              <a:rPr lang="en-US" altLang="ja-JP" dirty="0" smtClean="0">
                <a:solidFill>
                  <a:prstClr val="black">
                    <a:tint val="75000"/>
                  </a:prstClr>
                </a:solidFill>
              </a:rPr>
              <a:t>©2020</a:t>
            </a:r>
            <a:r>
              <a:rPr lang="ja-JP" altLang="en-US" dirty="0" smtClean="0">
                <a:solidFill>
                  <a:prstClr val="black">
                    <a:tint val="75000"/>
                  </a:prstClr>
                </a:solidFill>
              </a:rPr>
              <a:t>滋賀県消費生活センター</a:t>
            </a:r>
            <a:endParaRPr lang="en-US" dirty="0">
              <a:solidFill>
                <a:prstClr val="black">
                  <a:tint val="75000"/>
                </a:prstClr>
              </a:solidFill>
            </a:endParaRPr>
          </a:p>
        </p:txBody>
      </p:sp>
    </p:spTree>
    <p:extLst>
      <p:ext uri="{BB962C8B-B14F-4D97-AF65-F5344CB8AC3E}">
        <p14:creationId xmlns:p14="http://schemas.microsoft.com/office/powerpoint/2010/main" val="275996982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正方形/長方形 2"/>
          <p:cNvSpPr/>
          <p:nvPr/>
        </p:nvSpPr>
        <p:spPr>
          <a:xfrm>
            <a:off x="0" y="3525"/>
            <a:ext cx="9144000" cy="905196"/>
          </a:xfrm>
          <a:prstGeom prst="rect">
            <a:avLst/>
          </a:prstGeom>
          <a:solidFill>
            <a:srgbClr val="F79646">
              <a:lumMod val="40000"/>
              <a:lumOff val="60000"/>
            </a:srgbClr>
          </a:solidFill>
          <a:ln w="25400" cap="flat" cmpd="sng" algn="ctr">
            <a:noFill/>
            <a:prstDash val="solid"/>
          </a:ln>
          <a:effectLst/>
        </p:spPr>
        <p:txBody>
          <a:bodyPr rtlCol="0" anchor="ctr"/>
          <a:lstStyle/>
          <a:p>
            <a:pPr eaLnBrk="0" fontAlgn="base" hangingPunct="0">
              <a:spcBef>
                <a:spcPct val="0"/>
              </a:spcBef>
              <a:spcAft>
                <a:spcPct val="0"/>
              </a:spcAft>
              <a:defRPr/>
            </a:pPr>
            <a:r>
              <a:rPr kumimoji="0" lang="ja-JP" altLang="en-US" sz="4000" kern="0" dirty="0" smtClean="0">
                <a:solidFill>
                  <a:prstClr val="black"/>
                </a:solidFill>
                <a:latin typeface="HGPｺﾞｼｯｸE" panose="020B0900000000000000" pitchFamily="50" charset="-128"/>
                <a:ea typeface="HGPｺﾞｼｯｸE" panose="020B0900000000000000" pitchFamily="50" charset="-128"/>
              </a:rPr>
              <a:t>　これはどうかんがえればいいの</a:t>
            </a:r>
            <a:r>
              <a:rPr kumimoji="0" lang="en-US" altLang="ja-JP" sz="4000" kern="0" dirty="0" smtClean="0">
                <a:solidFill>
                  <a:prstClr val="black"/>
                </a:solidFill>
                <a:latin typeface="HGPｺﾞｼｯｸE" panose="020B0900000000000000" pitchFamily="50" charset="-128"/>
                <a:ea typeface="HGPｺﾞｼｯｸE" panose="020B0900000000000000" pitchFamily="50" charset="-128"/>
              </a:rPr>
              <a:t>?</a:t>
            </a:r>
          </a:p>
        </p:txBody>
      </p:sp>
      <p:grpSp>
        <p:nvGrpSpPr>
          <p:cNvPr id="13" name="グループ化 12"/>
          <p:cNvGrpSpPr/>
          <p:nvPr/>
        </p:nvGrpSpPr>
        <p:grpSpPr>
          <a:xfrm>
            <a:off x="-1226009" y="947389"/>
            <a:ext cx="6552728" cy="5839510"/>
            <a:chOff x="-1260648" y="1057266"/>
            <a:chExt cx="6552728" cy="5839510"/>
          </a:xfrm>
        </p:grpSpPr>
        <p:pic>
          <p:nvPicPr>
            <p:cNvPr id="11" name="Picture 2" descr="F:\消費生活センター　消費者教育\イラストいろいろ\smartphone_hand.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60648" y="1057266"/>
              <a:ext cx="6552728" cy="5839510"/>
            </a:xfrm>
            <a:prstGeom prst="rect">
              <a:avLst/>
            </a:prstGeom>
            <a:noFill/>
            <a:extLst>
              <a:ext uri="{909E8E84-426E-40DD-AFC4-6F175D3DCCD1}">
                <a14:hiddenFill xmlns:a14="http://schemas.microsoft.com/office/drawing/2010/main">
                  <a:solidFill>
                    <a:srgbClr val="FFFFFF"/>
                  </a:solidFill>
                </a14:hiddenFill>
              </a:ext>
            </a:extLst>
          </p:spPr>
        </p:pic>
        <p:sp>
          <p:nvSpPr>
            <p:cNvPr id="15" name="テキスト ボックス 14"/>
            <p:cNvSpPr txBox="1"/>
            <p:nvPr/>
          </p:nvSpPr>
          <p:spPr>
            <a:xfrm>
              <a:off x="1259632" y="1668505"/>
              <a:ext cx="2376264" cy="3416320"/>
            </a:xfrm>
            <a:prstGeom prst="rect">
              <a:avLst/>
            </a:prstGeom>
            <a:noFill/>
          </p:spPr>
          <p:txBody>
            <a:bodyPr wrap="square" rtlCol="0">
              <a:spAutoFit/>
            </a:bodyPr>
            <a:lstStyle/>
            <a:p>
              <a:r>
                <a:rPr lang="ja-JP" altLang="en-US" sz="2400" dirty="0" smtClean="0">
                  <a:latin typeface="HG丸ｺﾞｼｯｸM-PRO" pitchFamily="50" charset="-128"/>
                  <a:ea typeface="HG丸ｺﾞｼｯｸM-PRO" pitchFamily="50" charset="-128"/>
                </a:rPr>
                <a:t>有料動画の</a:t>
              </a:r>
            </a:p>
            <a:p>
              <a:r>
                <a:rPr lang="ja-JP" altLang="en-US" sz="2400" dirty="0" smtClean="0">
                  <a:latin typeface="HG丸ｺﾞｼｯｸM-PRO" pitchFamily="50" charset="-128"/>
                  <a:ea typeface="HG丸ｺﾞｼｯｸM-PRO" pitchFamily="50" charset="-128"/>
                </a:rPr>
                <a:t>未納料金が</a:t>
              </a:r>
            </a:p>
            <a:p>
              <a:r>
                <a:rPr lang="ja-JP" altLang="en-US" sz="2400" dirty="0" smtClean="0">
                  <a:latin typeface="HG丸ｺﾞｼｯｸM-PRO" pitchFamily="50" charset="-128"/>
                  <a:ea typeface="HG丸ｺﾞｼｯｸM-PRO" pitchFamily="50" charset="-128"/>
                </a:rPr>
                <a:t>発生して</a:t>
              </a:r>
            </a:p>
            <a:p>
              <a:r>
                <a:rPr lang="ja-JP" altLang="en-US" sz="2400" dirty="0" smtClean="0">
                  <a:latin typeface="HG丸ｺﾞｼｯｸM-PRO" pitchFamily="50" charset="-128"/>
                  <a:ea typeface="HG丸ｺﾞｼｯｸM-PRO" pitchFamily="50" charset="-128"/>
                </a:rPr>
                <a:t>おります。</a:t>
              </a:r>
            </a:p>
            <a:p>
              <a:r>
                <a:rPr lang="ja-JP" altLang="en-US" sz="2400" dirty="0" smtClean="0">
                  <a:latin typeface="HG丸ｺﾞｼｯｸM-PRO" pitchFamily="50" charset="-128"/>
                  <a:ea typeface="HG丸ｺﾞｼｯｸM-PRO" pitchFamily="50" charset="-128"/>
                </a:rPr>
                <a:t>本日中に</a:t>
              </a:r>
            </a:p>
            <a:p>
              <a:r>
                <a:rPr lang="ja-JP" altLang="en-US" sz="2400" dirty="0" smtClean="0">
                  <a:latin typeface="HG丸ｺﾞｼｯｸM-PRO" pitchFamily="50" charset="-128"/>
                  <a:ea typeface="HG丸ｺﾞｼｯｸM-PRO" pitchFamily="50" charset="-128"/>
                </a:rPr>
                <a:t>連絡なき場合、</a:t>
              </a:r>
            </a:p>
            <a:p>
              <a:r>
                <a:rPr lang="ja-JP" altLang="en-US" sz="2400" dirty="0" smtClean="0">
                  <a:latin typeface="HG丸ｺﾞｼｯｸM-PRO" pitchFamily="50" charset="-128"/>
                  <a:ea typeface="HG丸ｺﾞｼｯｸM-PRO" pitchFamily="50" charset="-128"/>
                </a:rPr>
                <a:t>法的手続きに</a:t>
              </a:r>
            </a:p>
            <a:p>
              <a:r>
                <a:rPr lang="ja-JP" altLang="en-US" sz="2400" dirty="0" smtClean="0">
                  <a:latin typeface="HG丸ｺﾞｼｯｸM-PRO" pitchFamily="50" charset="-128"/>
                  <a:ea typeface="HG丸ｺﾞｼｯｸM-PRO" pitchFamily="50" charset="-128"/>
                </a:rPr>
                <a:t>移行致します。</a:t>
              </a:r>
            </a:p>
            <a:p>
              <a:r>
                <a:rPr lang="ja-JP" altLang="en-US" sz="2400" dirty="0" smtClean="0">
                  <a:latin typeface="HG丸ｺﾞｼｯｸM-PRO" pitchFamily="50" charset="-128"/>
                  <a:ea typeface="HG丸ｺﾞｼｯｸM-PRO" pitchFamily="50" charset="-128"/>
                </a:rPr>
                <a:t>アマゾン●●</a:t>
              </a:r>
              <a:endParaRPr kumimoji="1" lang="ja-JP" altLang="en-US" sz="2400" dirty="0"/>
            </a:p>
          </p:txBody>
        </p:sp>
      </p:grpSp>
      <p:grpSp>
        <p:nvGrpSpPr>
          <p:cNvPr id="14" name="グループ化 13"/>
          <p:cNvGrpSpPr/>
          <p:nvPr/>
        </p:nvGrpSpPr>
        <p:grpSpPr>
          <a:xfrm>
            <a:off x="4571999" y="2222646"/>
            <a:ext cx="4285411" cy="3183326"/>
            <a:chOff x="4606382" y="1676520"/>
            <a:chExt cx="4285411" cy="3183326"/>
          </a:xfrm>
        </p:grpSpPr>
        <p:sp>
          <p:nvSpPr>
            <p:cNvPr id="8" name="円形吹き出し 7"/>
            <p:cNvSpPr/>
            <p:nvPr/>
          </p:nvSpPr>
          <p:spPr>
            <a:xfrm>
              <a:off x="4606382" y="1676520"/>
              <a:ext cx="4285411" cy="3183326"/>
            </a:xfrm>
            <a:prstGeom prst="wedgeEllipseCallout">
              <a:avLst>
                <a:gd name="adj1" fmla="val 26254"/>
                <a:gd name="adj2" fmla="val 65621"/>
              </a:avLst>
            </a:prstGeom>
            <a:solidFill>
              <a:schemeClr val="accent4">
                <a:lumMod val="20000"/>
                <a:lumOff val="80000"/>
              </a:schemeClr>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 name="テキスト ボックス 17"/>
            <p:cNvSpPr txBox="1"/>
            <p:nvPr/>
          </p:nvSpPr>
          <p:spPr>
            <a:xfrm>
              <a:off x="4818291" y="2371125"/>
              <a:ext cx="3888827" cy="2062103"/>
            </a:xfrm>
            <a:prstGeom prst="rect">
              <a:avLst/>
            </a:prstGeom>
            <a:noFill/>
          </p:spPr>
          <p:txBody>
            <a:bodyPr wrap="square" rtlCol="0">
              <a:spAutoFit/>
            </a:bodyPr>
            <a:lstStyle/>
            <a:p>
              <a:r>
                <a:rPr kumimoji="1" lang="ja-JP" altLang="en-US" dirty="0" smtClean="0">
                  <a:latin typeface="HG丸ｺﾞｼｯｸM-PRO" pitchFamily="50" charset="-128"/>
                  <a:ea typeface="HG丸ｺﾞｼｯｸM-PRO" pitchFamily="50" charset="-128"/>
                </a:rPr>
                <a:t>「お客様は●●という動画サイトを</a:t>
              </a:r>
            </a:p>
            <a:p>
              <a:r>
                <a:rPr kumimoji="1" lang="ja-JP" altLang="en-US" dirty="0" smtClean="0">
                  <a:latin typeface="HG丸ｺﾞｼｯｸM-PRO" pitchFamily="50" charset="-128"/>
                  <a:ea typeface="HG丸ｺﾞｼｯｸM-PRO" pitchFamily="50" charset="-128"/>
                </a:rPr>
                <a:t>　利用しており、料金未納の悪質な</a:t>
              </a:r>
            </a:p>
            <a:p>
              <a:r>
                <a:rPr lang="ja-JP" altLang="en-US" dirty="0">
                  <a:latin typeface="HG丸ｺﾞｼｯｸM-PRO" pitchFamily="50" charset="-128"/>
                  <a:ea typeface="HG丸ｺﾞｼｯｸM-PRO" pitchFamily="50" charset="-128"/>
                </a:rPr>
                <a:t>　</a:t>
              </a:r>
              <a:r>
                <a:rPr kumimoji="1" lang="ja-JP" altLang="en-US" dirty="0" smtClean="0">
                  <a:latin typeface="HG丸ｺﾞｼｯｸM-PRO" pitchFamily="50" charset="-128"/>
                  <a:ea typeface="HG丸ｺﾞｼｯｸM-PRO" pitchFamily="50" charset="-128"/>
                </a:rPr>
                <a:t>利用者だとみなされて請求が</a:t>
              </a:r>
            </a:p>
            <a:p>
              <a:r>
                <a:rPr lang="ja-JP" altLang="en-US" dirty="0">
                  <a:latin typeface="HG丸ｺﾞｼｯｸM-PRO" pitchFamily="50" charset="-128"/>
                  <a:ea typeface="HG丸ｺﾞｼｯｸM-PRO" pitchFamily="50" charset="-128"/>
                </a:rPr>
                <a:t>　</a:t>
              </a:r>
              <a:r>
                <a:rPr kumimoji="1" lang="ja-JP" altLang="en-US" dirty="0" smtClean="0">
                  <a:latin typeface="HG丸ｺﾞｼｯｸM-PRO" pitchFamily="50" charset="-128"/>
                  <a:ea typeface="HG丸ｺﾞｼｯｸM-PRO" pitchFamily="50" charset="-128"/>
                </a:rPr>
                <a:t>上がっていきます。」</a:t>
              </a:r>
            </a:p>
            <a:p>
              <a:r>
                <a:rPr lang="ja-JP" altLang="en-US" dirty="0">
                  <a:latin typeface="HG丸ｺﾞｼｯｸM-PRO" pitchFamily="50" charset="-128"/>
                  <a:ea typeface="HG丸ｺﾞｼｯｸM-PRO" pitchFamily="50" charset="-128"/>
                </a:rPr>
                <a:t>　</a:t>
              </a:r>
              <a:endParaRPr lang="ja-JP" altLang="en-US" dirty="0" smtClean="0">
                <a:latin typeface="HG丸ｺﾞｼｯｸM-PRO" pitchFamily="50" charset="-128"/>
                <a:ea typeface="HG丸ｺﾞｼｯｸM-PRO" pitchFamily="50" charset="-128"/>
              </a:endParaRPr>
            </a:p>
            <a:p>
              <a:r>
                <a:rPr kumimoji="1" lang="ja-JP" altLang="en-US" dirty="0" smtClean="0">
                  <a:latin typeface="HG丸ｺﾞｼｯｸM-PRO" pitchFamily="50" charset="-128"/>
                  <a:ea typeface="HG丸ｺﾞｼｯｸM-PRO" pitchFamily="50" charset="-128"/>
                </a:rPr>
                <a:t>　「本日中に支払わなければ、</a:t>
              </a:r>
            </a:p>
            <a:p>
              <a:r>
                <a:rPr lang="ja-JP" altLang="en-US" dirty="0" smtClean="0">
                  <a:latin typeface="HG丸ｺﾞｼｯｸM-PRO" pitchFamily="50" charset="-128"/>
                  <a:ea typeface="HG丸ｺﾞｼｯｸM-PRO" pitchFamily="50" charset="-128"/>
                </a:rPr>
                <a:t>　</a:t>
              </a:r>
              <a:r>
                <a:rPr lang="ja-JP" altLang="en-US" dirty="0">
                  <a:latin typeface="HG丸ｺﾞｼｯｸM-PRO" pitchFamily="50" charset="-128"/>
                  <a:ea typeface="HG丸ｺﾞｼｯｸM-PRO" pitchFamily="50" charset="-128"/>
                </a:rPr>
                <a:t>　</a:t>
              </a:r>
              <a:r>
                <a:rPr kumimoji="1" lang="ja-JP" altLang="en-US" dirty="0" smtClean="0">
                  <a:latin typeface="HG丸ｺﾞｼｯｸM-PRO" pitchFamily="50" charset="-128"/>
                  <a:ea typeface="HG丸ｺﾞｼｯｸM-PRO" pitchFamily="50" charset="-128"/>
                </a:rPr>
                <a:t>民事裁判へ移行します。」</a:t>
              </a:r>
              <a:endParaRPr kumimoji="1" lang="ja-JP" altLang="en-US" dirty="0"/>
            </a:p>
          </p:txBody>
        </p:sp>
      </p:grpSp>
      <p:pic>
        <p:nvPicPr>
          <p:cNvPr id="1030" name="Picture 6" descr="電話をする人のイラスト（男性・泣いた顔）"/>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708888" y="4698502"/>
            <a:ext cx="1435112" cy="1993211"/>
          </a:xfrm>
          <a:prstGeom prst="rect">
            <a:avLst/>
          </a:prstGeom>
          <a:noFill/>
          <a:extLst>
            <a:ext uri="{909E8E84-426E-40DD-AFC4-6F175D3DCCD1}">
              <a14:hiddenFill xmlns:a14="http://schemas.microsoft.com/office/drawing/2010/main">
                <a:solidFill>
                  <a:srgbClr val="FFFFFF"/>
                </a:solidFill>
              </a14:hiddenFill>
            </a:ext>
          </a:extLst>
        </p:spPr>
      </p:pic>
      <p:sp>
        <p:nvSpPr>
          <p:cNvPr id="16" name="角丸四角形 15"/>
          <p:cNvSpPr/>
          <p:nvPr/>
        </p:nvSpPr>
        <p:spPr>
          <a:xfrm>
            <a:off x="5220072" y="2198195"/>
            <a:ext cx="2785775" cy="499526"/>
          </a:xfrm>
          <a:prstGeom prst="roundRec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smtClean="0">
                <a:solidFill>
                  <a:schemeClr val="tx2"/>
                </a:solidFill>
                <a:latin typeface="HG丸ｺﾞｼｯｸM-PRO" panose="020F0600000000000000" pitchFamily="50" charset="-128"/>
                <a:ea typeface="HG丸ｺﾞｼｯｸM-PRO" panose="020F0600000000000000" pitchFamily="50" charset="-128"/>
              </a:rPr>
              <a:t>電話をかけると・・・</a:t>
            </a:r>
            <a:endParaRPr kumimoji="1" lang="ja-JP" altLang="en-US" dirty="0">
              <a:solidFill>
                <a:schemeClr val="tx2"/>
              </a:solidFill>
              <a:latin typeface="HG丸ｺﾞｼｯｸM-PRO" panose="020F0600000000000000" pitchFamily="50" charset="-128"/>
              <a:ea typeface="HG丸ｺﾞｼｯｸM-PRO" panose="020F0600000000000000" pitchFamily="50" charset="-128"/>
            </a:endParaRPr>
          </a:p>
        </p:txBody>
      </p:sp>
      <p:grpSp>
        <p:nvGrpSpPr>
          <p:cNvPr id="17" name="グループ化 16"/>
          <p:cNvGrpSpPr/>
          <p:nvPr/>
        </p:nvGrpSpPr>
        <p:grpSpPr>
          <a:xfrm rot="20775215">
            <a:off x="3130191" y="1338784"/>
            <a:ext cx="2020203" cy="829960"/>
            <a:chOff x="-2617129" y="4149080"/>
            <a:chExt cx="1615058" cy="671210"/>
          </a:xfrm>
        </p:grpSpPr>
        <p:sp>
          <p:nvSpPr>
            <p:cNvPr id="2" name="正方形/長方形 1"/>
            <p:cNvSpPr/>
            <p:nvPr/>
          </p:nvSpPr>
          <p:spPr>
            <a:xfrm>
              <a:off x="-2617129" y="4149080"/>
              <a:ext cx="1512168" cy="671210"/>
            </a:xfrm>
            <a:prstGeom prst="rect">
              <a:avLst/>
            </a:prstGeom>
            <a:solidFill>
              <a:schemeClr val="bg2"/>
            </a:solid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2" name="テキスト ボックス 21"/>
            <p:cNvSpPr txBox="1"/>
            <p:nvPr/>
          </p:nvSpPr>
          <p:spPr>
            <a:xfrm>
              <a:off x="-2514239" y="4210881"/>
              <a:ext cx="1512168" cy="572486"/>
            </a:xfrm>
            <a:prstGeom prst="rect">
              <a:avLst/>
            </a:prstGeom>
            <a:noFill/>
          </p:spPr>
          <p:txBody>
            <a:bodyPr wrap="square" rtlCol="0">
              <a:spAutoFit/>
            </a:bodyPr>
            <a:lstStyle/>
            <a:p>
              <a:r>
                <a:rPr kumimoji="1" lang="en-US" altLang="ja-JP" sz="2000" dirty="0" smtClean="0">
                  <a:solidFill>
                    <a:srgbClr val="FF0000"/>
                  </a:solidFill>
                  <a:latin typeface="HG丸ｺﾞｼｯｸM-PRO" pitchFamily="50" charset="-128"/>
                  <a:ea typeface="HG丸ｺﾞｼｯｸM-PRO" pitchFamily="50" charset="-128"/>
                </a:rPr>
                <a:t>SMS</a:t>
              </a:r>
              <a:r>
                <a:rPr kumimoji="1" lang="ja-JP" altLang="en-US" sz="2000" dirty="0" smtClean="0">
                  <a:solidFill>
                    <a:srgbClr val="FF0000"/>
                  </a:solidFill>
                  <a:latin typeface="HG丸ｺﾞｼｯｸM-PRO" pitchFamily="50" charset="-128"/>
                  <a:ea typeface="HG丸ｺﾞｼｯｸM-PRO" pitchFamily="50" charset="-128"/>
                </a:rPr>
                <a:t>の</a:t>
              </a:r>
            </a:p>
            <a:p>
              <a:r>
                <a:rPr kumimoji="1" lang="ja-JP" altLang="en-US" sz="2000" dirty="0" smtClean="0">
                  <a:solidFill>
                    <a:srgbClr val="FF0000"/>
                  </a:solidFill>
                  <a:latin typeface="HG丸ｺﾞｼｯｸM-PRO" pitchFamily="50" charset="-128"/>
                  <a:ea typeface="HG丸ｺﾞｼｯｸM-PRO" pitchFamily="50" charset="-128"/>
                </a:rPr>
                <a:t>メッセージ</a:t>
              </a:r>
              <a:endParaRPr kumimoji="1" lang="ja-JP" altLang="en-US" sz="2000" dirty="0">
                <a:solidFill>
                  <a:srgbClr val="FF0000"/>
                </a:solidFill>
              </a:endParaRPr>
            </a:p>
          </p:txBody>
        </p:sp>
      </p:grpSp>
      <p:grpSp>
        <p:nvGrpSpPr>
          <p:cNvPr id="6" name="グループ化 5"/>
          <p:cNvGrpSpPr/>
          <p:nvPr/>
        </p:nvGrpSpPr>
        <p:grpSpPr>
          <a:xfrm>
            <a:off x="3564220" y="6178494"/>
            <a:ext cx="3565761" cy="467380"/>
            <a:chOff x="3670535" y="6390620"/>
            <a:chExt cx="3565761" cy="467380"/>
          </a:xfrm>
        </p:grpSpPr>
        <p:sp>
          <p:nvSpPr>
            <p:cNvPr id="5" name="角丸四角形 4"/>
            <p:cNvSpPr/>
            <p:nvPr/>
          </p:nvSpPr>
          <p:spPr>
            <a:xfrm>
              <a:off x="3670535" y="6390620"/>
              <a:ext cx="3565761" cy="46738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 name="テキスト ボックス 18"/>
            <p:cNvSpPr txBox="1"/>
            <p:nvPr/>
          </p:nvSpPr>
          <p:spPr>
            <a:xfrm>
              <a:off x="3869239" y="6439644"/>
              <a:ext cx="3168352" cy="369332"/>
            </a:xfrm>
            <a:prstGeom prst="rect">
              <a:avLst/>
            </a:prstGeom>
            <a:noFill/>
          </p:spPr>
          <p:txBody>
            <a:bodyPr wrap="square" rtlCol="0">
              <a:spAutoFit/>
            </a:bodyPr>
            <a:lstStyle/>
            <a:p>
              <a:r>
                <a:rPr kumimoji="1" lang="en-US" altLang="ja-JP" dirty="0" smtClean="0">
                  <a:solidFill>
                    <a:schemeClr val="bg1"/>
                  </a:solidFill>
                </a:rPr>
                <a:t>H29 </a:t>
              </a:r>
              <a:r>
                <a:rPr kumimoji="1" lang="ja-JP" altLang="en-US" dirty="0" smtClean="0">
                  <a:solidFill>
                    <a:schemeClr val="bg1"/>
                  </a:solidFill>
                </a:rPr>
                <a:t>消費者庁　注意喚起より</a:t>
              </a:r>
              <a:endParaRPr kumimoji="1" lang="ja-JP" altLang="en-US" dirty="0">
                <a:solidFill>
                  <a:schemeClr val="bg1"/>
                </a:solidFill>
              </a:endParaRPr>
            </a:p>
          </p:txBody>
        </p:sp>
      </p:grpSp>
      <p:sp>
        <p:nvSpPr>
          <p:cNvPr id="4" name="フッター プレースホルダー 3"/>
          <p:cNvSpPr>
            <a:spLocks noGrp="1"/>
          </p:cNvSpPr>
          <p:nvPr>
            <p:ph type="ftr" sz="quarter" idx="11"/>
          </p:nvPr>
        </p:nvSpPr>
        <p:spPr>
          <a:xfrm>
            <a:off x="6372200" y="6537334"/>
            <a:ext cx="2895600" cy="365125"/>
          </a:xfrm>
        </p:spPr>
        <p:txBody>
          <a:bodyPr/>
          <a:lstStyle/>
          <a:p>
            <a:pPr>
              <a:defRPr/>
            </a:pPr>
            <a:r>
              <a:rPr lang="en-US" altLang="ja-JP" dirty="0" smtClean="0">
                <a:solidFill>
                  <a:prstClr val="black">
                    <a:tint val="75000"/>
                  </a:prstClr>
                </a:solidFill>
              </a:rPr>
              <a:t>©2020</a:t>
            </a:r>
            <a:r>
              <a:rPr lang="ja-JP" altLang="en-US" dirty="0" smtClean="0">
                <a:solidFill>
                  <a:prstClr val="black">
                    <a:tint val="75000"/>
                  </a:prstClr>
                </a:solidFill>
              </a:rPr>
              <a:t>滋賀県消費生活センター</a:t>
            </a:r>
            <a:endParaRPr lang="en-US" dirty="0">
              <a:solidFill>
                <a:prstClr val="black">
                  <a:tint val="75000"/>
                </a:prstClr>
              </a:solidFill>
            </a:endParaRPr>
          </a:p>
        </p:txBody>
      </p:sp>
    </p:spTree>
    <p:extLst>
      <p:ext uri="{BB962C8B-B14F-4D97-AF65-F5344CB8AC3E}">
        <p14:creationId xmlns:p14="http://schemas.microsoft.com/office/powerpoint/2010/main" val="2146291152"/>
      </p:ext>
    </p:extLst>
  </p:cSld>
  <p:clrMapOvr>
    <a:masterClrMapping/>
  </p:clrMapOvr>
  <p:timing>
    <p:tnLst>
      <p:par>
        <p:cTn id="1" dur="indefinite" restart="never" nodeType="tmRoot"/>
      </p:par>
    </p:tnLst>
  </p:timing>
</p:sld>
</file>

<file path=ppt/theme/_rels/theme2.xml.rels><?xml version="1.0" encoding="UTF-8" standalone="yes"?>
<Relationships xmlns="http://schemas.openxmlformats.org/package/2006/relationships"><Relationship Id="rId1" Type="http://schemas.openxmlformats.org/officeDocument/2006/relationships/image" Target="../media/image2.jpeg"/></Relationships>
</file>

<file path=ppt/theme/theme1.xml><?xml version="1.0" encoding="utf-8"?>
<a:theme xmlns:a="http://schemas.openxmlformats.org/drawingml/2006/main" name="Stack of books design template">
  <a:themeElements>
    <a:clrScheme name="StackofBooksDesignTemplate_TP01159440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StackofBooksDesignTemplate_TP01159440">
      <a:majorFont>
        <a:latin typeface="Century Gothic"/>
        <a:ea typeface="ＭＳ Ｐゴシック"/>
        <a:cs typeface=""/>
      </a:majorFont>
      <a:minorFont>
        <a:latin typeface="Century Gothic"/>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altLang="ja-JP"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altLang="ja-JP" sz="1800" b="0" i="0" u="none" strike="noStrike" cap="none" normalizeH="0" baseline="0" smtClean="0">
            <a:ln>
              <a:noFill/>
            </a:ln>
            <a:solidFill>
              <a:schemeClr val="tx1"/>
            </a:solidFill>
            <a:effectLst/>
            <a:latin typeface="Arial" charset="0"/>
          </a:defRPr>
        </a:defPPr>
      </a:lstStyle>
    </a:lnDef>
  </a:objectDefaults>
  <a:extraClrSchemeLst>
    <a:extraClrScheme>
      <a:clrScheme name="StackofBooksDesignTemplate_TP01159440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StackofBooksDesignTemplate_TP01159440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StackofBooksDesignTemplate_TP01159440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StackofBooksDesignTemplate_TP01159440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StackofBooksDesignTemplate_TP01159440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StackofBooksDesignTemplate_TP01159440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StackofBooksDesignTemplate_TP01159440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StackofBooksDesignTemplate_TP01159440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StackofBooksDesignTemplate_TP01159440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StackofBooksDesignTemplate_TP01159440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StackofBooksDesignTemplate_TP01159440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StackofBooksDesignTemplate_TP01159440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0.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1.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RecommStrat">
  <a:themeElements>
    <a:clrScheme name="Apex">
      <a:dk1>
        <a:sysClr val="windowText" lastClr="000000"/>
      </a:dk1>
      <a:lt1>
        <a:sysClr val="window" lastClr="FFFFFF"/>
      </a:lt1>
      <a:dk2>
        <a:srgbClr val="69676D"/>
      </a:dk2>
      <a:lt2>
        <a:srgbClr val="C9C2D1"/>
      </a:lt2>
      <a:accent1>
        <a:srgbClr val="CEB966"/>
      </a:accent1>
      <a:accent2>
        <a:srgbClr val="9CB084"/>
      </a:accent2>
      <a:accent3>
        <a:srgbClr val="6BB1C9"/>
      </a:accent3>
      <a:accent4>
        <a:srgbClr val="6585CF"/>
      </a:accent4>
      <a:accent5>
        <a:srgbClr val="7E6BC9"/>
      </a:accent5>
      <a:accent6>
        <a:srgbClr val="A379BB"/>
      </a:accent6>
      <a:hlink>
        <a:srgbClr val="410082"/>
      </a:hlink>
      <a:folHlink>
        <a:srgbClr val="932968"/>
      </a:folHlink>
    </a:clrScheme>
    <a:fontScheme name="ユーザー定義 2">
      <a:majorFont>
        <a:latin typeface="ＭＳ Ｐゴシック"/>
        <a:ea typeface="ＭＳ Ｐゴシック"/>
        <a:cs typeface=""/>
      </a:majorFont>
      <a:minorFont>
        <a:latin typeface="ＭＳ Ｐゴシック"/>
        <a:ea typeface="ＭＳ Ｐゴシック"/>
        <a:cs typeface=""/>
      </a:minorFont>
    </a:fontScheme>
    <a:fmtScheme name="Solstice">
      <a:fillStyleLst>
        <a:solidFill>
          <a:schemeClr val="phClr"/>
        </a:solidFill>
        <a:gradFill rotWithShape="1">
          <a:gsLst>
            <a:gs pos="0">
              <a:schemeClr val="phClr">
                <a:tint val="35000"/>
                <a:satMod val="253000"/>
              </a:schemeClr>
            </a:gs>
            <a:gs pos="50000">
              <a:schemeClr val="phClr">
                <a:tint val="42000"/>
                <a:satMod val="255000"/>
              </a:schemeClr>
            </a:gs>
            <a:gs pos="97000">
              <a:schemeClr val="phClr">
                <a:tint val="53000"/>
                <a:satMod val="260000"/>
              </a:schemeClr>
            </a:gs>
            <a:gs pos="100000">
              <a:schemeClr val="phClr">
                <a:tint val="56000"/>
                <a:satMod val="275000"/>
              </a:schemeClr>
            </a:gs>
          </a:gsLst>
          <a:path path="circle">
            <a:fillToRect l="100000" t="100000" r="100000" b="100000"/>
          </a:path>
        </a:gradFill>
        <a:gradFill rotWithShape="1">
          <a:gsLst>
            <a:gs pos="0">
              <a:schemeClr val="phClr">
                <a:tint val="92000"/>
                <a:satMod val="170000"/>
              </a:schemeClr>
            </a:gs>
            <a:gs pos="15000">
              <a:schemeClr val="phClr">
                <a:tint val="92000"/>
                <a:shade val="99000"/>
                <a:satMod val="170000"/>
              </a:schemeClr>
            </a:gs>
            <a:gs pos="62000">
              <a:schemeClr val="phClr">
                <a:tint val="96000"/>
                <a:shade val="80000"/>
                <a:satMod val="170000"/>
              </a:schemeClr>
            </a:gs>
            <a:gs pos="97000">
              <a:schemeClr val="phClr">
                <a:tint val="98000"/>
                <a:shade val="63000"/>
                <a:satMod val="170000"/>
              </a:schemeClr>
            </a:gs>
            <a:gs pos="100000">
              <a:schemeClr val="phClr">
                <a:shade val="62000"/>
                <a:satMod val="170000"/>
              </a:schemeClr>
            </a:gs>
          </a:gsLst>
          <a:path path="circle">
            <a:fillToRect l="100000" t="100000" r="100000" b="100000"/>
          </a:path>
        </a:gradFill>
      </a:fillStyleLst>
      <a:lnStyleLst>
        <a:ln w="9525" cap="flat" cmpd="sng" algn="ctr">
          <a:solidFill>
            <a:schemeClr val="phClr"/>
          </a:solidFill>
          <a:prstDash val="solid"/>
        </a:ln>
        <a:ln w="254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5400000" rotWithShape="0">
              <a:srgbClr val="000000">
                <a:alpha val="43137"/>
              </a:srgbClr>
            </a:outerShdw>
          </a:effectLst>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phClr">
                <a:shade val="80000"/>
              </a:schemeClr>
            </a:contourClr>
          </a:sp3d>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phClr"/>
            </a:contourClr>
          </a:sp3d>
        </a:effectStyle>
      </a:effectStyleLst>
      <a:bgFillStyleLst>
        <a:solidFill>
          <a:schemeClr val="phClr"/>
        </a:solidFill>
        <a:gradFill rotWithShape="1">
          <a:gsLst>
            <a:gs pos="0">
              <a:schemeClr val="phClr">
                <a:tint val="60000"/>
                <a:satMod val="355000"/>
              </a:schemeClr>
            </a:gs>
            <a:gs pos="40000">
              <a:schemeClr val="phClr">
                <a:tint val="85000"/>
                <a:satMod val="320000"/>
              </a:schemeClr>
            </a:gs>
            <a:gs pos="100000">
              <a:schemeClr val="phClr">
                <a:shade val="55000"/>
                <a:satMod val="300000"/>
              </a:schemeClr>
            </a:gs>
          </a:gsLst>
          <a:path path="circle">
            <a:fillToRect l="51000" t="-20000" r="200000" b="120000"/>
          </a:path>
        </a:gradFill>
        <a:blipFill>
          <a:blip xmlns:r="http://schemas.openxmlformats.org/officeDocument/2006/relationships" r:embed="rId1">
            <a:duotone>
              <a:schemeClr val="phClr">
                <a:shade val="9000"/>
                <a:satMod val="300000"/>
              </a:schemeClr>
              <a:schemeClr val="phClr">
                <a:tint val="90000"/>
                <a:satMod val="225000"/>
              </a:schemeClr>
            </a:duotone>
          </a:blip>
          <a:tile tx="0" ty="0" sx="90000" sy="90000" flip="xy" algn="tl"/>
        </a:blipFill>
      </a:bgFillStyleLst>
    </a:fmtScheme>
  </a:themeElements>
  <a:objectDefaults/>
  <a:extraClrSchemeLst/>
</a:theme>
</file>

<file path=ppt/theme/theme3.xml><?xml version="1.0" encoding="utf-8"?>
<a:theme xmlns:a="http://schemas.openxmlformats.org/drawingml/2006/main" name="1_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1_HDOfficeLightV0">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ppt/theme/theme5.xml><?xml version="1.0" encoding="utf-8"?>
<a:theme xmlns:a="http://schemas.openxmlformats.org/drawingml/2006/main" name="4_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7_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6_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8_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1_tem_B24_b">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1778</TotalTime>
  <Words>2481</Words>
  <Application>Microsoft Office PowerPoint</Application>
  <PresentationFormat>画面に合わせる (4:3)</PresentationFormat>
  <Paragraphs>640</Paragraphs>
  <Slides>27</Slides>
  <Notes>27</Notes>
  <HiddenSlides>0</HiddenSlides>
  <MMClips>0</MMClips>
  <ScaleCrop>false</ScaleCrop>
  <HeadingPairs>
    <vt:vector size="6" baseType="variant">
      <vt:variant>
        <vt:lpstr>使用されているフォント</vt:lpstr>
      </vt:variant>
      <vt:variant>
        <vt:i4>19</vt:i4>
      </vt:variant>
      <vt:variant>
        <vt:lpstr>テーマ</vt:lpstr>
      </vt:variant>
      <vt:variant>
        <vt:i4>9</vt:i4>
      </vt:variant>
      <vt:variant>
        <vt:lpstr>スライド タイトル</vt:lpstr>
      </vt:variant>
      <vt:variant>
        <vt:i4>27</vt:i4>
      </vt:variant>
    </vt:vector>
  </HeadingPairs>
  <TitlesOfParts>
    <vt:vector size="55" baseType="lpstr">
      <vt:lpstr>AR P丸ゴシック体M</vt:lpstr>
      <vt:lpstr>HGPｺﾞｼｯｸE</vt:lpstr>
      <vt:lpstr>HGP創英角ｺﾞｼｯｸUB</vt:lpstr>
      <vt:lpstr>HGP創英角ﾎﾟｯﾌﾟ体</vt:lpstr>
      <vt:lpstr>HGSｺﾞｼｯｸE</vt:lpstr>
      <vt:lpstr>HGSｺﾞｼｯｸM</vt:lpstr>
      <vt:lpstr>HGS創英角ﾎﾟｯﾌﾟ体</vt:lpstr>
      <vt:lpstr>HG丸ｺﾞｼｯｸM-PRO</vt:lpstr>
      <vt:lpstr>HG創英角ｺﾞｼｯｸUB</vt:lpstr>
      <vt:lpstr>ＭＳ Ｐゴシック</vt:lpstr>
      <vt:lpstr>メイリオ</vt:lpstr>
      <vt:lpstr>Arial</vt:lpstr>
      <vt:lpstr>Calibri</vt:lpstr>
      <vt:lpstr>Calibri Light</vt:lpstr>
      <vt:lpstr>Century Gothic</vt:lpstr>
      <vt:lpstr>Lucida Sans Unicode</vt:lpstr>
      <vt:lpstr>Verdana</vt:lpstr>
      <vt:lpstr>Wingdings</vt:lpstr>
      <vt:lpstr>Wingdings 2</vt:lpstr>
      <vt:lpstr>Stack of books design template</vt:lpstr>
      <vt:lpstr>RecommStrat</vt:lpstr>
      <vt:lpstr>1_Office テーマ</vt:lpstr>
      <vt:lpstr>1_HDOfficeLightV0</vt:lpstr>
      <vt:lpstr>4_Office テーマ</vt:lpstr>
      <vt:lpstr>7_Office テーマ</vt:lpstr>
      <vt:lpstr>6_Office テーマ</vt:lpstr>
      <vt:lpstr>8_Office テーマ</vt:lpstr>
      <vt:lpstr>1_tem_B24_b</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TOKUDAHATSUMI</dc:creator>
  <cp:lastModifiedBy>杉本　佳織</cp:lastModifiedBy>
  <cp:revision>103</cp:revision>
  <cp:lastPrinted>2020-06-30T05:16:32Z</cp:lastPrinted>
  <dcterms:created xsi:type="dcterms:W3CDTF">2020-05-10T07:20:51Z</dcterms:created>
  <dcterms:modified xsi:type="dcterms:W3CDTF">2020-12-17T08:27:15Z</dcterms:modified>
</cp:coreProperties>
</file>