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sz="1400" b="0"/>
              <a:t>課長級</a:t>
            </a:r>
          </a:p>
        </c:rich>
      </c:tx>
      <c:layout>
        <c:manualLayout>
          <c:xMode val="edge"/>
          <c:yMode val="edge"/>
          <c:x val="0.47413680226006633"/>
          <c:y val="7.495712727075909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0.41</c:v>
                </c:pt>
                <c:pt idx="1">
                  <c:v>0.35</c:v>
                </c:pt>
                <c:pt idx="2">
                  <c:v>0.27500000000000002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99756288102032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4.3999999999999997E-2</c:v>
                </c:pt>
                <c:pt idx="1">
                  <c:v>4.3999999999999997E-2</c:v>
                </c:pt>
                <c:pt idx="2">
                  <c:v>0.14099999999999999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795856897734467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9878144051013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3961006096324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</c:v>
                </c:pt>
                <c:pt idx="1">
                  <c:v>1.7000000000000001E-2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ベースアップの慣行なし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0.54600000000000004</c:v>
                </c:pt>
                <c:pt idx="1">
                  <c:v>0.58899999999999997</c:v>
                </c:pt>
                <c:pt idx="2">
                  <c:v>0.58399999999999996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16473296"/>
        <c:axId val="-1416470032"/>
        <c:axId val="0"/>
      </c:bar3DChart>
      <c:catAx>
        <c:axId val="-1416473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416470032"/>
        <c:crosses val="autoZero"/>
        <c:auto val="1"/>
        <c:lblAlgn val="ctr"/>
        <c:lblOffset val="100"/>
        <c:noMultiLvlLbl val="0"/>
      </c:catAx>
      <c:valAx>
        <c:axId val="-14164700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416473296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altLang="en-US" sz="1400" b="0" dirty="0" smtClean="0"/>
              <a:t>係　員</a:t>
            </a:r>
            <a:endParaRPr lang="ja-JP" sz="1400" b="0" dirty="0"/>
          </a:p>
        </c:rich>
      </c:tx>
      <c:layout>
        <c:manualLayout>
          <c:xMode val="edge"/>
          <c:yMode val="edge"/>
          <c:x val="0.4769362674378354"/>
          <c:y val="7.49569492278635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0.55300000000000005</c:v>
                </c:pt>
                <c:pt idx="1">
                  <c:v>0.442</c:v>
                </c:pt>
                <c:pt idx="2">
                  <c:v>0.371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797075457224381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99512576204055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98537728612164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1.7999999999999999E-2</c:v>
                </c:pt>
                <c:pt idx="1">
                  <c:v>4.9000000000000002E-2</c:v>
                </c:pt>
                <c:pt idx="2">
                  <c:v>0.17399999999999999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96965240193772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79441790418348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19561318583649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</c:v>
                </c:pt>
                <c:pt idx="1">
                  <c:v>1.6E-2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ベースアップの慣行なし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平成30年</c:v>
                </c:pt>
                <c:pt idx="1">
                  <c:v>平成31年</c:v>
                </c:pt>
                <c:pt idx="2">
                  <c:v>令和２年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0.42899999999999999</c:v>
                </c:pt>
                <c:pt idx="1">
                  <c:v>0.49299999999999999</c:v>
                </c:pt>
                <c:pt idx="2">
                  <c:v>0.45500000000000002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416467856"/>
        <c:axId val="-1416466768"/>
        <c:axId val="0"/>
      </c:bar3DChart>
      <c:catAx>
        <c:axId val="-1416467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416466768"/>
        <c:crosses val="autoZero"/>
        <c:auto val="1"/>
        <c:lblAlgn val="ctr"/>
        <c:lblOffset val="100"/>
        <c:noMultiLvlLbl val="0"/>
      </c:catAx>
      <c:valAx>
        <c:axId val="-14164667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1416467856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②</a:t>
            </a:r>
            <a:r>
              <a:rPr lang="ja-JP" altLang="en-US" sz="2000" b="1" smtClean="0">
                <a:ea typeface="ＭＳ ゴシック" pitchFamily="49" charset="-128"/>
              </a:rPr>
              <a:t>給与</a:t>
            </a:r>
            <a:r>
              <a:rPr lang="ja-JP" altLang="en-US" sz="2000" b="1" dirty="0" smtClean="0">
                <a:ea typeface="ＭＳ ゴシック" pitchFamily="49" charset="-128"/>
              </a:rPr>
              <a:t>改定の状況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3880815"/>
              </p:ext>
            </p:extLst>
          </p:nvPr>
        </p:nvGraphicFramePr>
        <p:xfrm>
          <a:off x="344488" y="364502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72770" y="6453336"/>
            <a:ext cx="6955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ベースアップ慣行の有無が不明およびベースアップの実施が未定の事業所を除いて集計しています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8409726"/>
              </p:ext>
            </p:extLst>
          </p:nvPr>
        </p:nvGraphicFramePr>
        <p:xfrm>
          <a:off x="344488" y="76470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73</cp:revision>
  <dcterms:created xsi:type="dcterms:W3CDTF">2013-02-06T02:17:09Z</dcterms:created>
  <dcterms:modified xsi:type="dcterms:W3CDTF">2020-11-13T01:29:02Z</dcterms:modified>
</cp:coreProperties>
</file>