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52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09FB0-4DA9-4FC6-8D9F-71203F03F550}" type="datetimeFigureOut">
              <a:rPr kumimoji="1" lang="ja-JP" altLang="en-US" smtClean="0"/>
              <a:t>2020/11/13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E37FA-9E7D-4DC3-9455-60F973573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E37FA-9E7D-4DC3-9455-60F9735739F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28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コンテンツ プレースホルダ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199023"/>
              </p:ext>
            </p:extLst>
          </p:nvPr>
        </p:nvGraphicFramePr>
        <p:xfrm>
          <a:off x="371182" y="1625498"/>
          <a:ext cx="9108000" cy="42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000"/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396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企　業　規　模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3,000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1,000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人以上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人未満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規模計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(A)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640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母集団正社員数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(B)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43,596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16,282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12,340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30,857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6,331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109,406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調査対象事業所数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(C)/(A)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29.4%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18.1%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19.5%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18.6%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18.3%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20.5%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調査事業所正社員数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(D)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11,428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3,631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2,618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6,846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1,245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25,768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(D)/(B)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26.2%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22.3%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21.2%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22.2%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19.7%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23.6%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63972" y="836712"/>
            <a:ext cx="9361040" cy="60499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令和２年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職種別民間給与実態調査では、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企業規模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人以上かつ事業所規模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人以上の民間事業所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640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事業所（母集団事業所）から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131</a:t>
            </a:r>
            <a:r>
              <a:rPr lang="ja-JP" altLang="en-US" sz="1200" b="0" i="0" u="none" strike="noStrike" baseline="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事業所を無作為に抽出し、調査を行いました。母集団事業所、調査事業所の状況等については、下記のとおりです。</a:t>
            </a:r>
            <a:endParaRPr kumimoji="1" lang="ja-JP" altLang="en-US" sz="12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182" y="5942309"/>
            <a:ext cx="9071714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注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１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事業所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規模が調査対象外であることが判明した事業所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が１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所ありました。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２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先行して実施した特別給等に関する調査に際して、調査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不能の事業所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９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所ありました。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３　月例給に関する調査に際して、調査不能の事業所が</a:t>
            </a:r>
            <a:r>
              <a:rPr lang="en-US" altLang="ja-JP" sz="1050" dirty="0" smtClean="0">
                <a:latin typeface="ＭＳ ゴシック" pitchFamily="49" charset="-128"/>
                <a:ea typeface="ＭＳ ゴシック" pitchFamily="49" charset="-128"/>
              </a:rPr>
              <a:t>13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所ありました。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４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　集計に際してはそれぞれのグループ（層）ごとに復元するため、最終的な集計結果は調査サンプルの単純平均ではなく、各グループ（層）の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05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　民間従業員数の割合に応じた加重平均となります。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 smtClean="0">
                <a:ea typeface="ＭＳ ゴシック" pitchFamily="49" charset="-128"/>
              </a:rPr>
              <a:t>調査</a:t>
            </a:r>
            <a:r>
              <a:rPr lang="ja-JP" altLang="en-US" sz="2000" b="1" dirty="0" smtClean="0">
                <a:ea typeface="ＭＳ ゴシック" pitchFamily="49" charset="-128"/>
              </a:rPr>
              <a:t>対象事業所の状況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147</Words>
  <Application>Microsoft Office PowerPoint</Application>
  <PresentationFormat>A4 210 x 297 mm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43</cp:revision>
  <cp:lastPrinted>2016-09-07T06:49:27Z</cp:lastPrinted>
  <dcterms:created xsi:type="dcterms:W3CDTF">2013-02-06T02:17:09Z</dcterms:created>
  <dcterms:modified xsi:type="dcterms:W3CDTF">2020-11-13T01:22:38Z</dcterms:modified>
</cp:coreProperties>
</file>