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71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34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25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85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40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50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41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48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03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DBF7D-57AC-4ED6-A4BA-953040B274AE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29CB-2A5D-47B2-82CA-90260007C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33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0" y="1116051"/>
            <a:ext cx="7316221" cy="53728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作成した</a:t>
            </a:r>
            <a:r>
              <a:rPr lang="ja-JP" altLang="en-US" sz="3200" dirty="0" smtClean="0"/>
              <a:t>ツールの見方</a:t>
            </a:r>
            <a:r>
              <a:rPr kumimoji="1" lang="ja-JP" altLang="en-US" sz="2800" dirty="0" smtClean="0"/>
              <a:t>（</a:t>
            </a:r>
            <a:r>
              <a:rPr kumimoji="1" lang="ja-JP" altLang="en-US" sz="2800" dirty="0" smtClean="0"/>
              <a:t>例：ダミーデータを用いた</a:t>
            </a:r>
            <a:r>
              <a:rPr kumimoji="1" lang="ja-JP" altLang="en-US" sz="2800" dirty="0" smtClean="0"/>
              <a:t>男性の</a:t>
            </a:r>
            <a:r>
              <a:rPr kumimoji="1" lang="en-US" altLang="ja-JP" sz="2800" dirty="0" smtClean="0"/>
              <a:t>LDL</a:t>
            </a:r>
            <a:r>
              <a:rPr kumimoji="1" lang="ja-JP" altLang="en-US" sz="2800" dirty="0" smtClean="0"/>
              <a:t>のヒストグラムと百人当たりの順位）</a:t>
            </a:r>
            <a:endParaRPr kumimoji="1" lang="ja-JP" altLang="en-US" sz="2800" dirty="0"/>
          </a:p>
        </p:txBody>
      </p:sp>
      <p:sp>
        <p:nvSpPr>
          <p:cNvPr id="4" name="円/楕円 3"/>
          <p:cNvSpPr/>
          <p:nvPr/>
        </p:nvSpPr>
        <p:spPr>
          <a:xfrm>
            <a:off x="3220941" y="2701293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 rot="5042161">
            <a:off x="4043499" y="2152397"/>
            <a:ext cx="510502" cy="603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75986" y="2274264"/>
            <a:ext cx="3280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順位（百人当たり）</a:t>
            </a:r>
            <a:endParaRPr lang="en-US" altLang="ja-JP" dirty="0"/>
          </a:p>
          <a:p>
            <a:r>
              <a:rPr lang="ja-JP" altLang="en-US" dirty="0" smtClean="0"/>
              <a:t>⇒例えば</a:t>
            </a:r>
            <a:r>
              <a:rPr lang="en-US" altLang="ja-JP" dirty="0" smtClean="0"/>
              <a:t>LDL</a:t>
            </a:r>
            <a:r>
              <a:rPr lang="ja-JP" altLang="en-US" dirty="0" smtClean="0"/>
              <a:t>が</a:t>
            </a:r>
            <a:r>
              <a:rPr lang="en-US" altLang="ja-JP" dirty="0" smtClean="0"/>
              <a:t>120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124</a:t>
            </a:r>
            <a:r>
              <a:rPr lang="ja-JP" altLang="en-US" dirty="0" smtClean="0"/>
              <a:t>の人は</a:t>
            </a:r>
            <a:endParaRPr lang="en-US" altLang="ja-JP" dirty="0" smtClean="0"/>
          </a:p>
          <a:p>
            <a:r>
              <a:rPr lang="ja-JP" altLang="en-US" dirty="0"/>
              <a:t>低</a:t>
            </a:r>
            <a:r>
              <a:rPr lang="ja-JP" altLang="en-US" dirty="0" smtClean="0"/>
              <a:t>いほうから</a:t>
            </a:r>
            <a:r>
              <a:rPr lang="en-US" altLang="ja-JP" dirty="0" smtClean="0"/>
              <a:t>66</a:t>
            </a:r>
            <a:r>
              <a:rPr lang="ja-JP" altLang="en-US" dirty="0" smtClean="0"/>
              <a:t>番目</a:t>
            </a:r>
            <a:endParaRPr kumimoji="1" lang="en-US" altLang="ja-JP" dirty="0" smtClean="0"/>
          </a:p>
        </p:txBody>
      </p:sp>
      <p:sp>
        <p:nvSpPr>
          <p:cNvPr id="8" name="下矢印 7"/>
          <p:cNvSpPr/>
          <p:nvPr/>
        </p:nvSpPr>
        <p:spPr>
          <a:xfrm rot="19665109">
            <a:off x="373229" y="2825561"/>
            <a:ext cx="510502" cy="603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250" y="233196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該当人数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28480" y="3429000"/>
            <a:ext cx="36004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 rot="14896275">
            <a:off x="1925272" y="6255829"/>
            <a:ext cx="510502" cy="603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8480" y="6488901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LDL</a:t>
            </a:r>
            <a:r>
              <a:rPr kumimoji="1" lang="ja-JP" altLang="en-US" dirty="0" smtClean="0"/>
              <a:t>の数値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5648148" y="5242035"/>
            <a:ext cx="276109" cy="3561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 rot="3894032">
            <a:off x="5972061" y="5083655"/>
            <a:ext cx="510502" cy="603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03753" y="4301162"/>
            <a:ext cx="3400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順位（百人当たり）</a:t>
            </a:r>
            <a:endParaRPr lang="en-US" altLang="ja-JP" dirty="0"/>
          </a:p>
          <a:p>
            <a:r>
              <a:rPr lang="ja-JP" altLang="en-US" dirty="0" smtClean="0"/>
              <a:t>⇒例えば</a:t>
            </a:r>
            <a:r>
              <a:rPr lang="en-US" altLang="ja-JP" dirty="0" smtClean="0"/>
              <a:t>LDL</a:t>
            </a:r>
            <a:r>
              <a:rPr lang="ja-JP" altLang="en-US" dirty="0" smtClean="0"/>
              <a:t>が</a:t>
            </a:r>
            <a:r>
              <a:rPr lang="en-US" altLang="ja-JP" dirty="0" smtClean="0"/>
              <a:t>230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234</a:t>
            </a:r>
            <a:r>
              <a:rPr lang="ja-JP" altLang="en-US" dirty="0" smtClean="0"/>
              <a:t>の人は</a:t>
            </a:r>
            <a:endParaRPr lang="en-US" altLang="ja-JP" dirty="0" smtClean="0"/>
          </a:p>
          <a:p>
            <a:r>
              <a:rPr lang="ja-JP" altLang="en-US" dirty="0"/>
              <a:t>低</a:t>
            </a:r>
            <a:r>
              <a:rPr lang="ja-JP" altLang="en-US" dirty="0" smtClean="0"/>
              <a:t>いほうから</a:t>
            </a:r>
            <a:r>
              <a:rPr lang="en-US" altLang="ja-JP" dirty="0" smtClean="0"/>
              <a:t>96</a:t>
            </a:r>
            <a:r>
              <a:rPr lang="ja-JP" altLang="en-US" dirty="0" smtClean="0"/>
              <a:t>番目</a:t>
            </a:r>
            <a:endParaRPr kumimoji="1" lang="en-US" altLang="ja-JP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035D-9DDE-4B34-817E-F136572997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9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68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作成したツールの見方（例：ダミーデータを用いた男性のLDLのヒストグラムと百人当たりの順位）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作成したツール（例：ダミーデータを用いた男性40歳代のLDL数値）</dc:title>
  <dc:creator>井上　英耶</dc:creator>
  <cp:lastModifiedBy>井上　英耶</cp:lastModifiedBy>
  <cp:revision>4</cp:revision>
  <cp:lastPrinted>2020-03-16T08:03:35Z</cp:lastPrinted>
  <dcterms:created xsi:type="dcterms:W3CDTF">2020-03-16T07:26:41Z</dcterms:created>
  <dcterms:modified xsi:type="dcterms:W3CDTF">2020-03-16T08:19:58Z</dcterms:modified>
</cp:coreProperties>
</file>