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307" r:id="rId3"/>
  </p:sldIdLst>
  <p:sldSz cx="6858000" cy="9906000" type="A4"/>
  <p:notesSz cx="6858000" cy="9874250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 varScale="1">
        <p:scale>
          <a:sx n="45" d="100"/>
          <a:sy n="45" d="100"/>
        </p:scale>
        <p:origin x="870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3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3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7888" y="739775"/>
            <a:ext cx="25638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7" y="4690070"/>
            <a:ext cx="5487370" cy="444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10" y="3052234"/>
            <a:ext cx="5473651" cy="3251312"/>
          </a:xfrm>
          <a:prstGeom prst="rect">
            <a:avLst/>
          </a:prstGeom>
        </p:spPr>
      </p:pic>
      <p:sp>
        <p:nvSpPr>
          <p:cNvPr id="17412" name="Rectangle 11"/>
          <p:cNvSpPr>
            <a:spLocks noChangeArrowheads="1"/>
          </p:cNvSpPr>
          <p:nvPr/>
        </p:nvSpPr>
        <p:spPr bwMode="auto">
          <a:xfrm>
            <a:off x="-3565" y="88355"/>
            <a:ext cx="68580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自給飼料</a:t>
            </a:r>
          </a:p>
        </p:txBody>
      </p:sp>
      <p:sp>
        <p:nvSpPr>
          <p:cNvPr id="17413" name="AutoShape 12"/>
          <p:cNvSpPr>
            <a:spLocks noChangeArrowheads="1"/>
          </p:cNvSpPr>
          <p:nvPr/>
        </p:nvSpPr>
        <p:spPr bwMode="auto">
          <a:xfrm>
            <a:off x="228600" y="762000"/>
            <a:ext cx="6400800" cy="1524000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228600" y="991749"/>
            <a:ext cx="6400800" cy="1141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水田化率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の高い本県では、水田を活用した飼料生産が必要となります。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近年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、麦・大豆の定着していない地域を中心に、水稲を飼料として利用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する稲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ＷＣＳ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や飼料用米の取組が拡大しています。これらの取組は、耕種農家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が米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の生産調整として稲ＷＣＳや飼料用米を作付けし、コントラクター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等が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収穫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調製を行い、畜産農家が利用するという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耕畜連携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により実施されています。</a:t>
            </a:r>
          </a:p>
        </p:txBody>
      </p:sp>
      <p:sp>
        <p:nvSpPr>
          <p:cNvPr id="17415" name="Text Box 15"/>
          <p:cNvSpPr txBox="1">
            <a:spLocks noChangeArrowheads="1"/>
          </p:cNvSpPr>
          <p:nvPr/>
        </p:nvSpPr>
        <p:spPr bwMode="auto">
          <a:xfrm>
            <a:off x="381000" y="2362200"/>
            <a:ext cx="647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１：稲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WCS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（ホールクロップサイレージ）：稲発酵粗飼料のこと。稲の子実が完熟する前に、子実と茎葉を同時に収穫し、発酵させて飼料とするもの。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２：コントラクター：畜産農家や耕種農家（水稲、野菜等を栽培する農家）から、飼料の収穫・調製作業を請け負う組織（飼料生産作業受託組織）</a:t>
            </a:r>
          </a:p>
        </p:txBody>
      </p:sp>
      <p:sp>
        <p:nvSpPr>
          <p:cNvPr id="17416" name="Text Box 16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 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sp>
        <p:nvSpPr>
          <p:cNvPr id="17417" name="テキスト ボックス 2"/>
          <p:cNvSpPr txBox="1">
            <a:spLocks noChangeArrowheads="1"/>
          </p:cNvSpPr>
          <p:nvPr/>
        </p:nvSpPr>
        <p:spPr bwMode="auto">
          <a:xfrm>
            <a:off x="2803235" y="7181850"/>
            <a:ext cx="184731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1400" b="1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381000" y="2879209"/>
            <a:ext cx="3505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（１）飼料用作物の作付面積の推移</a:t>
            </a:r>
          </a:p>
        </p:txBody>
      </p:sp>
      <p:sp>
        <p:nvSpPr>
          <p:cNvPr id="17411" name="Rectangle 8"/>
          <p:cNvSpPr>
            <a:spLocks noChangeArrowheads="1"/>
          </p:cNvSpPr>
          <p:nvPr/>
        </p:nvSpPr>
        <p:spPr bwMode="auto">
          <a:xfrm>
            <a:off x="453906" y="6277768"/>
            <a:ext cx="244169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（２）飼料自給率の推移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47" y="6598393"/>
            <a:ext cx="5496905" cy="313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0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3447256"/>
            <a:ext cx="3987335" cy="310594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624" y="6378203"/>
            <a:ext cx="5352752" cy="323649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30" y="496517"/>
            <a:ext cx="3366270" cy="2636587"/>
          </a:xfrm>
          <a:prstGeom prst="rect">
            <a:avLst/>
          </a:prstGeom>
        </p:spPr>
      </p:pic>
      <p:pic>
        <p:nvPicPr>
          <p:cNvPr id="18434" name="Picture 6" descr="!)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57193"/>
            <a:ext cx="2125662" cy="1513729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7" descr="汎用型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744176"/>
            <a:ext cx="2286000" cy="1714500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8" descr="52w-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5" y="5366544"/>
            <a:ext cx="1444625" cy="1084263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4075425" y="2617492"/>
            <a:ext cx="23647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汎用型飼料収穫機を利用した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コントラクターによる稲ＷＣＳの収穫</a:t>
            </a:r>
          </a:p>
        </p:txBody>
      </p:sp>
      <p:sp>
        <p:nvSpPr>
          <p:cNvPr id="18441" name="Text Box 569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sp>
        <p:nvSpPr>
          <p:cNvPr id="18447" name="テキスト ボックス 1"/>
          <p:cNvSpPr txBox="1">
            <a:spLocks noChangeArrowheads="1"/>
          </p:cNvSpPr>
          <p:nvPr/>
        </p:nvSpPr>
        <p:spPr bwMode="auto">
          <a:xfrm>
            <a:off x="276090" y="381000"/>
            <a:ext cx="2129109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３）稲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WCS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の取組</a:t>
            </a:r>
          </a:p>
        </p:txBody>
      </p:sp>
      <p:sp>
        <p:nvSpPr>
          <p:cNvPr id="18448" name="正方形/長方形 2"/>
          <p:cNvSpPr>
            <a:spLocks noChangeArrowheads="1"/>
          </p:cNvSpPr>
          <p:nvPr/>
        </p:nvSpPr>
        <p:spPr bwMode="auto">
          <a:xfrm>
            <a:off x="276090" y="3370624"/>
            <a:ext cx="2305439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（４）飼料用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米の取組</a:t>
            </a:r>
          </a:p>
        </p:txBody>
      </p:sp>
      <p:sp>
        <p:nvSpPr>
          <p:cNvPr id="18438" name="Text Box 14"/>
          <p:cNvSpPr txBox="1">
            <a:spLocks noChangeArrowheads="1"/>
          </p:cNvSpPr>
          <p:nvPr/>
        </p:nvSpPr>
        <p:spPr bwMode="auto">
          <a:xfrm>
            <a:off x="3534251" y="5699125"/>
            <a:ext cx="17235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飼料用米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採卵鶏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の給与</a:t>
            </a:r>
          </a:p>
        </p:txBody>
      </p:sp>
      <p:sp>
        <p:nvSpPr>
          <p:cNvPr id="18439" name="Text Box 15"/>
          <p:cNvSpPr txBox="1">
            <a:spLocks noChangeArrowheads="1"/>
          </p:cNvSpPr>
          <p:nvPr/>
        </p:nvSpPr>
        <p:spPr bwMode="auto">
          <a:xfrm>
            <a:off x="4825931" y="6477000"/>
            <a:ext cx="210826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飼料用米を多給して生産した鶏卵</a:t>
            </a:r>
          </a:p>
        </p:txBody>
      </p:sp>
    </p:spTree>
    <p:extLst>
      <p:ext uri="{BB962C8B-B14F-4D97-AF65-F5344CB8AC3E}">
        <p14:creationId xmlns:p14="http://schemas.microsoft.com/office/powerpoint/2010/main" val="180383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5075</TotalTime>
  <Words>148</Words>
  <Application>Microsoft Office PowerPoint</Application>
  <PresentationFormat>A4 210 x 297 mm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ＭＳ Ｐゴシック</vt:lpstr>
      <vt:lpstr>ＭＳ Ｐ明朝</vt:lpstr>
      <vt:lpstr>Arial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293</cp:revision>
  <cp:lastPrinted>2020-04-07T10:22:44Z</cp:lastPrinted>
  <dcterms:created xsi:type="dcterms:W3CDTF">1601-01-01T00:00:00Z</dcterms:created>
  <dcterms:modified xsi:type="dcterms:W3CDTF">2020-04-16T07:49:16Z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