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6858000" cy="9906000" type="A4"/>
  <p:notesSz cx="6858000" cy="9874250"/>
  <p:defaultTextStyle>
    <a:defPPr>
      <a:defRPr lang="ja-JP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CCFF99"/>
    <a:srgbClr val="CCECFF"/>
    <a:srgbClr val="99CCFF"/>
    <a:srgbClr val="FFFF99"/>
    <a:srgbClr val="FFFFCC"/>
    <a:srgbClr val="99CC00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585" autoAdjust="0"/>
  </p:normalViewPr>
  <p:slideViewPr>
    <p:cSldViewPr>
      <p:cViewPr varScale="1">
        <p:scale>
          <a:sx n="71" d="100"/>
          <a:sy n="71" d="100"/>
        </p:scale>
        <p:origin x="3390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393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991" y="2"/>
            <a:ext cx="2972392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552"/>
            <a:ext cx="2972393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991" y="9378552"/>
            <a:ext cx="2972392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99E045-043A-4F63-BE80-A973E823D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3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72393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991" y="2"/>
            <a:ext cx="2972392" cy="4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7888" y="739775"/>
            <a:ext cx="25638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17" y="4690070"/>
            <a:ext cx="5487370" cy="44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52"/>
            <a:ext cx="2972393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991" y="9378552"/>
            <a:ext cx="2972392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1D37A5-90C1-4B5A-B242-A9616B3F0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D37A5-90C1-4B5A-B242-A9616B3F0EE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19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722-918F-4019-BE70-99BBACB9D2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4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F09C-D417-4EF2-9C5B-7CC846F27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2F4-88B9-439A-AF08-DFC627045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1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614-E60C-48D4-AA86-C15760DE1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8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9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0C3-E00C-4FC9-BA78-818E9EF3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1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211A-CC1E-472F-A932-5EBACD0355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28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7CE-47C0-48E8-A444-CFD66E289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7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615A-1A90-4CD6-9DAD-109C3BD78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9F59-C9BD-4328-8EB0-A34C167F7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5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F4D-B751-4150-A3FD-6FB38C9DB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5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F227-0138-4729-AF79-EC67494FD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83E-A3FB-46AD-AFA9-579F49D545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C82-AA5A-435C-B660-573241A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C8EA-2B0E-4C58-9F21-50F2191FA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3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4600" y="9067800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563D06-7529-4225-923B-0808EE80A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78" y="7012126"/>
            <a:ext cx="3843574" cy="2406562"/>
          </a:xfrm>
          <a:prstGeom prst="rect">
            <a:avLst/>
          </a:prstGeom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1"/>
            <a:ext cx="6858000" cy="45719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食肉の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流通　＜滋賀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食肉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センター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＞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77739" y="3796998"/>
            <a:ext cx="1723549" cy="2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>
                <a:ea typeface="HG丸ｺﾞｼｯｸM-PRO" pitchFamily="50" charset="-128"/>
              </a:rPr>
              <a:t>（１）と畜頭数の推移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3816821" y="6733750"/>
            <a:ext cx="1415772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>
                <a:ea typeface="HG丸ｺﾞｼｯｸM-PRO" pitchFamily="50" charset="-128"/>
              </a:rPr>
              <a:t>（３）輸出の</a:t>
            </a:r>
            <a:r>
              <a:rPr lang="ja-JP" altLang="en-US" sz="1200" dirty="0" smtClean="0">
                <a:ea typeface="HG丸ｺﾞｼｯｸM-PRO" pitchFamily="50" charset="-128"/>
              </a:rPr>
              <a:t>取組</a:t>
            </a:r>
            <a:endParaRPr lang="ja-JP" altLang="en-US" sz="1200" dirty="0">
              <a:ea typeface="HG丸ｺﾞｼｯｸM-PRO" pitchFamily="50" charset="-128"/>
            </a:endParaRPr>
          </a:p>
        </p:txBody>
      </p:sp>
      <p:pic>
        <p:nvPicPr>
          <p:cNvPr id="2063" name="Picture 15" descr="C:\Users\w233846\Desktop\滋賀の畜産（改）\食肉センター写真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96" y="1900033"/>
            <a:ext cx="2362200" cy="1618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228600" y="661824"/>
            <a:ext cx="6400800" cy="1143000"/>
          </a:xfrm>
          <a:prstGeom prst="roundRect">
            <a:avLst/>
          </a:prstGeom>
          <a:ln w="38100" cmpd="dbl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spcBef>
                <a:spcPts val="0"/>
              </a:spcBef>
              <a:defRPr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滋賀食肉センターは、ＨＡＣＣＰ方式による高度な衛生管理手法を取り入れ、県内の食肉流通の拠点として平成１９年４月に操業を開始しました。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マカオ、タイ、シンガポール、フィリピン、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ベトナム、ミャンマーおよび台湾の輸出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食肉取扱施設の認定を取得し、近江牛の輸出拠点となっています。</a:t>
            </a:r>
          </a:p>
        </p:txBody>
      </p:sp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242114" y="6725475"/>
            <a:ext cx="1723549" cy="27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>
                <a:ea typeface="HG丸ｺﾞｼｯｸM-PRO" pitchFamily="50" charset="-128"/>
              </a:rPr>
              <a:t>（２）セリ上場の状況</a:t>
            </a:r>
          </a:p>
        </p:txBody>
      </p:sp>
      <p:sp>
        <p:nvSpPr>
          <p:cNvPr id="3" name="テキスト ボックス 2"/>
          <p:cNvSpPr txBox="1">
            <a:spLocks noChangeAspect="1"/>
          </p:cNvSpPr>
          <p:nvPr/>
        </p:nvSpPr>
        <p:spPr>
          <a:xfrm>
            <a:off x="4231851" y="3518598"/>
            <a:ext cx="2218944" cy="44172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滋賀食肉センター大規模太陽光発電施設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defRPr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（撮影・提供：滋賀報知新聞社）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4100" y="6666116"/>
            <a:ext cx="110490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500" b="0" i="0" u="none" strike="noStrike" kern="1200" baseline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pPr>
            <a:r>
              <a:rPr lang="ja-JP" altLang="ja-JP" dirty="0"/>
              <a:t>（株）滋賀食肉市場事業報告書</a:t>
            </a:r>
          </a:p>
        </p:txBody>
      </p:sp>
      <p:sp>
        <p:nvSpPr>
          <p:cNvPr id="31" name="テキスト ボックス 1"/>
          <p:cNvSpPr txBox="1"/>
          <p:nvPr/>
        </p:nvSpPr>
        <p:spPr>
          <a:xfrm>
            <a:off x="5861283" y="9626244"/>
            <a:ext cx="792850" cy="214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（畜産課調べ）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73621" y="4428052"/>
            <a:ext cx="436404" cy="16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（頭</a:t>
            </a:r>
            <a:r>
              <a:rPr lang="ja-JP" altLang="ja-JP" sz="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22238" y="7012237"/>
            <a:ext cx="38100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（％）</a:t>
            </a:r>
            <a:endParaRPr lang="ja-JP" altLang="ja-JP" sz="5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86933" y="9236129"/>
            <a:ext cx="56925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（年度）</a:t>
            </a:r>
            <a:endParaRPr lang="ja-JP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2438" y="3916767"/>
            <a:ext cx="400605" cy="21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（頭）</a:t>
            </a:r>
            <a:endParaRPr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6" name="Picture 2" descr="D:\一時保存フォルダ\食肉センター写真\航空画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8452" r="1638" b="11776"/>
          <a:stretch/>
        </p:blipFill>
        <p:spPr bwMode="auto">
          <a:xfrm>
            <a:off x="117881" y="1853928"/>
            <a:ext cx="3816222" cy="20079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一時保存フォルダ\食肉センター写真\格付け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09" y="4518340"/>
            <a:ext cx="2385291" cy="18022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876800" y="6330392"/>
            <a:ext cx="1082349" cy="2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itchFamily="50" charset="-128"/>
                <a:ea typeface="HG丸ｺﾞｼｯｸM-PRO" pitchFamily="50" charset="-128"/>
              </a:rPr>
              <a:t>牛枝肉の格付け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331570" y="6666005"/>
            <a:ext cx="56925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（年度）</a:t>
            </a:r>
            <a:endParaRPr lang="ja-JP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47540" y="9365567"/>
            <a:ext cx="297076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１頭の牛肉が複数の国に輸出されることがあるため、「国別の合計頭数」</a:t>
            </a:r>
            <a:r>
              <a:rPr lang="ja-JP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輸出向けと畜頭数」は一致しない</a:t>
            </a:r>
            <a:r>
              <a:rPr lang="ja-JP" altLang="ja-JP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71431"/>
            <a:ext cx="4261586" cy="26539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9" y="6934944"/>
            <a:ext cx="3778154" cy="28254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3196" y="9538573"/>
            <a:ext cx="2947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50000"/>
              </a:lnSpc>
            </a:pP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セリ上場頭数：（株）滋賀食肉市場事業</a:t>
            </a:r>
            <a:r>
              <a:rPr lang="ja-JP" altLang="en-US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報告書</a:t>
            </a:r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等級以上率：（公財）日本食肉格付協会　牛枝肉格付　出荷県別格付結果情報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3305506" y="9538573"/>
            <a:ext cx="7330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 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17881" y="6812644"/>
            <a:ext cx="400605" cy="21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（頭）</a:t>
            </a:r>
            <a:endParaRPr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52537" y="9433099"/>
            <a:ext cx="450701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（年度）</a:t>
            </a:r>
            <a:endParaRPr lang="ja-JP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7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5142</TotalTime>
  <Words>107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HG丸ｺﾞｼｯｸM-PRO</vt:lpstr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井口　信行</dc:creator>
  <cp:lastModifiedBy>楠居　里奈</cp:lastModifiedBy>
  <cp:revision>292</cp:revision>
  <cp:lastPrinted>2020-03-10T02:13:05Z</cp:lastPrinted>
  <dcterms:created xsi:type="dcterms:W3CDTF">1601-01-01T00:00:00Z</dcterms:created>
  <dcterms:modified xsi:type="dcterms:W3CDTF">2020-03-10T02:13:18Z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