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293" r:id="rId2"/>
  </p:sldIdLst>
  <p:sldSz cx="6858000" cy="9906000" type="A4"/>
  <p:notesSz cx="6735763" cy="9866313"/>
  <p:defaultTextStyle>
    <a:defPPr>
      <a:defRPr lang="ja-JP"/>
    </a:defPPr>
    <a:lvl1pPr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1pPr>
    <a:lvl2pPr marL="457200"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2pPr>
    <a:lvl3pPr marL="914400"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3pPr>
    <a:lvl4pPr marL="1371600"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4pPr>
    <a:lvl5pPr marL="1828800" algn="ctr" rtl="0" fontAlgn="base">
      <a:lnSpc>
        <a:spcPct val="110000"/>
      </a:lnSpc>
      <a:spcBef>
        <a:spcPct val="50000"/>
      </a:spcBef>
      <a:spcAft>
        <a:spcPct val="0"/>
      </a:spcAft>
      <a:defRPr kumimoji="1" sz="14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14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14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14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1400"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312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FFFF66"/>
    <a:srgbClr val="CCFF99"/>
    <a:srgbClr val="CCECFF"/>
    <a:srgbClr val="99CCFF"/>
    <a:srgbClr val="FFFF99"/>
    <a:srgbClr val="FFFFCC"/>
    <a:srgbClr val="99CC00"/>
    <a:srgbClr val="CCFFCC"/>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456" autoAdjust="0"/>
    <p:restoredTop sz="94585" autoAdjust="0"/>
  </p:normalViewPr>
  <p:slideViewPr>
    <p:cSldViewPr>
      <p:cViewPr varScale="1">
        <p:scale>
          <a:sx n="77" d="100"/>
          <a:sy n="77" d="100"/>
        </p:scale>
        <p:origin x="3276" y="90"/>
      </p:cViewPr>
      <p:guideLst>
        <p:guide orient="horz" pos="3120"/>
        <p:guide pos="2160"/>
      </p:guideLst>
    </p:cSldViewPr>
  </p:slideViewPr>
  <p:notesTextViewPr>
    <p:cViewPr>
      <p:scale>
        <a:sx n="100" d="100"/>
        <a:sy n="100" d="100"/>
      </p:scale>
      <p:origin x="0" y="0"/>
    </p:cViewPr>
  </p:notesTextViewPr>
  <p:sorterViewPr>
    <p:cViewPr>
      <p:scale>
        <a:sx n="100" d="100"/>
        <a:sy n="100" d="100"/>
      </p:scale>
      <p:origin x="0" y="4709"/>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6978" name="Rectangle 2"/>
          <p:cNvSpPr>
            <a:spLocks noGrp="1" noChangeArrowheads="1"/>
          </p:cNvSpPr>
          <p:nvPr>
            <p:ph type="hdr" sz="quarter"/>
          </p:nvPr>
        </p:nvSpPr>
        <p:spPr bwMode="auto">
          <a:xfrm>
            <a:off x="1" y="1"/>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t" anchorCtr="0" compatLnSpc="1">
            <a:prstTxWarp prst="textNoShape">
              <a:avLst/>
            </a:prstTxWarp>
          </a:bodyPr>
          <a:lstStyle>
            <a:lvl1pPr algn="l">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6979" name="Rectangle 3"/>
          <p:cNvSpPr>
            <a:spLocks noGrp="1" noChangeArrowheads="1"/>
          </p:cNvSpPr>
          <p:nvPr>
            <p:ph type="dt" sz="quarter" idx="1"/>
          </p:nvPr>
        </p:nvSpPr>
        <p:spPr bwMode="auto">
          <a:xfrm>
            <a:off x="3814763" y="1"/>
            <a:ext cx="2919412"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t" anchorCtr="0" compatLnSpc="1">
            <a:prstTxWarp prst="textNoShape">
              <a:avLst/>
            </a:prstTxWarp>
          </a:bodyPr>
          <a:lstStyle>
            <a:lvl1pPr algn="r">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6980" name="Rectangle 4"/>
          <p:cNvSpPr>
            <a:spLocks noGrp="1" noChangeArrowheads="1"/>
          </p:cNvSpPr>
          <p:nvPr>
            <p:ph type="ftr" sz="quarter" idx="2"/>
          </p:nvPr>
        </p:nvSpPr>
        <p:spPr bwMode="auto">
          <a:xfrm>
            <a:off x="1" y="9371013"/>
            <a:ext cx="291941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b" anchorCtr="0" compatLnSpc="1">
            <a:prstTxWarp prst="textNoShape">
              <a:avLst/>
            </a:prstTxWarp>
          </a:bodyPr>
          <a:lstStyle>
            <a:lvl1pPr algn="l">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6981" name="Rectangle 5"/>
          <p:cNvSpPr>
            <a:spLocks noGrp="1" noChangeArrowheads="1"/>
          </p:cNvSpPr>
          <p:nvPr>
            <p:ph type="sldNum" sz="quarter" idx="3"/>
          </p:nvPr>
        </p:nvSpPr>
        <p:spPr bwMode="auto">
          <a:xfrm>
            <a:off x="3814763" y="9371013"/>
            <a:ext cx="2919412"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b" anchorCtr="0" compatLnSpc="1">
            <a:prstTxWarp prst="textNoShape">
              <a:avLst/>
            </a:prstTxWarp>
          </a:bodyPr>
          <a:lstStyle>
            <a:lvl1pPr algn="r">
              <a:lnSpc>
                <a:spcPct val="100000"/>
              </a:lnSpc>
              <a:spcBef>
                <a:spcPct val="0"/>
              </a:spcBef>
              <a:defRPr sz="1200">
                <a:latin typeface="Arial" charset="0"/>
                <a:ea typeface="ＭＳ Ｐゴシック" pitchFamily="50" charset="-128"/>
              </a:defRPr>
            </a:lvl1pPr>
          </a:lstStyle>
          <a:p>
            <a:pPr>
              <a:defRPr/>
            </a:pPr>
            <a:fld id="{C699E045-043A-4F63-BE80-A973E823D7B7}" type="slidenum">
              <a:rPr lang="en-US" altLang="ja-JP"/>
              <a:pPr>
                <a:defRPr/>
              </a:pPr>
              <a:t>‹#›</a:t>
            </a:fld>
            <a:endParaRPr lang="en-US" altLang="ja-JP"/>
          </a:p>
        </p:txBody>
      </p:sp>
    </p:spTree>
    <p:extLst>
      <p:ext uri="{BB962C8B-B14F-4D97-AF65-F5344CB8AC3E}">
        <p14:creationId xmlns:p14="http://schemas.microsoft.com/office/powerpoint/2010/main" val="22318393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4930" name="Rectangle 2"/>
          <p:cNvSpPr>
            <a:spLocks noGrp="1" noChangeArrowheads="1"/>
          </p:cNvSpPr>
          <p:nvPr>
            <p:ph type="hdr" sz="quarter"/>
          </p:nvPr>
        </p:nvSpPr>
        <p:spPr bwMode="auto">
          <a:xfrm>
            <a:off x="1" y="1"/>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t" anchorCtr="0" compatLnSpc="1">
            <a:prstTxWarp prst="textNoShape">
              <a:avLst/>
            </a:prstTxWarp>
          </a:bodyPr>
          <a:lstStyle>
            <a:lvl1pPr algn="l">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4931" name="Rectangle 3"/>
          <p:cNvSpPr>
            <a:spLocks noGrp="1" noChangeArrowheads="1"/>
          </p:cNvSpPr>
          <p:nvPr>
            <p:ph type="dt" idx="1"/>
          </p:nvPr>
        </p:nvSpPr>
        <p:spPr bwMode="auto">
          <a:xfrm>
            <a:off x="3814763" y="1"/>
            <a:ext cx="2919412"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t" anchorCtr="0" compatLnSpc="1">
            <a:prstTxWarp prst="textNoShape">
              <a:avLst/>
            </a:prstTxWarp>
          </a:bodyPr>
          <a:lstStyle>
            <a:lvl1pPr algn="r">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29700" name="Rectangle 4"/>
          <p:cNvSpPr>
            <a:spLocks noGrp="1" noRot="1" noChangeAspect="1" noChangeArrowheads="1" noTextEdit="1"/>
          </p:cNvSpPr>
          <p:nvPr>
            <p:ph type="sldImg" idx="2"/>
          </p:nvPr>
        </p:nvSpPr>
        <p:spPr bwMode="auto">
          <a:xfrm>
            <a:off x="2089150" y="739775"/>
            <a:ext cx="2559050" cy="370046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24933" name="Rectangle 5"/>
          <p:cNvSpPr>
            <a:spLocks noGrp="1" noChangeArrowheads="1"/>
          </p:cNvSpPr>
          <p:nvPr>
            <p:ph type="body" sz="quarter" idx="3"/>
          </p:nvPr>
        </p:nvSpPr>
        <p:spPr bwMode="auto">
          <a:xfrm>
            <a:off x="673101" y="4686300"/>
            <a:ext cx="5389563" cy="4440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4934" name="Rectangle 6"/>
          <p:cNvSpPr>
            <a:spLocks noGrp="1" noChangeArrowheads="1"/>
          </p:cNvSpPr>
          <p:nvPr>
            <p:ph type="ftr" sz="quarter" idx="4"/>
          </p:nvPr>
        </p:nvSpPr>
        <p:spPr bwMode="auto">
          <a:xfrm>
            <a:off x="1" y="9371013"/>
            <a:ext cx="2919413"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b" anchorCtr="0" compatLnSpc="1">
            <a:prstTxWarp prst="textNoShape">
              <a:avLst/>
            </a:prstTxWarp>
          </a:bodyPr>
          <a:lstStyle>
            <a:lvl1pPr algn="l">
              <a:lnSpc>
                <a:spcPct val="100000"/>
              </a:lnSpc>
              <a:spcBef>
                <a:spcPct val="0"/>
              </a:spcBef>
              <a:defRPr sz="1200">
                <a:latin typeface="Arial" charset="0"/>
                <a:ea typeface="ＭＳ Ｐゴシック" pitchFamily="50" charset="-128"/>
              </a:defRPr>
            </a:lvl1pPr>
          </a:lstStyle>
          <a:p>
            <a:pPr>
              <a:defRPr/>
            </a:pPr>
            <a:endParaRPr lang="en-US" altLang="ja-JP"/>
          </a:p>
        </p:txBody>
      </p:sp>
      <p:sp>
        <p:nvSpPr>
          <p:cNvPr id="124935" name="Rectangle 7"/>
          <p:cNvSpPr>
            <a:spLocks noGrp="1" noChangeArrowheads="1"/>
          </p:cNvSpPr>
          <p:nvPr>
            <p:ph type="sldNum" sz="quarter" idx="5"/>
          </p:nvPr>
        </p:nvSpPr>
        <p:spPr bwMode="auto">
          <a:xfrm>
            <a:off x="3814763" y="9371013"/>
            <a:ext cx="2919412" cy="493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92" tIns="45696" rIns="91392" bIns="45696" numCol="1" anchor="b" anchorCtr="0" compatLnSpc="1">
            <a:prstTxWarp prst="textNoShape">
              <a:avLst/>
            </a:prstTxWarp>
          </a:bodyPr>
          <a:lstStyle>
            <a:lvl1pPr algn="r">
              <a:lnSpc>
                <a:spcPct val="100000"/>
              </a:lnSpc>
              <a:spcBef>
                <a:spcPct val="0"/>
              </a:spcBef>
              <a:defRPr sz="1200">
                <a:latin typeface="Arial" charset="0"/>
                <a:ea typeface="ＭＳ Ｐゴシック" pitchFamily="50" charset="-128"/>
              </a:defRPr>
            </a:lvl1pPr>
          </a:lstStyle>
          <a:p>
            <a:pPr>
              <a:defRPr/>
            </a:pPr>
            <a:fld id="{481D37A5-90C1-4B5A-B242-A9616B3F0EEE}" type="slidenum">
              <a:rPr lang="en-US" altLang="ja-JP"/>
              <a:pPr>
                <a:defRPr/>
              </a:pPr>
              <a:t>‹#›</a:t>
            </a:fld>
            <a:endParaRPr lang="en-US" altLang="ja-JP"/>
          </a:p>
        </p:txBody>
      </p:sp>
    </p:spTree>
    <p:extLst>
      <p:ext uri="{BB962C8B-B14F-4D97-AF65-F5344CB8AC3E}">
        <p14:creationId xmlns:p14="http://schemas.microsoft.com/office/powerpoint/2010/main" val="188284926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lvl1pPr algn="l" eaLnBrk="0" hangingPunct="0">
              <a:spcBef>
                <a:spcPct val="30000"/>
              </a:spcBef>
              <a:defRPr kumimoji="1" sz="1200">
                <a:solidFill>
                  <a:schemeClr val="tx1"/>
                </a:solidFill>
                <a:latin typeface="Arial" pitchFamily="34" charset="0"/>
                <a:ea typeface="ＭＳ Ｐ明朝" pitchFamily="18" charset="-128"/>
              </a:defRPr>
            </a:lvl1pPr>
            <a:lvl2pPr marL="726979" indent="-277777" algn="l" eaLnBrk="0" hangingPunct="0">
              <a:spcBef>
                <a:spcPct val="30000"/>
              </a:spcBef>
              <a:defRPr kumimoji="1" sz="1200">
                <a:solidFill>
                  <a:schemeClr val="tx1"/>
                </a:solidFill>
                <a:latin typeface="Arial" pitchFamily="34" charset="0"/>
                <a:ea typeface="ＭＳ Ｐ明朝" pitchFamily="18" charset="-128"/>
              </a:defRPr>
            </a:lvl2pPr>
            <a:lvl3pPr marL="1119041" indent="-222221" algn="l" eaLnBrk="0" hangingPunct="0">
              <a:spcBef>
                <a:spcPct val="30000"/>
              </a:spcBef>
              <a:defRPr kumimoji="1" sz="1200">
                <a:solidFill>
                  <a:schemeClr val="tx1"/>
                </a:solidFill>
                <a:latin typeface="Arial" pitchFamily="34" charset="0"/>
                <a:ea typeface="ＭＳ Ｐ明朝" pitchFamily="18" charset="-128"/>
              </a:defRPr>
            </a:lvl3pPr>
            <a:lvl4pPr marL="1568245" indent="-222221" algn="l" eaLnBrk="0" hangingPunct="0">
              <a:spcBef>
                <a:spcPct val="30000"/>
              </a:spcBef>
              <a:defRPr kumimoji="1" sz="1200">
                <a:solidFill>
                  <a:schemeClr val="tx1"/>
                </a:solidFill>
                <a:latin typeface="Arial" pitchFamily="34" charset="0"/>
                <a:ea typeface="ＭＳ Ｐ明朝" pitchFamily="18" charset="-128"/>
              </a:defRPr>
            </a:lvl4pPr>
            <a:lvl5pPr marL="2017448" indent="-222221" algn="l" eaLnBrk="0" hangingPunct="0">
              <a:spcBef>
                <a:spcPct val="30000"/>
              </a:spcBef>
              <a:defRPr kumimoji="1" sz="1200">
                <a:solidFill>
                  <a:schemeClr val="tx1"/>
                </a:solidFill>
                <a:latin typeface="Arial" pitchFamily="34" charset="0"/>
                <a:ea typeface="ＭＳ Ｐ明朝" pitchFamily="18" charset="-128"/>
              </a:defRPr>
            </a:lvl5pPr>
            <a:lvl6pPr marL="2474588" indent="-222221" eaLnBrk="0" fontAlgn="base" hangingPunct="0">
              <a:spcBef>
                <a:spcPct val="30000"/>
              </a:spcBef>
              <a:spcAft>
                <a:spcPct val="0"/>
              </a:spcAft>
              <a:defRPr kumimoji="1" sz="1200">
                <a:solidFill>
                  <a:schemeClr val="tx1"/>
                </a:solidFill>
                <a:latin typeface="Arial" pitchFamily="34" charset="0"/>
                <a:ea typeface="ＭＳ Ｐ明朝" pitchFamily="18" charset="-128"/>
              </a:defRPr>
            </a:lvl6pPr>
            <a:lvl7pPr marL="2931729" indent="-222221" eaLnBrk="0" fontAlgn="base" hangingPunct="0">
              <a:spcBef>
                <a:spcPct val="30000"/>
              </a:spcBef>
              <a:spcAft>
                <a:spcPct val="0"/>
              </a:spcAft>
              <a:defRPr kumimoji="1" sz="1200">
                <a:solidFill>
                  <a:schemeClr val="tx1"/>
                </a:solidFill>
                <a:latin typeface="Arial" pitchFamily="34" charset="0"/>
                <a:ea typeface="ＭＳ Ｐ明朝" pitchFamily="18" charset="-128"/>
              </a:defRPr>
            </a:lvl7pPr>
            <a:lvl8pPr marL="3388868" indent="-222221" eaLnBrk="0" fontAlgn="base" hangingPunct="0">
              <a:spcBef>
                <a:spcPct val="30000"/>
              </a:spcBef>
              <a:spcAft>
                <a:spcPct val="0"/>
              </a:spcAft>
              <a:defRPr kumimoji="1" sz="1200">
                <a:solidFill>
                  <a:schemeClr val="tx1"/>
                </a:solidFill>
                <a:latin typeface="Arial" pitchFamily="34" charset="0"/>
                <a:ea typeface="ＭＳ Ｐ明朝" pitchFamily="18" charset="-128"/>
              </a:defRPr>
            </a:lvl8pPr>
            <a:lvl9pPr marL="3846008" indent="-222221" eaLnBrk="0" fontAlgn="base" hangingPunct="0">
              <a:spcBef>
                <a:spcPct val="30000"/>
              </a:spcBef>
              <a:spcAft>
                <a:spcPct val="0"/>
              </a:spcAft>
              <a:defRPr kumimoji="1" sz="1200">
                <a:solidFill>
                  <a:schemeClr val="tx1"/>
                </a:solidFill>
                <a:latin typeface="Arial" pitchFamily="34" charset="0"/>
                <a:ea typeface="ＭＳ Ｐ明朝" pitchFamily="18" charset="-128"/>
              </a:defRPr>
            </a:lvl9pPr>
          </a:lstStyle>
          <a:p>
            <a:pPr algn="r" eaLnBrk="1" hangingPunct="1">
              <a:spcBef>
                <a:spcPct val="0"/>
              </a:spcBef>
            </a:pPr>
            <a:fld id="{07677752-3927-4337-97A0-E867355008AA}" type="slidenum">
              <a:rPr lang="en-US" altLang="ja-JP" smtClean="0">
                <a:ea typeface="ＭＳ Ｐゴシック" pitchFamily="50" charset="-128"/>
              </a:rPr>
              <a:pPr algn="r" eaLnBrk="1" hangingPunct="1">
                <a:spcBef>
                  <a:spcPct val="0"/>
                </a:spcBef>
              </a:pPr>
              <a:t>1</a:t>
            </a:fld>
            <a:endParaRPr lang="en-US" altLang="ja-JP" smtClean="0">
              <a:ea typeface="ＭＳ Ｐゴシック" pitchFamily="50" charset="-128"/>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p:spPr>
        <p:txBody>
          <a:bodyPr/>
          <a:lstStyle/>
          <a:p>
            <a:pPr eaLnBrk="1" hangingPunct="1"/>
            <a:endParaRPr lang="ja-JP" altLang="ja-JP" dirty="0" smtClean="0">
              <a:latin typeface="Arial" pitchFamily="34" charset="0"/>
            </a:endParaRPr>
          </a:p>
        </p:txBody>
      </p:sp>
    </p:spTree>
    <p:extLst>
      <p:ext uri="{BB962C8B-B14F-4D97-AF65-F5344CB8AC3E}">
        <p14:creationId xmlns:p14="http://schemas.microsoft.com/office/powerpoint/2010/main" val="23861042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6575"/>
            <a:ext cx="5829300" cy="212407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028700" y="5613400"/>
            <a:ext cx="4800600" cy="2532063"/>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B9172722-918F-4019-BE70-99BBACB9D24B}" type="slidenum">
              <a:rPr lang="en-US" altLang="ja-JP"/>
              <a:pPr>
                <a:defRPr/>
              </a:pPr>
              <a:t>‹#›</a:t>
            </a:fld>
            <a:endParaRPr lang="en-US" altLang="ja-JP"/>
          </a:p>
        </p:txBody>
      </p:sp>
    </p:spTree>
    <p:extLst>
      <p:ext uri="{BB962C8B-B14F-4D97-AF65-F5344CB8AC3E}">
        <p14:creationId xmlns:p14="http://schemas.microsoft.com/office/powerpoint/2010/main" val="851490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4777F09C-D417-4EF2-9C5B-7CC846F27D8E}" type="slidenum">
              <a:rPr lang="en-US" altLang="ja-JP"/>
              <a:pPr>
                <a:defRPr/>
              </a:pPr>
              <a:t>‹#›</a:t>
            </a:fld>
            <a:endParaRPr lang="en-US" altLang="ja-JP"/>
          </a:p>
        </p:txBody>
      </p:sp>
    </p:spTree>
    <p:extLst>
      <p:ext uri="{BB962C8B-B14F-4D97-AF65-F5344CB8AC3E}">
        <p14:creationId xmlns:p14="http://schemas.microsoft.com/office/powerpoint/2010/main" val="533955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72050" y="396875"/>
            <a:ext cx="1543050" cy="8451850"/>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342900" y="396875"/>
            <a:ext cx="4476750" cy="84518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861952F4-88B9-439A-AF08-DFC627045C29}" type="slidenum">
              <a:rPr lang="en-US" altLang="ja-JP"/>
              <a:pPr>
                <a:defRPr/>
              </a:pPr>
              <a:t>‹#›</a:t>
            </a:fld>
            <a:endParaRPr lang="en-US" altLang="ja-JP"/>
          </a:p>
        </p:txBody>
      </p:sp>
    </p:spTree>
    <p:extLst>
      <p:ext uri="{BB962C8B-B14F-4D97-AF65-F5344CB8AC3E}">
        <p14:creationId xmlns:p14="http://schemas.microsoft.com/office/powerpoint/2010/main" val="3983137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875"/>
            <a:ext cx="6172200" cy="1651000"/>
          </a:xfr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42900" y="2311400"/>
            <a:ext cx="3009900" cy="65373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3505200" y="2311400"/>
            <a:ext cx="3009900" cy="31924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3505200" y="5656263"/>
            <a:ext cx="3009900" cy="31924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Rectangle 6"/>
          <p:cNvSpPr>
            <a:spLocks noGrp="1" noChangeArrowheads="1"/>
          </p:cNvSpPr>
          <p:nvPr>
            <p:ph type="sldNum" sz="quarter" idx="10"/>
          </p:nvPr>
        </p:nvSpPr>
        <p:spPr>
          <a:ln/>
        </p:spPr>
        <p:txBody>
          <a:bodyPr/>
          <a:lstStyle>
            <a:lvl1pPr>
              <a:defRPr/>
            </a:lvl1pPr>
          </a:lstStyle>
          <a:p>
            <a:pPr>
              <a:defRPr/>
            </a:pPr>
            <a:fld id="{1B46B614-E60C-48D4-AA86-C15760DE1F2A}" type="slidenum">
              <a:rPr lang="en-US" altLang="ja-JP"/>
              <a:pPr>
                <a:defRPr/>
              </a:pPr>
              <a:t>‹#›</a:t>
            </a:fld>
            <a:endParaRPr lang="en-US" altLang="ja-JP"/>
          </a:p>
        </p:txBody>
      </p:sp>
    </p:spTree>
    <p:extLst>
      <p:ext uri="{BB962C8B-B14F-4D97-AF65-F5344CB8AC3E}">
        <p14:creationId xmlns:p14="http://schemas.microsoft.com/office/powerpoint/2010/main" val="39270880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342900" y="396875"/>
            <a:ext cx="6172200" cy="1651000"/>
          </a:xfrm>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quarter" idx="1"/>
          </p:nvPr>
        </p:nvSpPr>
        <p:spPr>
          <a:xfrm>
            <a:off x="342900" y="2311400"/>
            <a:ext cx="3009900" cy="31924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quarter" idx="2"/>
          </p:nvPr>
        </p:nvSpPr>
        <p:spPr>
          <a:xfrm>
            <a:off x="3505200" y="2311400"/>
            <a:ext cx="3009900" cy="319246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コンテンツ プレースホルダー 4"/>
          <p:cNvSpPr>
            <a:spLocks noGrp="1"/>
          </p:cNvSpPr>
          <p:nvPr>
            <p:ph sz="quarter" idx="3"/>
          </p:nvPr>
        </p:nvSpPr>
        <p:spPr>
          <a:xfrm>
            <a:off x="342900" y="5656263"/>
            <a:ext cx="3009900" cy="31924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6" name="コンテンツ プレースホルダー 5"/>
          <p:cNvSpPr>
            <a:spLocks noGrp="1"/>
          </p:cNvSpPr>
          <p:nvPr>
            <p:ph sz="quarter" idx="4"/>
          </p:nvPr>
        </p:nvSpPr>
        <p:spPr>
          <a:xfrm>
            <a:off x="3505200" y="5656263"/>
            <a:ext cx="3009900" cy="31924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pPr>
              <a:defRPr/>
            </a:pPr>
            <a:fld id="{E48760C3-E00C-4FC9-BA78-818E9EF3A931}" type="slidenum">
              <a:rPr lang="en-US" altLang="ja-JP"/>
              <a:pPr>
                <a:defRPr/>
              </a:pPr>
              <a:t>‹#›</a:t>
            </a:fld>
            <a:endParaRPr lang="en-US" altLang="ja-JP"/>
          </a:p>
        </p:txBody>
      </p:sp>
    </p:spTree>
    <p:extLst>
      <p:ext uri="{BB962C8B-B14F-4D97-AF65-F5344CB8AC3E}">
        <p14:creationId xmlns:p14="http://schemas.microsoft.com/office/powerpoint/2010/main" val="3140127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342900" y="396875"/>
            <a:ext cx="6172200" cy="8451850"/>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pPr>
              <a:defRPr/>
            </a:pPr>
            <a:fld id="{98CC211A-CC1E-472F-A932-5EBACD03551A}" type="slidenum">
              <a:rPr lang="en-US" altLang="ja-JP"/>
              <a:pPr>
                <a:defRPr/>
              </a:pPr>
              <a:t>‹#›</a:t>
            </a:fld>
            <a:endParaRPr lang="en-US" altLang="ja-JP"/>
          </a:p>
        </p:txBody>
      </p:sp>
    </p:spTree>
    <p:extLst>
      <p:ext uri="{BB962C8B-B14F-4D97-AF65-F5344CB8AC3E}">
        <p14:creationId xmlns:p14="http://schemas.microsoft.com/office/powerpoint/2010/main" val="1412802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6"/>
          <p:cNvSpPr>
            <a:spLocks noGrp="1" noChangeArrowheads="1"/>
          </p:cNvSpPr>
          <p:nvPr>
            <p:ph type="sldNum" sz="quarter" idx="10"/>
          </p:nvPr>
        </p:nvSpPr>
        <p:spPr>
          <a:ln/>
        </p:spPr>
        <p:txBody>
          <a:bodyPr/>
          <a:lstStyle>
            <a:lvl1pPr>
              <a:defRPr/>
            </a:lvl1pPr>
          </a:lstStyle>
          <a:p>
            <a:pPr>
              <a:defRPr/>
            </a:pPr>
            <a:fld id="{0D9D27CE-47C0-48E8-A444-CFD66E28952A}" type="slidenum">
              <a:rPr lang="en-US" altLang="ja-JP"/>
              <a:pPr>
                <a:defRPr/>
              </a:pPr>
              <a:t>‹#›</a:t>
            </a:fld>
            <a:endParaRPr lang="en-US" altLang="ja-JP"/>
          </a:p>
        </p:txBody>
      </p:sp>
    </p:spTree>
    <p:extLst>
      <p:ext uri="{BB962C8B-B14F-4D97-AF65-F5344CB8AC3E}">
        <p14:creationId xmlns:p14="http://schemas.microsoft.com/office/powerpoint/2010/main" val="18947633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338" y="6365875"/>
            <a:ext cx="5829300" cy="1966913"/>
          </a:xfrm>
        </p:spPr>
        <p:txBody>
          <a:bodyPr anchor="t"/>
          <a:lstStyle>
            <a:lvl1pPr algn="l">
              <a:defRPr sz="40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6"/>
          <p:cNvSpPr>
            <a:spLocks noGrp="1" noChangeArrowheads="1"/>
          </p:cNvSpPr>
          <p:nvPr>
            <p:ph type="sldNum" sz="quarter" idx="10"/>
          </p:nvPr>
        </p:nvSpPr>
        <p:spPr>
          <a:ln/>
        </p:spPr>
        <p:txBody>
          <a:bodyPr/>
          <a:lstStyle>
            <a:lvl1pPr>
              <a:defRPr/>
            </a:lvl1pPr>
          </a:lstStyle>
          <a:p>
            <a:pPr>
              <a:defRPr/>
            </a:pPr>
            <a:fld id="{00E6615A-1A90-4CD6-9DAD-109C3BD78741}" type="slidenum">
              <a:rPr lang="en-US" altLang="ja-JP"/>
              <a:pPr>
                <a:defRPr/>
              </a:pPr>
              <a:t>‹#›</a:t>
            </a:fld>
            <a:endParaRPr lang="en-US" altLang="ja-JP"/>
          </a:p>
        </p:txBody>
      </p:sp>
    </p:spTree>
    <p:extLst>
      <p:ext uri="{BB962C8B-B14F-4D97-AF65-F5344CB8AC3E}">
        <p14:creationId xmlns:p14="http://schemas.microsoft.com/office/powerpoint/2010/main" val="21915953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3429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3505200" y="2311400"/>
            <a:ext cx="3009900" cy="65373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sldNum" sz="quarter" idx="10"/>
          </p:nvPr>
        </p:nvSpPr>
        <p:spPr>
          <a:ln/>
        </p:spPr>
        <p:txBody>
          <a:bodyPr/>
          <a:lstStyle>
            <a:lvl1pPr>
              <a:defRPr/>
            </a:lvl1pPr>
          </a:lstStyle>
          <a:p>
            <a:pPr>
              <a:defRPr/>
            </a:pPr>
            <a:fld id="{2E159F59-C9BD-4328-8EB0-A34C167F78D6}" type="slidenum">
              <a:rPr lang="en-US" altLang="ja-JP"/>
              <a:pPr>
                <a:defRPr/>
              </a:pPr>
              <a:t>‹#›</a:t>
            </a:fld>
            <a:endParaRPr lang="en-US" altLang="ja-JP"/>
          </a:p>
        </p:txBody>
      </p:sp>
    </p:spTree>
    <p:extLst>
      <p:ext uri="{BB962C8B-B14F-4D97-AF65-F5344CB8AC3E}">
        <p14:creationId xmlns:p14="http://schemas.microsoft.com/office/powerpoint/2010/main" val="32585179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342900" y="3141663"/>
            <a:ext cx="3030538"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3484563" y="3141663"/>
            <a:ext cx="3030537" cy="57070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6"/>
          <p:cNvSpPr>
            <a:spLocks noGrp="1" noChangeArrowheads="1"/>
          </p:cNvSpPr>
          <p:nvPr>
            <p:ph type="sldNum" sz="quarter" idx="10"/>
          </p:nvPr>
        </p:nvSpPr>
        <p:spPr>
          <a:ln/>
        </p:spPr>
        <p:txBody>
          <a:bodyPr/>
          <a:lstStyle>
            <a:lvl1pPr>
              <a:defRPr/>
            </a:lvl1pPr>
          </a:lstStyle>
          <a:p>
            <a:pPr>
              <a:defRPr/>
            </a:pPr>
            <a:fld id="{62FC8F4D-B751-4150-A3FD-6FB38C9DBCD2}" type="slidenum">
              <a:rPr lang="en-US" altLang="ja-JP"/>
              <a:pPr>
                <a:defRPr/>
              </a:pPr>
              <a:t>‹#›</a:t>
            </a:fld>
            <a:endParaRPr lang="en-US" altLang="ja-JP"/>
          </a:p>
        </p:txBody>
      </p:sp>
    </p:spTree>
    <p:extLst>
      <p:ext uri="{BB962C8B-B14F-4D97-AF65-F5344CB8AC3E}">
        <p14:creationId xmlns:p14="http://schemas.microsoft.com/office/powerpoint/2010/main" val="86954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Rectangle 6"/>
          <p:cNvSpPr>
            <a:spLocks noGrp="1" noChangeArrowheads="1"/>
          </p:cNvSpPr>
          <p:nvPr>
            <p:ph type="sldNum" sz="quarter" idx="10"/>
          </p:nvPr>
        </p:nvSpPr>
        <p:spPr>
          <a:ln/>
        </p:spPr>
        <p:txBody>
          <a:bodyPr/>
          <a:lstStyle>
            <a:lvl1pPr>
              <a:defRPr/>
            </a:lvl1pPr>
          </a:lstStyle>
          <a:p>
            <a:pPr>
              <a:defRPr/>
            </a:pPr>
            <a:fld id="{0391F227-0138-4729-AF79-EC67494FD75D}" type="slidenum">
              <a:rPr lang="en-US" altLang="ja-JP"/>
              <a:pPr>
                <a:defRPr/>
              </a:pPr>
              <a:t>‹#›</a:t>
            </a:fld>
            <a:endParaRPr lang="en-US" altLang="ja-JP"/>
          </a:p>
        </p:txBody>
      </p:sp>
    </p:spTree>
    <p:extLst>
      <p:ext uri="{BB962C8B-B14F-4D97-AF65-F5344CB8AC3E}">
        <p14:creationId xmlns:p14="http://schemas.microsoft.com/office/powerpoint/2010/main" val="14344599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964C083E-A3FB-46AD-AFA9-579F49D5459D}" type="slidenum">
              <a:rPr lang="en-US" altLang="ja-JP"/>
              <a:pPr>
                <a:defRPr/>
              </a:pPr>
              <a:t>‹#›</a:t>
            </a:fld>
            <a:endParaRPr lang="en-US" altLang="ja-JP"/>
          </a:p>
        </p:txBody>
      </p:sp>
    </p:spTree>
    <p:extLst>
      <p:ext uri="{BB962C8B-B14F-4D97-AF65-F5344CB8AC3E}">
        <p14:creationId xmlns:p14="http://schemas.microsoft.com/office/powerpoint/2010/main" val="3123735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3700"/>
            <a:ext cx="2255838" cy="1679575"/>
          </a:xfrm>
        </p:spPr>
        <p:txBody>
          <a:bodyPr anchor="b"/>
          <a:lstStyle>
            <a:lvl1pPr algn="l">
              <a:defRPr sz="20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2681288" y="393700"/>
            <a:ext cx="3833812" cy="84550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342900" y="2073275"/>
            <a:ext cx="2255838" cy="67754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62B16C82-AA5A-435C-B660-573241A550EC}" type="slidenum">
              <a:rPr lang="en-US" altLang="ja-JP"/>
              <a:pPr>
                <a:defRPr/>
              </a:pPr>
              <a:t>‹#›</a:t>
            </a:fld>
            <a:endParaRPr lang="en-US" altLang="ja-JP"/>
          </a:p>
        </p:txBody>
      </p:sp>
    </p:spTree>
    <p:extLst>
      <p:ext uri="{BB962C8B-B14F-4D97-AF65-F5344CB8AC3E}">
        <p14:creationId xmlns:p14="http://schemas.microsoft.com/office/powerpoint/2010/main" val="32396375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613" y="6934200"/>
            <a:ext cx="4114800" cy="819150"/>
          </a:xfrm>
        </p:spPr>
        <p:txBody>
          <a:bodyPr anchor="b"/>
          <a:lstStyle>
            <a:lvl1pPr algn="l">
              <a:defRPr sz="20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ー 3"/>
          <p:cNvSpPr>
            <a:spLocks noGrp="1"/>
          </p:cNvSpPr>
          <p:nvPr>
            <p:ph type="body" sz="half" idx="2"/>
          </p:nvPr>
        </p:nvSpPr>
        <p:spPr>
          <a:xfrm>
            <a:off x="1344613" y="7753350"/>
            <a:ext cx="4114800" cy="11620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6"/>
          <p:cNvSpPr>
            <a:spLocks noGrp="1" noChangeArrowheads="1"/>
          </p:cNvSpPr>
          <p:nvPr>
            <p:ph type="sldNum" sz="quarter" idx="10"/>
          </p:nvPr>
        </p:nvSpPr>
        <p:spPr>
          <a:ln/>
        </p:spPr>
        <p:txBody>
          <a:bodyPr/>
          <a:lstStyle>
            <a:lvl1pPr>
              <a:defRPr/>
            </a:lvl1pPr>
          </a:lstStyle>
          <a:p>
            <a:pPr>
              <a:defRPr/>
            </a:pPr>
            <a:fld id="{65D1C8EA-2B0E-4C58-9F21-50F2191FAA57}" type="slidenum">
              <a:rPr lang="en-US" altLang="ja-JP"/>
              <a:pPr>
                <a:defRPr/>
              </a:pPr>
              <a:t>‹#›</a:t>
            </a:fld>
            <a:endParaRPr lang="en-US" altLang="ja-JP"/>
          </a:p>
        </p:txBody>
      </p:sp>
    </p:spTree>
    <p:extLst>
      <p:ext uri="{BB962C8B-B14F-4D97-AF65-F5344CB8AC3E}">
        <p14:creationId xmlns:p14="http://schemas.microsoft.com/office/powerpoint/2010/main" val="834306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900" y="396875"/>
            <a:ext cx="6172200" cy="165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42900" y="2311400"/>
            <a:ext cx="6172200" cy="6537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30" name="Rectangle 6"/>
          <p:cNvSpPr>
            <a:spLocks noGrp="1" noChangeArrowheads="1"/>
          </p:cNvSpPr>
          <p:nvPr>
            <p:ph type="sldNum" sz="quarter" idx="4"/>
          </p:nvPr>
        </p:nvSpPr>
        <p:spPr bwMode="auto">
          <a:xfrm>
            <a:off x="2514600" y="9067800"/>
            <a:ext cx="1600200" cy="68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nSpc>
                <a:spcPct val="100000"/>
              </a:lnSpc>
              <a:spcBef>
                <a:spcPct val="0"/>
              </a:spcBef>
              <a:defRPr kumimoji="0">
                <a:latin typeface="Arial" charset="0"/>
                <a:ea typeface="ＭＳ Ｐゴシック" pitchFamily="50" charset="-128"/>
              </a:defRPr>
            </a:lvl1pPr>
          </a:lstStyle>
          <a:p>
            <a:pPr>
              <a:defRPr/>
            </a:pPr>
            <a:fld id="{C6563D06-7529-4225-923B-0808EE80A042}"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685800" y="714375"/>
            <a:ext cx="55626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lgn="l" eaLnBrk="0" hangingPunct="0">
              <a:spcBef>
                <a:spcPct val="20000"/>
              </a:spcBef>
              <a:buChar char="•"/>
              <a:tabLst>
                <a:tab pos="935038" algn="l"/>
              </a:tabLst>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tabLst>
                <a:tab pos="935038" algn="l"/>
              </a:tabLst>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tabLst>
                <a:tab pos="935038" algn="l"/>
              </a:tabLst>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tabLst>
                <a:tab pos="935038" algn="l"/>
              </a:tabLst>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tabLst>
                <a:tab pos="935038" algn="l"/>
              </a:tabLst>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tabLst>
                <a:tab pos="935038" algn="l"/>
              </a:tabLst>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tabLst>
                <a:tab pos="935038" algn="l"/>
              </a:tabLst>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tabLst>
                <a:tab pos="935038" algn="l"/>
              </a:tabLst>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tabLst>
                <a:tab pos="935038" algn="l"/>
              </a:tabLst>
              <a:defRPr kumimoji="1" sz="2000">
                <a:solidFill>
                  <a:schemeClr val="tx1"/>
                </a:solidFill>
                <a:latin typeface="Arial" pitchFamily="34" charset="0"/>
                <a:ea typeface="ＭＳ Ｐゴシック" pitchFamily="50" charset="-128"/>
              </a:defRPr>
            </a:lvl9pPr>
          </a:lstStyle>
          <a:p>
            <a:pPr algn="ctr" eaLnBrk="1" hangingPunct="1">
              <a:lnSpc>
                <a:spcPct val="100000"/>
              </a:lnSpc>
              <a:spcBef>
                <a:spcPct val="0"/>
              </a:spcBef>
              <a:buFontTx/>
              <a:buNone/>
            </a:pPr>
            <a:r>
              <a:rPr lang="ja-JP" altLang="en-US" sz="2000" b="1" dirty="0">
                <a:latin typeface="HG丸ｺﾞｼｯｸM-PRO" panose="020F0600000000000000" pitchFamily="50" charset="-128"/>
                <a:ea typeface="HG丸ｺﾞｼｯｸM-PRO" panose="020F0600000000000000" pitchFamily="50" charset="-128"/>
              </a:rPr>
              <a:t>は じ め に</a:t>
            </a:r>
            <a:endParaRPr lang="ja-JP" altLang="en-US" sz="1600" b="1" dirty="0">
              <a:latin typeface="HG丸ｺﾞｼｯｸM-PRO" panose="020F0600000000000000" pitchFamily="50" charset="-128"/>
              <a:ea typeface="HG丸ｺﾞｼｯｸM-PRO" panose="020F0600000000000000" pitchFamily="50" charset="-128"/>
            </a:endParaRPr>
          </a:p>
        </p:txBody>
      </p:sp>
      <p:sp>
        <p:nvSpPr>
          <p:cNvPr id="4099" name="Text Box 5"/>
          <p:cNvSpPr txBox="1">
            <a:spLocks noChangeArrowheads="1"/>
          </p:cNvSpPr>
          <p:nvPr/>
        </p:nvSpPr>
        <p:spPr bwMode="auto">
          <a:xfrm>
            <a:off x="685800" y="1524000"/>
            <a:ext cx="5486400" cy="82176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eaLnBrk="1" hangingPunct="1">
              <a:lnSpc>
                <a:spcPct val="150000"/>
              </a:lnSpc>
              <a:spcBef>
                <a:spcPct val="0"/>
              </a:spcBef>
              <a:buFontTx/>
              <a:buNone/>
            </a:pPr>
            <a:r>
              <a:rPr lang="ja-JP" altLang="en-US" sz="1100" dirty="0" smtClean="0">
                <a:latin typeface="HG丸ｺﾞｼｯｸM-PRO" panose="020F0600000000000000" pitchFamily="50" charset="-128"/>
                <a:ea typeface="HG丸ｺﾞｼｯｸM-PRO" panose="020F0600000000000000" pitchFamily="50" charset="-128"/>
              </a:rPr>
              <a:t>　畜産は牛乳</a:t>
            </a:r>
            <a:r>
              <a:rPr lang="ja-JP" altLang="en-US" sz="1100" dirty="0">
                <a:latin typeface="HG丸ｺﾞｼｯｸM-PRO" panose="020F0600000000000000" pitchFamily="50" charset="-128"/>
                <a:ea typeface="HG丸ｺﾞｼｯｸM-PRO" panose="020F0600000000000000" pitchFamily="50" charset="-128"/>
              </a:rPr>
              <a:t>、肉、卵、蜂蜜</a:t>
            </a:r>
            <a:r>
              <a:rPr lang="ja-JP" altLang="en-US" sz="1100" dirty="0" smtClean="0">
                <a:latin typeface="HG丸ｺﾞｼｯｸM-PRO" panose="020F0600000000000000" pitchFamily="50" charset="-128"/>
                <a:ea typeface="HG丸ｺﾞｼｯｸM-PRO" panose="020F0600000000000000" pitchFamily="50" charset="-128"/>
              </a:rPr>
              <a:t>など食生活を豊かにし、健康</a:t>
            </a:r>
            <a:r>
              <a:rPr lang="ja-JP" altLang="en-US" sz="1100" dirty="0">
                <a:latin typeface="HG丸ｺﾞｼｯｸM-PRO" panose="020F0600000000000000" pitchFamily="50" charset="-128"/>
                <a:ea typeface="HG丸ｺﾞｼｯｸM-PRO" panose="020F0600000000000000" pitchFamily="50" charset="-128"/>
              </a:rPr>
              <a:t>に生活することの幸せを与えて</a:t>
            </a:r>
            <a:r>
              <a:rPr lang="ja-JP" altLang="en-US" sz="1100" dirty="0" smtClean="0">
                <a:latin typeface="HG丸ｺﾞｼｯｸM-PRO" panose="020F0600000000000000" pitchFamily="50" charset="-128"/>
                <a:ea typeface="HG丸ｺﾞｼｯｸM-PRO" panose="020F0600000000000000" pitchFamily="50" charset="-128"/>
              </a:rPr>
              <a:t>くれるとともに、命をいただく家畜と身近に親しむことにより、食と</a:t>
            </a:r>
            <a:r>
              <a:rPr lang="ja-JP" altLang="en-US" sz="1100" dirty="0">
                <a:latin typeface="HG丸ｺﾞｼｯｸM-PRO" panose="020F0600000000000000" pitchFamily="50" charset="-128"/>
                <a:ea typeface="HG丸ｺﾞｼｯｸM-PRO" panose="020F0600000000000000" pitchFamily="50" charset="-128"/>
              </a:rPr>
              <a:t>命のつながりを学ぶこともできます</a:t>
            </a:r>
            <a:r>
              <a:rPr lang="ja-JP" altLang="en-US" sz="1100" dirty="0" smtClean="0">
                <a:latin typeface="HG丸ｺﾞｼｯｸM-PRO" panose="020F0600000000000000" pitchFamily="50" charset="-128"/>
                <a:ea typeface="HG丸ｺﾞｼｯｸM-PRO" panose="020F0600000000000000" pitchFamily="50" charset="-128"/>
              </a:rPr>
              <a:t>。また、家畜の排せつ物は</a:t>
            </a:r>
            <a:r>
              <a:rPr lang="ja-JP" altLang="en-US" sz="1100" dirty="0">
                <a:latin typeface="HG丸ｺﾞｼｯｸM-PRO" panose="020F0600000000000000" pitchFamily="50" charset="-128"/>
                <a:ea typeface="HG丸ｺﾞｼｯｸM-PRO" panose="020F0600000000000000" pitchFamily="50" charset="-128"/>
              </a:rPr>
              <a:t>土</a:t>
            </a:r>
            <a:r>
              <a:rPr lang="ja-JP" altLang="en-US" sz="1100" dirty="0" smtClean="0">
                <a:latin typeface="HG丸ｺﾞｼｯｸM-PRO" panose="020F0600000000000000" pitchFamily="50" charset="-128"/>
                <a:ea typeface="HG丸ｺﾞｼｯｸM-PRO" panose="020F0600000000000000" pitchFamily="50" charset="-128"/>
              </a:rPr>
              <a:t>づくり</a:t>
            </a:r>
            <a:r>
              <a:rPr lang="ja-JP" altLang="en-US" sz="1100" dirty="0">
                <a:latin typeface="HG丸ｺﾞｼｯｸM-PRO" panose="020F0600000000000000" pitchFamily="50" charset="-128"/>
                <a:ea typeface="HG丸ｺﾞｼｯｸM-PRO" panose="020F0600000000000000" pitchFamily="50" charset="-128"/>
              </a:rPr>
              <a:t>や</a:t>
            </a:r>
            <a:r>
              <a:rPr lang="ja-JP" altLang="en-US" sz="1100" dirty="0" smtClean="0">
                <a:latin typeface="HG丸ｺﾞｼｯｸM-PRO" panose="020F0600000000000000" pitchFamily="50" charset="-128"/>
                <a:ea typeface="HG丸ｺﾞｼｯｸM-PRO" panose="020F0600000000000000" pitchFamily="50" charset="-128"/>
              </a:rPr>
              <a:t>堆肥として農作物</a:t>
            </a:r>
            <a:r>
              <a:rPr lang="ja-JP" altLang="en-US" sz="1100" dirty="0">
                <a:latin typeface="HG丸ｺﾞｼｯｸM-PRO" panose="020F0600000000000000" pitchFamily="50" charset="-128"/>
                <a:ea typeface="HG丸ｺﾞｼｯｸM-PRO" panose="020F0600000000000000" pitchFamily="50" charset="-128"/>
              </a:rPr>
              <a:t>の生産に役立つなど、</a:t>
            </a:r>
            <a:r>
              <a:rPr lang="ja-JP" altLang="en-US" sz="1100" dirty="0" smtClean="0">
                <a:latin typeface="HG丸ｺﾞｼｯｸM-PRO" panose="020F0600000000000000" pitchFamily="50" charset="-128"/>
                <a:ea typeface="HG丸ｺﾞｼｯｸM-PRO" panose="020F0600000000000000" pitchFamily="50" charset="-128"/>
              </a:rPr>
              <a:t>地域における資源</a:t>
            </a:r>
            <a:r>
              <a:rPr lang="ja-JP" altLang="en-US" sz="1100" dirty="0">
                <a:latin typeface="HG丸ｺﾞｼｯｸM-PRO" panose="020F0600000000000000" pitchFamily="50" charset="-128"/>
                <a:ea typeface="HG丸ｺﾞｼｯｸM-PRO" panose="020F0600000000000000" pitchFamily="50" charset="-128"/>
              </a:rPr>
              <a:t>循環に大きな</a:t>
            </a:r>
            <a:r>
              <a:rPr lang="ja-JP" altLang="en-US" sz="1100" dirty="0" smtClean="0">
                <a:latin typeface="HG丸ｺﾞｼｯｸM-PRO" panose="020F0600000000000000" pitchFamily="50" charset="-128"/>
                <a:ea typeface="HG丸ｺﾞｼｯｸM-PRO" panose="020F0600000000000000" pitchFamily="50" charset="-128"/>
              </a:rPr>
              <a:t>役割を果たしています</a:t>
            </a:r>
            <a:r>
              <a:rPr lang="ja-JP" altLang="en-US" sz="1100" dirty="0">
                <a:latin typeface="HG丸ｺﾞｼｯｸM-PRO" panose="020F0600000000000000" pitchFamily="50" charset="-128"/>
                <a:ea typeface="HG丸ｺﾞｼｯｸM-PRO" panose="020F0600000000000000" pitchFamily="50" charset="-128"/>
              </a:rPr>
              <a:t>。</a:t>
            </a:r>
          </a:p>
          <a:p>
            <a:pPr eaLnBrk="1" hangingPunct="1">
              <a:lnSpc>
                <a:spcPct val="150000"/>
              </a:lnSpc>
              <a:spcBef>
                <a:spcPct val="0"/>
              </a:spcBef>
              <a:buFontTx/>
              <a:buNone/>
            </a:pPr>
            <a:r>
              <a:rPr lang="ja-JP" altLang="en-US" sz="1100" dirty="0">
                <a:latin typeface="HG丸ｺﾞｼｯｸM-PRO" panose="020F0600000000000000" pitchFamily="50" charset="-128"/>
                <a:ea typeface="HG丸ｺﾞｼｯｸM-PRO" panose="020F0600000000000000" pitchFamily="50" charset="-128"/>
              </a:rPr>
              <a:t>　</a:t>
            </a:r>
          </a:p>
          <a:p>
            <a:pPr eaLnBrk="1" hangingPunct="1">
              <a:lnSpc>
                <a:spcPct val="150000"/>
              </a:lnSpc>
              <a:spcBef>
                <a:spcPct val="0"/>
              </a:spcBef>
              <a:buFontTx/>
              <a:buNone/>
            </a:pPr>
            <a:r>
              <a:rPr lang="ja-JP" altLang="en-US" sz="1100" dirty="0">
                <a:latin typeface="HG丸ｺﾞｼｯｸM-PRO" panose="020F0600000000000000" pitchFamily="50" charset="-128"/>
                <a:ea typeface="HG丸ｺﾞｼｯｸM-PRO" panose="020F0600000000000000" pitchFamily="50" charset="-128"/>
              </a:rPr>
              <a:t>　本県の畜産は、琵琶湖の恵みを受けた豊かな自然環境と、都市近郊という地理的条件を活かした産業として発展してきました</a:t>
            </a:r>
            <a:r>
              <a:rPr lang="ja-JP" altLang="en-US" sz="1100" dirty="0" smtClean="0">
                <a:latin typeface="HG丸ｺﾞｼｯｸM-PRO" panose="020F0600000000000000" pitchFamily="50" charset="-128"/>
                <a:ea typeface="HG丸ｺﾞｼｯｸM-PRO" panose="020F0600000000000000" pitchFamily="50" charset="-128"/>
              </a:rPr>
              <a:t>。とりわけ、肉用牛生産は１戸あたりの飼育頭数が全国一の規模にまで進展し、特に、日本で最も古い歴史をもつ「近江牛」は、そのおいしさが高い評価を得ており、県を代表する滋賀ブランドのひとつとなっています。</a:t>
            </a:r>
            <a:endParaRPr lang="ja-JP" altLang="en-US" sz="1100" dirty="0">
              <a:latin typeface="HG丸ｺﾞｼｯｸM-PRO" panose="020F0600000000000000" pitchFamily="50" charset="-128"/>
              <a:ea typeface="HG丸ｺﾞｼｯｸM-PRO" panose="020F0600000000000000" pitchFamily="50" charset="-128"/>
            </a:endParaRPr>
          </a:p>
          <a:p>
            <a:pPr eaLnBrk="1" hangingPunct="1">
              <a:lnSpc>
                <a:spcPct val="150000"/>
              </a:lnSpc>
              <a:spcBef>
                <a:spcPct val="0"/>
              </a:spcBef>
              <a:buFontTx/>
              <a:buNone/>
            </a:pPr>
            <a:endParaRPr lang="ja-JP" altLang="en-US" sz="1100" dirty="0">
              <a:latin typeface="HG丸ｺﾞｼｯｸM-PRO" panose="020F0600000000000000" pitchFamily="50" charset="-128"/>
              <a:ea typeface="HG丸ｺﾞｼｯｸM-PRO" panose="020F0600000000000000" pitchFamily="50" charset="-128"/>
            </a:endParaRPr>
          </a:p>
          <a:p>
            <a:pPr eaLnBrk="1" hangingPunct="1">
              <a:lnSpc>
                <a:spcPct val="150000"/>
              </a:lnSpc>
              <a:spcBef>
                <a:spcPct val="0"/>
              </a:spcBef>
              <a:buFontTx/>
              <a:buNone/>
            </a:pPr>
            <a:r>
              <a:rPr lang="ja-JP" altLang="en-US" sz="1100" dirty="0" smtClean="0">
                <a:latin typeface="HG丸ｺﾞｼｯｸM-PRO" panose="020F0600000000000000" pitchFamily="50" charset="-128"/>
                <a:ea typeface="HG丸ｺﾞｼｯｸM-PRO" panose="020F0600000000000000" pitchFamily="50" charset="-128"/>
              </a:rPr>
              <a:t>　近年の畜産をとりまく情勢は、新型コロナウイルス感染症の拡大によるインバウンドや外食需要の減少に伴う消費の低迷、子牛や飼料価格の高止まりによる生産コストの増加など厳しい経営環境に加え、ＥＰＡやＴＰＰ１１に続く日米貿易協定の発効という国際的な動きなど、大きな転換期にあります。</a:t>
            </a:r>
            <a:endParaRPr lang="en-US" altLang="ja-JP" sz="1100" dirty="0" smtClean="0">
              <a:latin typeface="HG丸ｺﾞｼｯｸM-PRO" panose="020F0600000000000000" pitchFamily="50" charset="-128"/>
              <a:ea typeface="HG丸ｺﾞｼｯｸM-PRO" panose="020F0600000000000000" pitchFamily="50" charset="-128"/>
            </a:endParaRPr>
          </a:p>
          <a:p>
            <a:pPr eaLnBrk="1" hangingPunct="1">
              <a:lnSpc>
                <a:spcPct val="150000"/>
              </a:lnSpc>
              <a:spcBef>
                <a:spcPct val="0"/>
              </a:spcBef>
              <a:buFontTx/>
              <a:buNone/>
            </a:pPr>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一方、家畜衛生の分野でも、平成</a:t>
            </a:r>
            <a:r>
              <a:rPr lang="en-US" altLang="ja-JP" sz="1100" dirty="0" smtClean="0">
                <a:latin typeface="HG丸ｺﾞｼｯｸM-PRO" panose="020F0600000000000000" pitchFamily="50" charset="-128"/>
                <a:ea typeface="HG丸ｺﾞｼｯｸM-PRO" panose="020F0600000000000000" pitchFamily="50" charset="-128"/>
              </a:rPr>
              <a:t>30</a:t>
            </a:r>
            <a:r>
              <a:rPr lang="ja-JP" altLang="en-US" sz="1100" dirty="0" smtClean="0">
                <a:latin typeface="HG丸ｺﾞｼｯｸM-PRO" panose="020F0600000000000000" pitchFamily="50" charset="-128"/>
                <a:ea typeface="HG丸ｺﾞｼｯｸM-PRO" panose="020F0600000000000000" pitchFamily="50" charset="-128"/>
              </a:rPr>
              <a:t>年</a:t>
            </a:r>
            <a:r>
              <a:rPr lang="en-US" altLang="ja-JP" sz="1100" dirty="0" smtClean="0">
                <a:latin typeface="HG丸ｺﾞｼｯｸM-PRO" panose="020F0600000000000000" pitchFamily="50" charset="-128"/>
                <a:ea typeface="HG丸ｺﾞｼｯｸM-PRO" panose="020F0600000000000000" pitchFamily="50" charset="-128"/>
              </a:rPr>
              <a:t>9</a:t>
            </a:r>
            <a:r>
              <a:rPr lang="ja-JP" altLang="en-US" sz="1100" dirty="0" smtClean="0">
                <a:latin typeface="HG丸ｺﾞｼｯｸM-PRO" panose="020F0600000000000000" pitchFamily="50" charset="-128"/>
                <a:ea typeface="HG丸ｺﾞｼｯｸM-PRO" panose="020F0600000000000000" pitchFamily="50" charset="-128"/>
              </a:rPr>
              <a:t>月以降の</a:t>
            </a:r>
            <a:r>
              <a:rPr lang="ja-JP" altLang="en-US" sz="1100" dirty="0" smtClean="0">
                <a:latin typeface="HG丸ｺﾞｼｯｸM-PRO" panose="020F0600000000000000" pitchFamily="50" charset="-128"/>
                <a:ea typeface="HG丸ｺﾞｼｯｸM-PRO" panose="020F0600000000000000" pitchFamily="50" charset="-128"/>
              </a:rPr>
              <a:t>豚熱（</a:t>
            </a:r>
            <a:r>
              <a:rPr lang="en-US" altLang="ja-JP" sz="1100" dirty="0" smtClean="0">
                <a:latin typeface="HG丸ｺﾞｼｯｸM-PRO" panose="020F0600000000000000" pitchFamily="50" charset="-128"/>
                <a:ea typeface="HG丸ｺﾞｼｯｸM-PRO" panose="020F0600000000000000" pitchFamily="50" charset="-128"/>
              </a:rPr>
              <a:t>CSF</a:t>
            </a:r>
            <a:r>
              <a:rPr lang="ja-JP" altLang="en-US" sz="1100" dirty="0" smtClean="0">
                <a:latin typeface="HG丸ｺﾞｼｯｸM-PRO" panose="020F0600000000000000" pitchFamily="50" charset="-128"/>
                <a:ea typeface="HG丸ｺﾞｼｯｸM-PRO" panose="020F0600000000000000" pitchFamily="50" charset="-128"/>
              </a:rPr>
              <a:t>）の</a:t>
            </a:r>
            <a:r>
              <a:rPr lang="ja-JP" altLang="en-US" sz="1100" dirty="0" smtClean="0">
                <a:latin typeface="HG丸ｺﾞｼｯｸM-PRO" panose="020F0600000000000000" pitchFamily="50" charset="-128"/>
                <a:ea typeface="HG丸ｺﾞｼｯｸM-PRO" panose="020F0600000000000000" pitchFamily="50" charset="-128"/>
              </a:rPr>
              <a:t>発生件数が令和２年３月末時点で</a:t>
            </a:r>
            <a:r>
              <a:rPr lang="en-US" altLang="ja-JP" sz="1100" dirty="0" smtClean="0">
                <a:latin typeface="HG丸ｺﾞｼｯｸM-PRO" panose="020F0600000000000000" pitchFamily="50" charset="-128"/>
                <a:ea typeface="HG丸ｺﾞｼｯｸM-PRO" panose="020F0600000000000000" pitchFamily="50" charset="-128"/>
              </a:rPr>
              <a:t>58</a:t>
            </a:r>
            <a:r>
              <a:rPr lang="ja-JP" altLang="en-US" sz="1100" dirty="0" smtClean="0">
                <a:latin typeface="HG丸ｺﾞｼｯｸM-PRO" panose="020F0600000000000000" pitchFamily="50" charset="-128"/>
                <a:ea typeface="HG丸ｺﾞｼｯｸM-PRO" panose="020F0600000000000000" pitchFamily="50" charset="-128"/>
              </a:rPr>
              <a:t>件</a:t>
            </a:r>
            <a:r>
              <a:rPr lang="ja-JP" altLang="en-US" sz="1100" dirty="0" smtClean="0">
                <a:latin typeface="HG丸ｺﾞｼｯｸM-PRO" panose="020F0600000000000000" pitchFamily="50" charset="-128"/>
                <a:ea typeface="HG丸ｺﾞｼｯｸM-PRO" panose="020F0600000000000000" pitchFamily="50" charset="-128"/>
              </a:rPr>
              <a:t>となるなど、国境を越えた人や物の広域流通による口蹄疫などの悪性伝染病の国内侵入リスクは依然として高く、生産農場における飼養衛生管理基準の遵守がきわめて重要になっています。</a:t>
            </a:r>
            <a:endParaRPr lang="ja-JP" altLang="en-US" sz="1100" dirty="0">
              <a:latin typeface="HG丸ｺﾞｼｯｸM-PRO" panose="020F0600000000000000" pitchFamily="50" charset="-128"/>
              <a:ea typeface="HG丸ｺﾞｼｯｸM-PRO" panose="020F0600000000000000" pitchFamily="50" charset="-128"/>
            </a:endParaRPr>
          </a:p>
          <a:p>
            <a:pPr eaLnBrk="1" hangingPunct="1">
              <a:lnSpc>
                <a:spcPct val="150000"/>
              </a:lnSpc>
              <a:spcBef>
                <a:spcPct val="0"/>
              </a:spcBef>
              <a:buFontTx/>
              <a:buNone/>
            </a:pPr>
            <a:endParaRPr lang="ja-JP" altLang="en-US" sz="1100" dirty="0">
              <a:latin typeface="HG丸ｺﾞｼｯｸM-PRO" panose="020F0600000000000000" pitchFamily="50" charset="-128"/>
              <a:ea typeface="HG丸ｺﾞｼｯｸM-PRO" panose="020F0600000000000000" pitchFamily="50" charset="-128"/>
            </a:endParaRPr>
          </a:p>
          <a:p>
            <a:pPr eaLnBrk="1" hangingPunct="1">
              <a:lnSpc>
                <a:spcPct val="150000"/>
              </a:lnSpc>
              <a:spcBef>
                <a:spcPct val="0"/>
              </a:spcBef>
              <a:buFontTx/>
              <a:buNone/>
            </a:pPr>
            <a:r>
              <a:rPr lang="ja-JP" altLang="en-US" sz="1100" dirty="0" smtClean="0">
                <a:latin typeface="HG丸ｺﾞｼｯｸM-PRO" panose="020F0600000000000000" pitchFamily="50" charset="-128"/>
                <a:ea typeface="HG丸ｺﾞｼｯｸM-PRO" panose="020F0600000000000000" pitchFamily="50" charset="-128"/>
              </a:rPr>
              <a:t>　そのような</a:t>
            </a:r>
            <a:r>
              <a:rPr lang="ja-JP" altLang="en-US" sz="1100" dirty="0">
                <a:latin typeface="HG丸ｺﾞｼｯｸM-PRO" panose="020F0600000000000000" pitchFamily="50" charset="-128"/>
                <a:ea typeface="HG丸ｺﾞｼｯｸM-PRO" panose="020F0600000000000000" pitchFamily="50" charset="-128"/>
              </a:rPr>
              <a:t>状況の</a:t>
            </a:r>
            <a:r>
              <a:rPr lang="ja-JP" altLang="en-US" sz="1100" dirty="0" smtClean="0">
                <a:latin typeface="HG丸ｺﾞｼｯｸM-PRO" panose="020F0600000000000000" pitchFamily="50" charset="-128"/>
                <a:ea typeface="HG丸ｺﾞｼｯｸM-PRO" panose="020F0600000000000000" pitchFamily="50" charset="-128"/>
              </a:rPr>
              <a:t>中、県としましては、生産者をはじめ関係者のみなさまとともに、海外を含む多様な消費者ニーズに応える畜産物づくりを推進し、地域に根ざした安全安心な畜産物の安定生産を将来につなげていきたいと考えております。本冊子が本県</a:t>
            </a:r>
            <a:r>
              <a:rPr lang="ja-JP" altLang="en-US" sz="1100" dirty="0">
                <a:latin typeface="HG丸ｺﾞｼｯｸM-PRO" panose="020F0600000000000000" pitchFamily="50" charset="-128"/>
                <a:ea typeface="HG丸ｺﾞｼｯｸM-PRO" panose="020F0600000000000000" pitchFamily="50" charset="-128"/>
              </a:rPr>
              <a:t>畜産に対するご理解を深めていただく一助になれば幸いです。</a:t>
            </a:r>
          </a:p>
          <a:p>
            <a:pPr eaLnBrk="1" hangingPunct="1">
              <a:lnSpc>
                <a:spcPct val="150000"/>
              </a:lnSpc>
              <a:spcBef>
                <a:spcPct val="0"/>
              </a:spcBef>
              <a:buFontTx/>
              <a:buNone/>
            </a:pPr>
            <a:endParaRPr lang="ja-JP" altLang="en-US" sz="1100" dirty="0" smtClean="0">
              <a:latin typeface="HG丸ｺﾞｼｯｸM-PRO" panose="020F0600000000000000" pitchFamily="50" charset="-128"/>
              <a:ea typeface="HG丸ｺﾞｼｯｸM-PRO" panose="020F0600000000000000" pitchFamily="50" charset="-128"/>
            </a:endParaRPr>
          </a:p>
          <a:p>
            <a:pPr eaLnBrk="1" hangingPunct="1">
              <a:lnSpc>
                <a:spcPct val="150000"/>
              </a:lnSpc>
              <a:spcBef>
                <a:spcPct val="0"/>
              </a:spcBef>
              <a:buFontTx/>
              <a:buNone/>
            </a:pPr>
            <a:r>
              <a:rPr lang="ja-JP" altLang="en-US" sz="1100" dirty="0">
                <a:latin typeface="HG丸ｺﾞｼｯｸM-PRO" panose="020F0600000000000000" pitchFamily="50" charset="-128"/>
                <a:ea typeface="HG丸ｺﾞｼｯｸM-PRO" panose="020F0600000000000000" pitchFamily="50" charset="-128"/>
              </a:rPr>
              <a:t>　　</a:t>
            </a:r>
          </a:p>
          <a:p>
            <a:pPr eaLnBrk="1" hangingPunct="1">
              <a:lnSpc>
                <a:spcPct val="150000"/>
              </a:lnSpc>
              <a:spcBef>
                <a:spcPct val="0"/>
              </a:spcBef>
              <a:buFontTx/>
              <a:buNone/>
            </a:pPr>
            <a:r>
              <a:rPr lang="ja-JP" altLang="en-US" sz="1100" dirty="0">
                <a:latin typeface="HG丸ｺﾞｼｯｸM-PRO" panose="020F0600000000000000" pitchFamily="50" charset="-128"/>
                <a:ea typeface="HG丸ｺﾞｼｯｸM-PRO" panose="020F0600000000000000" pitchFamily="50" charset="-128"/>
              </a:rPr>
              <a:t>　　　　　　　　　　　　　　　　　　　　　　　　</a:t>
            </a:r>
          </a:p>
          <a:p>
            <a:pPr eaLnBrk="1" hangingPunct="1">
              <a:lnSpc>
                <a:spcPct val="150000"/>
              </a:lnSpc>
              <a:spcBef>
                <a:spcPct val="0"/>
              </a:spcBef>
              <a:buFontTx/>
              <a:buNone/>
            </a:pPr>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令和</a:t>
            </a:r>
            <a:r>
              <a:rPr lang="en-US" altLang="ja-JP" sz="1100" dirty="0" smtClean="0">
                <a:latin typeface="HG丸ｺﾞｼｯｸM-PRO" panose="020F0600000000000000" pitchFamily="50" charset="-128"/>
                <a:ea typeface="HG丸ｺﾞｼｯｸM-PRO" panose="020F0600000000000000" pitchFamily="50" charset="-128"/>
              </a:rPr>
              <a:t>2</a:t>
            </a:r>
            <a:r>
              <a:rPr lang="ja-JP" altLang="en-US" sz="1100" dirty="0" smtClean="0">
                <a:latin typeface="HG丸ｺﾞｼｯｸM-PRO" panose="020F0600000000000000" pitchFamily="50" charset="-128"/>
                <a:ea typeface="HG丸ｺﾞｼｯｸM-PRO" panose="020F0600000000000000" pitchFamily="50" charset="-128"/>
              </a:rPr>
              <a:t>年</a:t>
            </a:r>
            <a:r>
              <a:rPr lang="ja-JP" altLang="en-US" sz="1100" dirty="0">
                <a:latin typeface="HG丸ｺﾞｼｯｸM-PRO" panose="020F0600000000000000" pitchFamily="50" charset="-128"/>
                <a:ea typeface="HG丸ｺﾞｼｯｸM-PRO" panose="020F0600000000000000" pitchFamily="50" charset="-128"/>
              </a:rPr>
              <a:t>４</a:t>
            </a:r>
            <a:r>
              <a:rPr lang="ja-JP" altLang="en-US" sz="1100" dirty="0" smtClean="0">
                <a:latin typeface="HG丸ｺﾞｼｯｸM-PRO" panose="020F0600000000000000" pitchFamily="50" charset="-128"/>
                <a:ea typeface="HG丸ｺﾞｼｯｸM-PRO" panose="020F0600000000000000" pitchFamily="50" charset="-128"/>
              </a:rPr>
              <a:t>月</a:t>
            </a:r>
            <a:endParaRPr lang="en-US" altLang="ja-JP" sz="1100" dirty="0">
              <a:latin typeface="HG丸ｺﾞｼｯｸM-PRO" panose="020F0600000000000000" pitchFamily="50" charset="-128"/>
              <a:ea typeface="HG丸ｺﾞｼｯｸM-PRO" panose="020F0600000000000000" pitchFamily="50" charset="-128"/>
            </a:endParaRPr>
          </a:p>
          <a:p>
            <a:pPr eaLnBrk="1" hangingPunct="1">
              <a:lnSpc>
                <a:spcPct val="150000"/>
              </a:lnSpc>
              <a:spcBef>
                <a:spcPct val="0"/>
              </a:spcBef>
              <a:buFontTx/>
              <a:buNone/>
            </a:pPr>
            <a:r>
              <a:rPr lang="ja-JP" altLang="en-US" sz="1100" dirty="0">
                <a:latin typeface="HG丸ｺﾞｼｯｸM-PRO" panose="020F0600000000000000" pitchFamily="50" charset="-128"/>
                <a:ea typeface="HG丸ｺﾞｼｯｸM-PRO" panose="020F0600000000000000" pitchFamily="50" charset="-128"/>
              </a:rPr>
              <a:t>　</a:t>
            </a:r>
          </a:p>
          <a:p>
            <a:pPr eaLnBrk="1" hangingPunct="1">
              <a:lnSpc>
                <a:spcPct val="150000"/>
              </a:lnSpc>
              <a:spcBef>
                <a:spcPct val="0"/>
              </a:spcBef>
              <a:buFontTx/>
              <a:buNone/>
            </a:pPr>
            <a:r>
              <a:rPr lang="ja-JP" altLang="en-US" sz="1100" dirty="0">
                <a:latin typeface="HG丸ｺﾞｼｯｸM-PRO" panose="020F0600000000000000" pitchFamily="50" charset="-128"/>
                <a:ea typeface="HG丸ｺﾞｼｯｸM-PRO" panose="020F0600000000000000" pitchFamily="50" charset="-128"/>
              </a:rPr>
              <a:t>　　　　　　　　　　　　　　　　　　　　　　滋賀県農政水産部畜産課長　　　　　　　　　　　　　　　　　</a:t>
            </a:r>
          </a:p>
          <a:p>
            <a:pPr eaLnBrk="1" hangingPunct="1">
              <a:lnSpc>
                <a:spcPct val="150000"/>
              </a:lnSpc>
              <a:spcBef>
                <a:spcPct val="0"/>
              </a:spcBef>
              <a:buFontTx/>
              <a:buNone/>
            </a:pPr>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渡辺</a:t>
            </a:r>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千春</a:t>
            </a:r>
            <a:endParaRPr lang="ja-JP" altLang="en-US" sz="1100" dirty="0">
              <a:latin typeface="HG丸ｺﾞｼｯｸM-PRO" panose="020F0600000000000000" pitchFamily="50" charset="-128"/>
              <a:ea typeface="HG丸ｺﾞｼｯｸM-PRO" panose="020F0600000000000000" pitchFamily="50" charset="-128"/>
            </a:endParaRPr>
          </a:p>
        </p:txBody>
      </p:sp>
      <p:sp>
        <p:nvSpPr>
          <p:cNvPr id="4100" name="Text Box 7"/>
          <p:cNvSpPr txBox="1">
            <a:spLocks noChangeArrowheads="1"/>
          </p:cNvSpPr>
          <p:nvPr/>
        </p:nvSpPr>
        <p:spPr bwMode="auto">
          <a:xfrm>
            <a:off x="2895600" y="9639300"/>
            <a:ext cx="914400" cy="240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l" eaLnBrk="0" hangingPunct="0">
              <a:spcBef>
                <a:spcPct val="20000"/>
              </a:spcBef>
              <a:buChar char="•"/>
              <a:defRPr kumimoji="1" sz="3200">
                <a:solidFill>
                  <a:schemeClr val="tx1"/>
                </a:solidFill>
                <a:latin typeface="Arial" pitchFamily="34" charset="0"/>
                <a:ea typeface="ＭＳ Ｐゴシック" pitchFamily="50" charset="-128"/>
              </a:defRPr>
            </a:lvl1pPr>
            <a:lvl2pPr marL="742950" indent="-285750" algn="l" eaLnBrk="0" hangingPunct="0">
              <a:spcBef>
                <a:spcPct val="20000"/>
              </a:spcBef>
              <a:buChar char="–"/>
              <a:defRPr kumimoji="1" sz="2800">
                <a:solidFill>
                  <a:schemeClr val="tx1"/>
                </a:solidFill>
                <a:latin typeface="Arial" pitchFamily="34" charset="0"/>
                <a:ea typeface="ＭＳ Ｐゴシック" pitchFamily="50" charset="-128"/>
              </a:defRPr>
            </a:lvl2pPr>
            <a:lvl3pPr marL="1143000" indent="-228600" algn="l" eaLnBrk="0" hangingPunct="0">
              <a:spcBef>
                <a:spcPct val="20000"/>
              </a:spcBef>
              <a:buChar char="•"/>
              <a:defRPr kumimoji="1" sz="2400">
                <a:solidFill>
                  <a:schemeClr val="tx1"/>
                </a:solidFill>
                <a:latin typeface="Arial" pitchFamily="34" charset="0"/>
                <a:ea typeface="ＭＳ Ｐゴシック" pitchFamily="50" charset="-128"/>
              </a:defRPr>
            </a:lvl3pPr>
            <a:lvl4pPr marL="1600200" indent="-228600" algn="l" eaLnBrk="0" hangingPunct="0">
              <a:spcBef>
                <a:spcPct val="20000"/>
              </a:spcBef>
              <a:buChar char="–"/>
              <a:defRPr kumimoji="1" sz="2000">
                <a:solidFill>
                  <a:schemeClr val="tx1"/>
                </a:solidFill>
                <a:latin typeface="Arial" pitchFamily="34" charset="0"/>
                <a:ea typeface="ＭＳ Ｐゴシック" pitchFamily="50" charset="-128"/>
              </a:defRPr>
            </a:lvl4pPr>
            <a:lvl5pPr marL="2057400" indent="-228600" algn="l" eaLnBrk="0" hangingPunct="0">
              <a:spcBef>
                <a:spcPct val="20000"/>
              </a:spcBef>
              <a:buChar char="»"/>
              <a:defRPr kumimoji="1" sz="2000">
                <a:solidFill>
                  <a:schemeClr val="tx1"/>
                </a:solidFill>
                <a:latin typeface="Arial" pitchFamily="34"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pitchFamily="34" charset="0"/>
                <a:ea typeface="ＭＳ Ｐゴシック" pitchFamily="50" charset="-128"/>
              </a:defRPr>
            </a:lvl9pPr>
          </a:lstStyle>
          <a:p>
            <a:pPr algn="ctr" eaLnBrk="1" hangingPunct="1">
              <a:spcBef>
                <a:spcPct val="50000"/>
              </a:spcBef>
              <a:buFontTx/>
              <a:buNone/>
            </a:pPr>
            <a:r>
              <a:rPr lang="ja-JP" altLang="en-US" sz="1000" dirty="0">
                <a:latin typeface="HG丸ｺﾞｼｯｸM-PRO" panose="020F0600000000000000" pitchFamily="50" charset="-128"/>
                <a:ea typeface="HG丸ｺﾞｼｯｸM-PRO" panose="020F0600000000000000" pitchFamily="50" charset="-128"/>
              </a:rPr>
              <a:t>－ １ －</a:t>
            </a:r>
          </a:p>
        </p:txBody>
      </p:sp>
    </p:spTree>
    <p:extLst>
      <p:ext uri="{BB962C8B-B14F-4D97-AF65-F5344CB8AC3E}">
        <p14:creationId xmlns:p14="http://schemas.microsoft.com/office/powerpoint/2010/main" val="1746006553"/>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10000"/>
          </a:lnSpc>
          <a:spcBef>
            <a:spcPct val="5000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10000"/>
          </a:lnSpc>
          <a:spcBef>
            <a:spcPct val="5000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4947</TotalTime>
  <Words>8</Words>
  <Application>Microsoft Office PowerPoint</Application>
  <PresentationFormat>A4 210 x 297 mm</PresentationFormat>
  <Paragraphs>18</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ＭＳ Ｐゴシック</vt:lpstr>
      <vt:lpstr>ＭＳ Ｐ明朝</vt:lpstr>
      <vt:lpstr>Arial</vt:lpstr>
      <vt:lpstr>標準デザイン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井口　信行</dc:creator>
  <cp:lastModifiedBy>楠居　里奈</cp:lastModifiedBy>
  <cp:revision>291</cp:revision>
  <cp:lastPrinted>2020-04-09T05:56:36Z</cp:lastPrinted>
  <dcterms:created xsi:type="dcterms:W3CDTF">1601-01-01T00:00:00Z</dcterms:created>
  <dcterms:modified xsi:type="dcterms:W3CDTF">2020-04-30T02:44:23Z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1</vt:i4>
  </property>
</Properties>
</file>