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6" r:id="rId2"/>
  </p:sldIdLst>
  <p:sldSz cx="6858000" cy="9906000" type="A4"/>
  <p:notesSz cx="6735763" cy="9866313"/>
  <p:defaultTextStyle>
    <a:defPPr>
      <a:defRPr lang="ja-JP"/>
    </a:defPPr>
    <a:lvl1pPr algn="ctr" rtl="0" fontAlgn="base">
      <a:lnSpc>
        <a:spcPct val="110000"/>
      </a:lnSpc>
      <a:spcBef>
        <a:spcPct val="50000"/>
      </a:spcBef>
      <a:spcAft>
        <a:spcPct val="0"/>
      </a:spcAft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ctr" rtl="0" fontAlgn="base">
      <a:lnSpc>
        <a:spcPct val="110000"/>
      </a:lnSpc>
      <a:spcBef>
        <a:spcPct val="50000"/>
      </a:spcBef>
      <a:spcAft>
        <a:spcPct val="0"/>
      </a:spcAft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ctr" rtl="0" fontAlgn="base">
      <a:lnSpc>
        <a:spcPct val="110000"/>
      </a:lnSpc>
      <a:spcBef>
        <a:spcPct val="50000"/>
      </a:spcBef>
      <a:spcAft>
        <a:spcPct val="0"/>
      </a:spcAft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ctr" rtl="0" fontAlgn="base">
      <a:lnSpc>
        <a:spcPct val="110000"/>
      </a:lnSpc>
      <a:spcBef>
        <a:spcPct val="50000"/>
      </a:spcBef>
      <a:spcAft>
        <a:spcPct val="0"/>
      </a:spcAft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ctr" rtl="0" fontAlgn="base">
      <a:lnSpc>
        <a:spcPct val="110000"/>
      </a:lnSpc>
      <a:spcBef>
        <a:spcPct val="50000"/>
      </a:spcBef>
      <a:spcAft>
        <a:spcPct val="0"/>
      </a:spcAft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66"/>
    <a:srgbClr val="CCFF99"/>
    <a:srgbClr val="CCECFF"/>
    <a:srgbClr val="99CCFF"/>
    <a:srgbClr val="FFFF99"/>
    <a:srgbClr val="FFFFCC"/>
    <a:srgbClr val="99CC00"/>
    <a:srgbClr val="CCFFCC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4585" autoAdjust="0"/>
  </p:normalViewPr>
  <p:slideViewPr>
    <p:cSldViewPr>
      <p:cViewPr>
        <p:scale>
          <a:sx n="82" d="100"/>
          <a:sy n="82" d="100"/>
        </p:scale>
        <p:origin x="-3276" y="21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0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1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6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699E045-043A-4F63-BE80-A973E823D7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839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1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9150" y="739775"/>
            <a:ext cx="25590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1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249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49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481D37A5-90C1-4B5A-B242-A9616B3F0E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2849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1pPr>
            <a:lvl2pPr marL="728568" indent="-279363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2pPr>
            <a:lvl3pPr marL="1120628" indent="-223808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3pPr>
            <a:lvl4pPr marL="1569832" indent="-223808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4pPr>
            <a:lvl5pPr marL="2019035" indent="-223808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5pPr>
            <a:lvl6pPr marL="2476175" indent="-2238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6pPr>
            <a:lvl7pPr marL="2933315" indent="-2238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7pPr>
            <a:lvl8pPr marL="3390455" indent="-2238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8pPr>
            <a:lvl9pPr marL="3847595" indent="-2238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itchFamily="34" charset="0"/>
                <a:ea typeface="ＭＳ Ｐ明朝" pitchFamily="18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35800F-7834-413F-9FC9-55FB90F9CAD7}" type="slidenum">
              <a:rPr lang="en-US" altLang="ja-JP" smtClean="0">
                <a:ea typeface="ＭＳ Ｐゴシック" pitchFamily="50" charset="-128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2722-918F-4019-BE70-99BBACB9D24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149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7F09C-D417-4EF2-9C5B-7CC846F27D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395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952F4-88B9-439A-AF08-DFC627045C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13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505200" y="2311400"/>
            <a:ext cx="3009900" cy="31924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505200" y="5656263"/>
            <a:ext cx="3009900" cy="31924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6B614-E60C-48D4-AA86-C15760DE1F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7088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42900" y="396875"/>
            <a:ext cx="6172200" cy="1651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900" y="2311400"/>
            <a:ext cx="3009900" cy="31924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505200" y="2311400"/>
            <a:ext cx="3009900" cy="31924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900" y="5656263"/>
            <a:ext cx="3009900" cy="31924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05200" y="5656263"/>
            <a:ext cx="3009900" cy="319246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760C3-E00C-4FC9-BA78-818E9EF3A9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0127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342900" y="396875"/>
            <a:ext cx="6172200" cy="845185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C211A-CC1E-472F-A932-5EBACD0355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280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D27CE-47C0-48E8-A444-CFD66E2895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476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6615A-1A90-4CD6-9DAD-109C3BD787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159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59F59-C9BD-4328-8EB0-A34C167F78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851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C8F4D-B751-4150-A3FD-6FB38C9DBC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954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1F227-0138-4729-AF79-EC67494FD7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445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C083E-A3FB-46AD-AFA9-579F49D545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373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16C82-AA5A-435C-B660-573241A550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96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1C8EA-2B0E-4C58-9F21-50F2191FAA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430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514600" y="9067800"/>
            <a:ext cx="16002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kumimoji="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6563D06-7529-4225-923B-0808EE80A0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457200" y="434498"/>
            <a:ext cx="5943600" cy="9090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tabLst>
                <a:tab pos="935038" algn="l"/>
              </a:tabLst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tabLst>
                <a:tab pos="935038" algn="l"/>
              </a:tabLst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tabLst>
                <a:tab pos="935038" algn="l"/>
              </a:tabLst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35038" algn="l"/>
              </a:tabLst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　　次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□はじめに　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１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□農業のなかの畜産　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２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                         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□畜産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の概要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  ３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畜種別の動向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 酪　農　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　肉用牛　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　養　鶏　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　養　豚　・・・・・・・・・・・・・・・・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 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 　養　蜂　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　食肉の流通　・・・・・・・・・・・・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12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　家畜</a:t>
            </a:r>
            <a:r>
              <a:rPr lang="ja-JP" altLang="en-US" sz="14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ふん堆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肥の生産と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利用　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　自給飼料　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　家畜衛生　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　　試験研究と技術指導　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               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                      　　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                                  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資料編  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・・・・・・・・・・・・・・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・・・・・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・・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3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1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4918</TotalTime>
  <Words>2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井口　信行</dc:creator>
  <cp:lastModifiedBy>w</cp:lastModifiedBy>
  <cp:revision>284</cp:revision>
  <cp:lastPrinted>2019-04-24T04:02:56Z</cp:lastPrinted>
  <dcterms:created xsi:type="dcterms:W3CDTF">1601-01-01T00:00:00Z</dcterms:created>
  <dcterms:modified xsi:type="dcterms:W3CDTF">2019-05-13T04:37:25Z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