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9" r:id="rId2"/>
  </p:sldIdLst>
  <p:sldSz cx="12801600" cy="9601200" type="A3"/>
  <p:notesSz cx="9866313" cy="6735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1"/>
    <p:restoredTop sz="94660"/>
  </p:normalViewPr>
  <p:slideViewPr>
    <p:cSldViewPr>
      <p:cViewPr varScale="1">
        <p:scale>
          <a:sx n="53" d="100"/>
          <a:sy n="53" d="100"/>
        </p:scale>
        <p:origin x="-1722" y="-84"/>
      </p:cViewPr>
      <p:guideLst>
        <p:guide orient="horz" pos="1620"/>
        <p:guide pos="28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1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588628" y="0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102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249613" y="504825"/>
            <a:ext cx="3367087" cy="25257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03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86632" y="3199488"/>
            <a:ext cx="7893050" cy="303109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104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5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588628" y="6397806"/>
            <a:ext cx="4275402" cy="336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056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640080" y="2313924"/>
            <a:ext cx="11521440" cy="1881809"/>
          </a:xfrm>
        </p:spPr>
        <p:txBody>
          <a:bodyPr/>
          <a:lstStyle>
            <a:lvl1pPr>
              <a:defRPr b="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32" name="サブタイトル 2"/>
          <p:cNvSpPr>
            <a:spLocks noGrp="1"/>
          </p:cNvSpPr>
          <p:nvPr>
            <p:ph type="subTitle" idx="1"/>
          </p:nvPr>
        </p:nvSpPr>
        <p:spPr>
          <a:xfrm>
            <a:off x="640080" y="4330148"/>
            <a:ext cx="11521440" cy="32259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103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3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89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2431539"/>
            <a:ext cx="11521440" cy="593105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90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91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4"/>
            <a:ext cx="2880360" cy="79781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9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4"/>
            <a:ext cx="8427720" cy="79781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9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 dirty="0"/>
          </a:p>
        </p:txBody>
      </p:sp>
      <p:sp>
        <p:nvSpPr>
          <p:cNvPr id="109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103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40080" y="2431539"/>
            <a:ext cx="11521440" cy="599387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103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E220A51-F8EA-429A-8E6F-F02BE74E28F7}" type="datetimeFigureOut">
              <a:rPr lang="ja-JP" altLang="en-US" smtClean="0"/>
              <a:pPr/>
              <a:t>2019/11/21</a:t>
            </a:fld>
            <a:endParaRPr lang="ja-JP" altLang="en-US" dirty="0"/>
          </a:p>
        </p:txBody>
      </p:sp>
      <p:sp>
        <p:nvSpPr>
          <p:cNvPr id="104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104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C9400E4-C46D-48FA-AEA0-ED136F70A0E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タイトル 1"/>
          <p:cNvSpPr>
            <a:spLocks noGrp="1"/>
          </p:cNvSpPr>
          <p:nvPr>
            <p:ph type="title"/>
          </p:nvPr>
        </p:nvSpPr>
        <p:spPr>
          <a:xfrm>
            <a:off x="640080" y="4128525"/>
            <a:ext cx="11521440" cy="1478564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44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1658649"/>
            <a:ext cx="11521440" cy="2469876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4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4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50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431541"/>
            <a:ext cx="5559098" cy="593105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51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52017" y="2431541"/>
            <a:ext cx="5609503" cy="593105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52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 dirty="0"/>
          </a:p>
        </p:txBody>
      </p:sp>
      <p:sp>
        <p:nvSpPr>
          <p:cNvPr id="1053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5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9"/>
            <a:ext cx="5559098" cy="8956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58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559098" cy="531777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59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602422" y="2149159"/>
            <a:ext cx="5559098" cy="89566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60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602422" y="3044825"/>
            <a:ext cx="5559098" cy="531777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61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62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66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67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71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タイトル 1"/>
          <p:cNvSpPr>
            <a:spLocks noGrp="1"/>
          </p:cNvSpPr>
          <p:nvPr>
            <p:ph type="title"/>
          </p:nvPr>
        </p:nvSpPr>
        <p:spPr>
          <a:xfrm>
            <a:off x="640081" y="382269"/>
            <a:ext cx="4211638" cy="1626871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7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90254" y="382273"/>
            <a:ext cx="6618413" cy="78992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 dirty="0"/>
          </a:p>
        </p:txBody>
      </p:sp>
      <p:sp>
        <p:nvSpPr>
          <p:cNvPr id="1076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3" y="2381131"/>
            <a:ext cx="4211637" cy="59814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77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78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>
          <a:xfrm>
            <a:off x="2509203" y="6564796"/>
            <a:ext cx="7680960" cy="793434"/>
          </a:xfrm>
        </p:spPr>
        <p:txBody>
          <a:bodyPr anchor="b">
            <a:normAutofit/>
          </a:bodyPr>
          <a:lstStyle>
            <a:lvl1pPr algn="l">
              <a:defRPr sz="24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82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297700"/>
            <a:ext cx="7680960" cy="61303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 dirty="0"/>
          </a:p>
        </p:txBody>
      </p:sp>
      <p:sp>
        <p:nvSpPr>
          <p:cNvPr id="1083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421693"/>
            <a:ext cx="7680960" cy="9409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1084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20A51-F8EA-429A-8E6F-F02BE74E28F7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1085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00E4-C46D-48FA-AEA0-ED136F70A0E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527681" y="8732237"/>
            <a:ext cx="5746238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endParaRPr lang="ja-JP" altLang="en-US" dirty="0"/>
          </a:p>
        </p:txBody>
      </p:sp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40080" y="586115"/>
            <a:ext cx="11521440" cy="13917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431539"/>
            <a:ext cx="11521440" cy="59938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en-US" altLang="ja-JP" dirty="0" smtClean="0"/>
          </a:p>
          <a:p>
            <a:pPr lvl="5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6 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7 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8 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9 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1028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40080" y="8732237"/>
            <a:ext cx="2635573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fld id="{3E220A51-F8EA-429A-8E6F-F02BE74E28F7}" type="datetimeFigureOut">
              <a:rPr lang="ja-JP" altLang="en-US" smtClean="0"/>
              <a:pPr/>
              <a:t>2019/11/21</a:t>
            </a:fld>
            <a:endParaRPr lang="ja-JP" altLang="en-US" dirty="0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475542" y="8732237"/>
            <a:ext cx="2685978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fld id="{2C9400E4-C46D-48FA-AEA0-ED136F70A0E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b="0" kern="1200">
          <a:solidFill>
            <a:schemeClr val="tx1"/>
          </a:solidFill>
          <a:latin typeface="+mj-ea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4572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ea"/>
          <a:ea typeface="+mn-ea"/>
          <a:cs typeface="+mn-cs"/>
        </a:defRPr>
      </a:lvl1pPr>
      <a:lvl2pPr marL="914400" indent="-4572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indent="-342900" algn="l" defTabSz="914400" rtl="0" eaLnBrk="1" latinLnBrk="0" hangingPunct="1">
        <a:spcBef>
          <a:spcPct val="20000"/>
        </a:spcBef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717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100000"/>
        <a:buFont typeface="Arial" panose="020B0604020202020204" pitchFamily="34" charset="0"/>
        <a:buChar char="•"/>
        <a:tabLst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28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j-ea"/>
          <a:cs typeface="+mn-cs"/>
        </a:defRPr>
      </a:lvl7pPr>
      <a:lvl8pPr marL="34861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j-ea"/>
          <a:cs typeface="+mn-cs"/>
        </a:defRPr>
      </a:lvl8pPr>
      <a:lvl9pPr marL="39433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四角形 48"/>
          <p:cNvSpPr/>
          <p:nvPr/>
        </p:nvSpPr>
        <p:spPr>
          <a:xfrm>
            <a:off x="1360800" y="1171382"/>
            <a:ext cx="2149461" cy="28007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23" name="図形 74"/>
          <p:cNvSpPr/>
          <p:nvPr/>
        </p:nvSpPr>
        <p:spPr>
          <a:xfrm>
            <a:off x="1508275" y="1788739"/>
            <a:ext cx="1894344" cy="82241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sz="1600" dirty="0" smtClean="0"/>
              <a:t>写真</a:t>
            </a:r>
            <a:endParaRPr lang="ja-JP" altLang="en-US" sz="1600" dirty="0"/>
          </a:p>
        </p:txBody>
      </p:sp>
      <p:sp>
        <p:nvSpPr>
          <p:cNvPr id="1124" name="四角形 54"/>
          <p:cNvSpPr/>
          <p:nvPr/>
        </p:nvSpPr>
        <p:spPr>
          <a:xfrm>
            <a:off x="8560800" y="1171382"/>
            <a:ext cx="2149461" cy="28007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25" name="テキスト 55"/>
          <p:cNvSpPr txBox="1"/>
          <p:nvPr/>
        </p:nvSpPr>
        <p:spPr>
          <a:xfrm>
            <a:off x="2148191" y="841037"/>
            <a:ext cx="793455" cy="368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ja-JP" altLang="en-US"/>
            </a:pPr>
            <a:r>
              <a:rPr lang="ja-JP" altLang="en-US"/>
              <a:t>表１</a:t>
            </a:r>
          </a:p>
        </p:txBody>
      </p:sp>
      <p:sp>
        <p:nvSpPr>
          <p:cNvPr id="1126" name="テキスト 56"/>
          <p:cNvSpPr txBox="1"/>
          <p:nvPr/>
        </p:nvSpPr>
        <p:spPr>
          <a:xfrm>
            <a:off x="4790684" y="802838"/>
            <a:ext cx="530116" cy="368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ja-JP" altLang="en-US"/>
            </a:pPr>
            <a:r>
              <a:rPr lang="ja-JP" altLang="en-US"/>
              <a:t>２</a:t>
            </a:r>
          </a:p>
        </p:txBody>
      </p:sp>
      <p:sp>
        <p:nvSpPr>
          <p:cNvPr id="1127" name="テキスト 57"/>
          <p:cNvSpPr txBox="1"/>
          <p:nvPr/>
        </p:nvSpPr>
        <p:spPr>
          <a:xfrm>
            <a:off x="6839934" y="840600"/>
            <a:ext cx="530116" cy="368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ja-JP" altLang="en-US"/>
            </a:pPr>
            <a:r>
              <a:rPr lang="ja-JP" altLang="en-US"/>
              <a:t>３</a:t>
            </a:r>
          </a:p>
        </p:txBody>
      </p:sp>
      <p:sp>
        <p:nvSpPr>
          <p:cNvPr id="1128" name="テキスト 58"/>
          <p:cNvSpPr txBox="1"/>
          <p:nvPr/>
        </p:nvSpPr>
        <p:spPr>
          <a:xfrm>
            <a:off x="9351345" y="809218"/>
            <a:ext cx="793455" cy="368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ja-JP" altLang="en-US"/>
            </a:pPr>
            <a:r>
              <a:rPr lang="ja-JP" altLang="en-US"/>
              <a:t>表４</a:t>
            </a:r>
          </a:p>
        </p:txBody>
      </p:sp>
      <p:sp>
        <p:nvSpPr>
          <p:cNvPr id="1129" name="四角形 52"/>
          <p:cNvSpPr/>
          <p:nvPr/>
        </p:nvSpPr>
        <p:spPr>
          <a:xfrm>
            <a:off x="3880800" y="1171277"/>
            <a:ext cx="2149461" cy="28007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30" name="四角形 53"/>
          <p:cNvSpPr/>
          <p:nvPr/>
        </p:nvSpPr>
        <p:spPr>
          <a:xfrm>
            <a:off x="6040800" y="1171287"/>
            <a:ext cx="2220364" cy="279384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31" name="四角形 60"/>
          <p:cNvSpPr/>
          <p:nvPr/>
        </p:nvSpPr>
        <p:spPr>
          <a:xfrm>
            <a:off x="5847743" y="1200600"/>
            <a:ext cx="522809" cy="2759427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32" name="直線 59"/>
          <p:cNvSpPr/>
          <p:nvPr/>
        </p:nvSpPr>
        <p:spPr>
          <a:xfrm>
            <a:off x="6135012" y="1213892"/>
            <a:ext cx="0" cy="2763079"/>
          </a:xfrm>
          <a:prstGeom prst="line">
            <a:avLst/>
          </a:prstGeom>
          <a:ln w="28575" cap="flat" cmpd="sng" algn="ctr">
            <a:solidFill>
              <a:schemeClr val="tx1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sp>
      <p:graphicFrame>
        <p:nvGraphicFramePr>
          <p:cNvPr id="1133" name="四角形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836710"/>
              </p:ext>
            </p:extLst>
          </p:nvPr>
        </p:nvGraphicFramePr>
        <p:xfrm>
          <a:off x="1299823" y="4332548"/>
          <a:ext cx="10141458" cy="37490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789019"/>
                <a:gridCol w="2371117"/>
                <a:gridCol w="2472446"/>
                <a:gridCol w="2239389"/>
                <a:gridCol w="2269487"/>
              </a:tblGrid>
              <a:tr h="1761853">
                <a:tc>
                  <a:txBody>
                    <a:bodyPr/>
                    <a:lstStyle/>
                    <a:p>
                      <a:r>
                        <a:rPr kumimoji="1" lang="ja-JP" altLang="en-US" sz="1050" dirty="0" smtClean="0"/>
                        <a:t>配置される記事</a:t>
                      </a:r>
                      <a:endParaRPr kumimoji="1" lang="en-US" altLang="ja-JP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・タイトルロゴ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・写真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1</a:t>
                      </a:r>
                    </a:p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・第</a:t>
                      </a:r>
                      <a:r>
                        <a:rPr kumimoji="1" lang="en-US" altLang="ja-JP" dirty="0" smtClean="0"/>
                        <a:t>72</a:t>
                      </a:r>
                      <a:r>
                        <a:rPr kumimoji="1" lang="ja-JP" altLang="en-US" dirty="0" smtClean="0"/>
                        <a:t>回全国植樹祭大会ロゴ</a:t>
                      </a:r>
                    </a:p>
                    <a:p>
                      <a:endParaRPr kumimoji="1" lang="ja-JP" altLang="en-US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・大見出し</a:t>
                      </a:r>
                      <a:r>
                        <a:rPr kumimoji="1" lang="en-US" altLang="ja-JP" dirty="0" smtClean="0"/>
                        <a:t>1</a:t>
                      </a:r>
                    </a:p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1</a:t>
                      </a:r>
                    </a:p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2</a:t>
                      </a:r>
                    </a:p>
                    <a:p>
                      <a:endParaRPr kumimoji="1" lang="ja-JP" altLang="en-US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・大見出し</a:t>
                      </a:r>
                      <a:r>
                        <a:rPr kumimoji="1" lang="en-US" altLang="ja-JP" dirty="0" smtClean="0"/>
                        <a:t>1</a:t>
                      </a:r>
                    </a:p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3</a:t>
                      </a:r>
                    </a:p>
                    <a:p>
                      <a:r>
                        <a:rPr kumimoji="1" lang="ja-JP" altLang="en-US" dirty="0" smtClean="0"/>
                        <a:t>・</a:t>
                      </a:r>
                      <a:r>
                        <a:rPr kumimoji="1" lang="ja-JP" altLang="en-US" dirty="0" smtClean="0"/>
                        <a:t>中見出し</a:t>
                      </a:r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2</a:t>
                      </a:r>
                    </a:p>
                    <a:p>
                      <a:r>
                        <a:rPr kumimoji="1" lang="ja-JP" altLang="en-US" dirty="0" smtClean="0"/>
                        <a:t>・小見出し</a:t>
                      </a:r>
                      <a:r>
                        <a:rPr kumimoji="1" lang="en-US" altLang="ja-JP" dirty="0" smtClean="0"/>
                        <a:t>1</a:t>
                      </a:r>
                    </a:p>
                    <a:p>
                      <a:r>
                        <a:rPr kumimoji="1" lang="ja-JP" altLang="en-US" dirty="0" smtClean="0"/>
                        <a:t>・お問合せ先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1422365"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摘要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・写真は集合写真を配置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・会場（鹿</a:t>
                      </a:r>
                      <a:r>
                        <a:rPr kumimoji="1" lang="ja-JP" altLang="en-US" dirty="0"/>
                        <a:t>深夢の</a:t>
                      </a:r>
                      <a:r>
                        <a:rPr kumimoji="1" lang="ja-JP" altLang="en-US" dirty="0" smtClean="0"/>
                        <a:t>森）写真を見開きで配置</a:t>
                      </a:r>
                      <a:endParaRPr kumimoji="1" lang="ja-JP" altLang="en-US" dirty="0"/>
                    </a:p>
                    <a:p>
                      <a:r>
                        <a:rPr kumimoji="1" lang="ja-JP" altLang="en-US" dirty="0" smtClean="0"/>
                        <a:t>・中見出し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および</a:t>
                      </a:r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の</a:t>
                      </a:r>
                      <a:r>
                        <a:rPr kumimoji="1" lang="ja-JP" altLang="en-US" dirty="0" smtClean="0"/>
                        <a:t>記事を配置</a:t>
                      </a:r>
                      <a:endParaRPr kumimoji="1" lang="ja-JP" altLang="en-US" dirty="0"/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・会場（鹿深夢の森）写真を見開きで配置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・</a:t>
                      </a:r>
                      <a:r>
                        <a:rPr kumimoji="1" lang="ja-JP" altLang="en-US" dirty="0" smtClean="0"/>
                        <a:t>中見出し</a:t>
                      </a:r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および</a:t>
                      </a:r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smtClean="0"/>
                        <a:t>の記事を配置</a:t>
                      </a:r>
                    </a:p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34" name="楕円 64"/>
          <p:cNvSpPr/>
          <p:nvPr/>
        </p:nvSpPr>
        <p:spPr>
          <a:xfrm>
            <a:off x="1459635" y="1213892"/>
            <a:ext cx="1934568" cy="506017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sz="1600" dirty="0" smtClean="0"/>
              <a:t>タイトルロゴ</a:t>
            </a:r>
            <a:endParaRPr lang="ja-JP" altLang="en-US" sz="1600" dirty="0"/>
          </a:p>
        </p:txBody>
      </p:sp>
      <p:sp>
        <p:nvSpPr>
          <p:cNvPr id="1136" name="図形 66"/>
          <p:cNvSpPr/>
          <p:nvPr/>
        </p:nvSpPr>
        <p:spPr>
          <a:xfrm>
            <a:off x="1459635" y="3557918"/>
            <a:ext cx="1966879" cy="374921"/>
          </a:xfrm>
          <a:prstGeom prst="round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sz="1100" dirty="0" smtClean="0"/>
              <a:t>第</a:t>
            </a:r>
            <a:r>
              <a:rPr lang="en-US" altLang="ja-JP" sz="1100" dirty="0" smtClean="0"/>
              <a:t>72</a:t>
            </a:r>
            <a:r>
              <a:rPr lang="ja-JP" altLang="en-US" sz="1100" dirty="0" smtClean="0"/>
              <a:t>回全国植樹祭大会ロゴ</a:t>
            </a:r>
            <a:endParaRPr lang="ja-JP" altLang="en-US" sz="1100" dirty="0"/>
          </a:p>
        </p:txBody>
      </p:sp>
      <p:sp>
        <p:nvSpPr>
          <p:cNvPr id="1137" name="楕円 67"/>
          <p:cNvSpPr/>
          <p:nvPr/>
        </p:nvSpPr>
        <p:spPr>
          <a:xfrm>
            <a:off x="4458511" y="1850616"/>
            <a:ext cx="3384000" cy="1409305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dirty="0" smtClean="0"/>
              <a:t>大見出し</a:t>
            </a:r>
            <a:r>
              <a:rPr lang="en-US" altLang="ja-JP" dirty="0" smtClean="0"/>
              <a:t>1</a:t>
            </a:r>
            <a:endParaRPr lang="ja-JP" altLang="en-US" dirty="0"/>
          </a:p>
        </p:txBody>
      </p:sp>
      <p:sp>
        <p:nvSpPr>
          <p:cNvPr id="1138" name="図形 68"/>
          <p:cNvSpPr/>
          <p:nvPr/>
        </p:nvSpPr>
        <p:spPr>
          <a:xfrm>
            <a:off x="3983313" y="1299107"/>
            <a:ext cx="1949435" cy="62685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dirty="0" smtClean="0"/>
              <a:t>中見出し</a:t>
            </a:r>
            <a:r>
              <a:rPr lang="en-US" altLang="ja-JP" dirty="0" smtClean="0"/>
              <a:t>1</a:t>
            </a:r>
            <a:endParaRPr lang="ja-JP" altLang="en-US" dirty="0"/>
          </a:p>
        </p:txBody>
      </p:sp>
      <p:sp>
        <p:nvSpPr>
          <p:cNvPr id="1139" name="図形 69"/>
          <p:cNvSpPr/>
          <p:nvPr/>
        </p:nvSpPr>
        <p:spPr>
          <a:xfrm>
            <a:off x="3950984" y="3041513"/>
            <a:ext cx="1981763" cy="74685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dirty="0" smtClean="0"/>
              <a:t>中見出し</a:t>
            </a:r>
            <a:r>
              <a:rPr lang="en-US" altLang="ja-JP" dirty="0" smtClean="0"/>
              <a:t>2</a:t>
            </a:r>
            <a:endParaRPr lang="ja-JP" altLang="en-US" dirty="0"/>
          </a:p>
        </p:txBody>
      </p:sp>
      <p:sp>
        <p:nvSpPr>
          <p:cNvPr id="1140" name="図形 70"/>
          <p:cNvSpPr/>
          <p:nvPr/>
        </p:nvSpPr>
        <p:spPr>
          <a:xfrm>
            <a:off x="6346794" y="3041513"/>
            <a:ext cx="1769011" cy="74373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dirty="0" smtClean="0"/>
              <a:t>中見出し</a:t>
            </a:r>
            <a:r>
              <a:rPr lang="en-US" altLang="ja-JP" dirty="0" smtClean="0"/>
              <a:t>4</a:t>
            </a:r>
            <a:endParaRPr lang="ja-JP" altLang="en-US" dirty="0"/>
          </a:p>
        </p:txBody>
      </p:sp>
      <p:sp>
        <p:nvSpPr>
          <p:cNvPr id="1141" name="図形 71"/>
          <p:cNvSpPr/>
          <p:nvPr/>
        </p:nvSpPr>
        <p:spPr>
          <a:xfrm>
            <a:off x="6203281" y="1290767"/>
            <a:ext cx="1912524" cy="63336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dirty="0" smtClean="0"/>
              <a:t>中見出し</a:t>
            </a:r>
            <a:r>
              <a:rPr lang="en-US" altLang="ja-JP" dirty="0" smtClean="0"/>
              <a:t>3</a:t>
            </a:r>
            <a:endParaRPr lang="ja-JP" altLang="en-US" dirty="0"/>
          </a:p>
        </p:txBody>
      </p:sp>
      <p:sp>
        <p:nvSpPr>
          <p:cNvPr id="1142" name="図形 72"/>
          <p:cNvSpPr/>
          <p:nvPr/>
        </p:nvSpPr>
        <p:spPr>
          <a:xfrm>
            <a:off x="8752626" y="2647947"/>
            <a:ext cx="1822259" cy="787133"/>
          </a:xfrm>
          <a:prstGeom prst="round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dirty="0" smtClean="0"/>
              <a:t>中見出し</a:t>
            </a:r>
            <a:r>
              <a:rPr lang="en-US" altLang="ja-JP" dirty="0" smtClean="0"/>
              <a:t>2</a:t>
            </a:r>
            <a:endParaRPr lang="ja-JP" altLang="en-US" dirty="0"/>
          </a:p>
        </p:txBody>
      </p:sp>
      <p:sp>
        <p:nvSpPr>
          <p:cNvPr id="1143" name="図形 73"/>
          <p:cNvSpPr/>
          <p:nvPr/>
        </p:nvSpPr>
        <p:spPr>
          <a:xfrm>
            <a:off x="8752007" y="1290767"/>
            <a:ext cx="1822877" cy="127038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dirty="0" smtClean="0"/>
              <a:t>中見出し</a:t>
            </a:r>
            <a:r>
              <a:rPr lang="en-US" altLang="ja-JP" dirty="0" smtClean="0"/>
              <a:t>1</a:t>
            </a:r>
            <a:endParaRPr lang="ja-JP" altLang="en-US" dirty="0"/>
          </a:p>
        </p:txBody>
      </p:sp>
      <p:sp>
        <p:nvSpPr>
          <p:cNvPr id="1159" name="テキスト 50"/>
          <p:cNvSpPr txBox="1"/>
          <p:nvPr/>
        </p:nvSpPr>
        <p:spPr>
          <a:xfrm>
            <a:off x="-7200" y="-23400"/>
            <a:ext cx="12777209" cy="706993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defRPr lang="ja-JP" altLang="en-US"/>
            </a:pPr>
            <a:r>
              <a:rPr lang="en-US" altLang="ja-JP" sz="4000" dirty="0" smtClean="0">
                <a:solidFill>
                  <a:schemeClr val="bg1"/>
                </a:solidFill>
                <a:latin typeface="AR Pゴシック体S"/>
                <a:ea typeface="AR Pゴシック体S"/>
                <a:cs typeface="+mn-lt"/>
              </a:rPr>
              <a:t>【</a:t>
            </a:r>
            <a:r>
              <a:rPr lang="ja-JP" altLang="en-US" sz="4000" dirty="0" smtClean="0">
                <a:solidFill>
                  <a:schemeClr val="bg1"/>
                </a:solidFill>
                <a:latin typeface="AR Pゴシック体S"/>
                <a:ea typeface="AR Pゴシック体S"/>
                <a:cs typeface="+mn-lt"/>
              </a:rPr>
              <a:t>参考資料</a:t>
            </a:r>
            <a:r>
              <a:rPr lang="en-US" altLang="ja-JP" sz="4000" dirty="0" smtClean="0">
                <a:solidFill>
                  <a:schemeClr val="bg1"/>
                </a:solidFill>
                <a:latin typeface="AR Pゴシック体S"/>
                <a:ea typeface="AR Pゴシック体S"/>
                <a:cs typeface="+mn-lt"/>
              </a:rPr>
              <a:t>】</a:t>
            </a:r>
            <a:r>
              <a:rPr lang="ja-JP" altLang="en-US" sz="4000" dirty="0" smtClean="0">
                <a:solidFill>
                  <a:schemeClr val="bg1"/>
                </a:solidFill>
                <a:latin typeface="AR Pゴシック体S"/>
                <a:ea typeface="AR Pゴシック体S"/>
                <a:cs typeface="+mn-lt"/>
              </a:rPr>
              <a:t>創刊号･各記事配置案</a:t>
            </a:r>
            <a:endParaRPr lang="ja-JP" altLang="en-US" sz="4000" dirty="0">
              <a:solidFill>
                <a:schemeClr val="bg1"/>
              </a:solidFill>
              <a:latin typeface="AR Pゴシック体S"/>
              <a:ea typeface="AR Pゴシック体S"/>
              <a:cs typeface="+mn-lt"/>
            </a:endParaRPr>
          </a:p>
        </p:txBody>
      </p:sp>
      <p:sp>
        <p:nvSpPr>
          <p:cNvPr id="27" name="図形 74"/>
          <p:cNvSpPr/>
          <p:nvPr/>
        </p:nvSpPr>
        <p:spPr>
          <a:xfrm>
            <a:off x="1508275" y="2693822"/>
            <a:ext cx="1894344" cy="74125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sz="1400" dirty="0" smtClean="0"/>
              <a:t>中見出し</a:t>
            </a:r>
            <a:r>
              <a:rPr lang="en-US" altLang="ja-JP" sz="1400" dirty="0" smtClean="0"/>
              <a:t>1</a:t>
            </a:r>
          </a:p>
          <a:p>
            <a:pPr algn="ctr">
              <a:defRPr lang="ja-JP" altLang="en-US"/>
            </a:pPr>
            <a:r>
              <a:rPr lang="ja-JP" altLang="en-US" sz="1400" dirty="0" smtClean="0"/>
              <a:t>中見出し</a:t>
            </a:r>
            <a:r>
              <a:rPr lang="en-US" altLang="ja-JP" sz="1400" dirty="0" smtClean="0"/>
              <a:t>2</a:t>
            </a:r>
            <a:endParaRPr lang="ja-JP" altLang="en-US" sz="1400" dirty="0"/>
          </a:p>
        </p:txBody>
      </p:sp>
      <p:sp>
        <p:nvSpPr>
          <p:cNvPr id="29" name="図形 72"/>
          <p:cNvSpPr/>
          <p:nvPr/>
        </p:nvSpPr>
        <p:spPr>
          <a:xfrm>
            <a:off x="9635530" y="3499716"/>
            <a:ext cx="939355" cy="433124"/>
          </a:xfrm>
          <a:prstGeom prst="round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sz="1200" dirty="0"/>
              <a:t>お問い合わせ先</a:t>
            </a:r>
          </a:p>
        </p:txBody>
      </p:sp>
      <p:sp>
        <p:nvSpPr>
          <p:cNvPr id="30" name="図形 72"/>
          <p:cNvSpPr/>
          <p:nvPr/>
        </p:nvSpPr>
        <p:spPr>
          <a:xfrm>
            <a:off x="8680060" y="3497973"/>
            <a:ext cx="939355" cy="433124"/>
          </a:xfrm>
          <a:prstGeom prst="roundRect">
            <a:avLst/>
          </a:prstGeom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 lang="ja-JP" altLang="en-US"/>
            </a:pPr>
            <a:r>
              <a:rPr lang="ja-JP" altLang="en-US" sz="1200" dirty="0" smtClean="0"/>
              <a:t>小見出し</a:t>
            </a:r>
            <a:r>
              <a:rPr lang="en-US" altLang="ja-JP" sz="1200" dirty="0" smtClean="0"/>
              <a:t>1</a:t>
            </a:r>
            <a:endParaRPr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52229" y="8532130"/>
            <a:ext cx="10189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各記事の配置の案（参考）です。</a:t>
            </a:r>
            <a:endParaRPr kumimoji="1" lang="en-US" altLang="ja-JP" dirty="0" smtClean="0"/>
          </a:p>
          <a:p>
            <a:r>
              <a:rPr lang="ja-JP" altLang="en-US" dirty="0"/>
              <a:t>　</a:t>
            </a:r>
            <a:r>
              <a:rPr lang="ja-JP" altLang="en-US" dirty="0" smtClean="0"/>
              <a:t>　仕様書に基づき、</a:t>
            </a:r>
            <a:r>
              <a:rPr kumimoji="1" lang="ja-JP" altLang="en-US" dirty="0" smtClean="0"/>
              <a:t>表紙、見開きページ、裏表紙の区分を越えない範囲で自由に配置してください。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">
  <a:themeElements>
    <a:clrScheme name="Fo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cu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ocu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cus">
  <a:themeElements>
    <a:clrScheme name="Focu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ocu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ocu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158</Words>
  <Application>Microsoft Office PowerPoint</Application>
  <PresentationFormat>A3 297x420 mm</PresentationFormat>
  <Paragraphs>43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岸本　時彦</dc:creator>
  <cp:lastModifiedBy>w</cp:lastModifiedBy>
  <cp:revision>23</cp:revision>
  <cp:lastPrinted>2019-11-12T08:35:10Z</cp:lastPrinted>
  <dcterms:created xsi:type="dcterms:W3CDTF">2019-10-23T08:35:12Z</dcterms:created>
  <dcterms:modified xsi:type="dcterms:W3CDTF">2019-11-21T02:51:32Z</dcterms:modified>
</cp:coreProperties>
</file>