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24" y="12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4750344617682293"/>
                  <c:y val="-3.944809913562304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鉱業</a:t>
                    </a:r>
                    <a:r>
                      <a:rPr lang="en-US" altLang="zh-TW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採石業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砂利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採取業</a:t>
                    </a: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  <a:endParaRPr lang="en-US" altLang="zh-TW" sz="800" dirty="0" smtClean="0">
                      <a:latin typeface="ＭＳ Ｐゴシック" pitchFamily="50" charset="-128"/>
                      <a:ea typeface="ＭＳ Ｐゴシック" pitchFamily="50" charset="-128"/>
                    </a:endParaRP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建設業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357384904772269E-2"/>
                  <c:y val="2.6569073663275454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+mn-ea"/>
                        <a:ea typeface="+mn-ea"/>
                      </a:rPr>
                      <a:t>製</a:t>
                    </a:r>
                    <a:r>
                      <a:rPr lang="ja-JP" altLang="en-US" sz="800" dirty="0" smtClean="0"/>
                      <a:t>造業　</a:t>
                    </a:r>
                    <a:r>
                      <a:rPr lang="en-US" altLang="ja-JP" sz="800" dirty="0" smtClean="0"/>
                      <a:t>89</a:t>
                    </a:r>
                    <a:endParaRPr lang="ja-JP" altLang="en-US" sz="8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037271795851844E-2"/>
                  <c:y val="2.9530138453300697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電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気・ガス・熱供給・水道業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  <a:endParaRPr lang="en-US" altLang="ja-JP" sz="800" dirty="0" smtClean="0">
                      <a:latin typeface="ＭＳ Ｐゴシック" pitchFamily="50" charset="-128"/>
                      <a:ea typeface="ＭＳ Ｐゴシック" pitchFamily="50" charset="-128"/>
                    </a:endParaRP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情報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通信業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  <a:endParaRPr lang="en-US" altLang="ja-JP" sz="800" dirty="0" smtClean="0">
                      <a:latin typeface="ＭＳ Ｐゴシック" pitchFamily="50" charset="-128"/>
                      <a:ea typeface="ＭＳ Ｐゴシック" pitchFamily="50" charset="-128"/>
                    </a:endParaRP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運輸業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郵便業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10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4274285592945784E-3"/>
                  <c:y val="-9.7525051633137003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卸売業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小売業</a:t>
                    </a:r>
                    <a:r>
                      <a:rPr lang="ja-JP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　</a:t>
                    </a:r>
                    <a:r>
                      <a:rPr lang="en-US" altLang="ja-JP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421442209516936E-2"/>
                  <c:y val="-0.24702707871184884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金融業</a:t>
                    </a:r>
                    <a:r>
                      <a:rPr lang="en-US" altLang="zh-TW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保険業</a:t>
                    </a: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  <a:endParaRPr lang="en-US" altLang="zh-TW" sz="800" b="0" dirty="0" smtClean="0">
                      <a:latin typeface="ＭＳ Ｐゴシック" pitchFamily="50" charset="-128"/>
                      <a:ea typeface="ＭＳ Ｐゴシック" pitchFamily="50" charset="-128"/>
                    </a:endParaRP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不動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産業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物品賃貸業</a:t>
                    </a:r>
                    <a:r>
                      <a:rPr lang="ja-JP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　</a:t>
                    </a:r>
                    <a:r>
                      <a:rPr lang="en-US" altLang="ja-JP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158410440986766"/>
                  <c:y val="-7.855637573625028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教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育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学習支援業、医療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福祉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  <a:endParaRPr lang="en-US" altLang="ja-JP" sz="800" dirty="0" smtClean="0">
                      <a:latin typeface="ＭＳ Ｐゴシック" pitchFamily="50" charset="-128"/>
                      <a:ea typeface="ＭＳ Ｐゴシック" pitchFamily="50" charset="-128"/>
                    </a:endParaRP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サービス業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18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89</c:v>
                </c:pt>
                <c:pt idx="2">
                  <c:v>10</c:v>
                </c:pt>
                <c:pt idx="3">
                  <c:v>1</c:v>
                </c:pt>
                <c:pt idx="4">
                  <c:v>3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2019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年（平成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31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年）職種別民間給与実態調査では、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事業所に対して実地調査を行いました。その結果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、事業所規模が調査対象外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であること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が判明した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事業所１所、調査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不能の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８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所を除いた、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124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事業所について調査を完結することができました。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②産業別調査事業所数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5060181"/>
              </p:ext>
            </p:extLst>
          </p:nvPr>
        </p:nvGraphicFramePr>
        <p:xfrm>
          <a:off x="-437728" y="1503060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8525683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678089"/>
                <a:gridCol w="678089"/>
                <a:gridCol w="678089"/>
                <a:gridCol w="678089"/>
                <a:gridCol w="678089"/>
                <a:gridCol w="678089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 smtClean="0"/>
                        <a:t>事業所</a:t>
                      </a:r>
                      <a:endParaRPr lang="ja-JP" alt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製造業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5525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注　上記のほか、実地調査に際し、</a:t>
            </a:r>
            <a:r>
              <a:rPr lang="ja-JP" altLang="en-US" sz="1000" dirty="0">
                <a:latin typeface="+mj-ea"/>
                <a:ea typeface="+mj-ea"/>
              </a:rPr>
              <a:t>　事業所規模が調査対象外であることが判明した事業所</a:t>
            </a:r>
            <a:r>
              <a:rPr lang="ja-JP" altLang="en-US" sz="1000" dirty="0" smtClean="0">
                <a:latin typeface="+mj-ea"/>
                <a:ea typeface="+mj-ea"/>
              </a:rPr>
              <a:t>が１所、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　調査不能の</a:t>
            </a:r>
            <a:r>
              <a:rPr lang="ja-JP" altLang="en-US" sz="1000" smtClean="0">
                <a:latin typeface="+mj-ea"/>
                <a:ea typeface="+mj-ea"/>
              </a:rPr>
              <a:t>事業所</a:t>
            </a:r>
            <a:r>
              <a:rPr lang="ja-JP" altLang="en-US" sz="1000" smtClean="0">
                <a:latin typeface="+mj-ea"/>
                <a:ea typeface="+mj-ea"/>
              </a:rPr>
              <a:t>が８所</a:t>
            </a:r>
            <a:r>
              <a:rPr lang="ja-JP" altLang="en-US" sz="1000" dirty="0" smtClean="0">
                <a:latin typeface="+mj-ea"/>
                <a:ea typeface="+mj-ea"/>
              </a:rPr>
              <a:t>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 flipH="1">
            <a:off x="1729594" y="4005064"/>
            <a:ext cx="936104" cy="8939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産業計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124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企業規模</a:t>
            </a:r>
            <a:endParaRPr kumimoji="1" lang="ja-JP" altLang="en-US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168</Words>
  <Application>Microsoft Office PowerPoint</Application>
  <PresentationFormat>A4 210 x 297 mm</PresentationFormat>
  <Paragraphs>89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69</cp:revision>
  <cp:lastPrinted>2017-09-18T23:33:20Z</cp:lastPrinted>
  <dcterms:created xsi:type="dcterms:W3CDTF">2013-02-06T02:17:09Z</dcterms:created>
  <dcterms:modified xsi:type="dcterms:W3CDTF">2019-09-30T02:24:30Z</dcterms:modified>
</cp:coreProperties>
</file>