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9906000" cy="6858000" type="A4"/>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CC"/>
    <a:srgbClr val="FFCCFF"/>
    <a:srgbClr val="FFCCCC"/>
    <a:srgbClr val="FF99FF"/>
    <a:srgbClr val="8264A2"/>
    <a:srgbClr val="FFCC00"/>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スタイルなし、表のグリッド線あり">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淡色スタイル 2 - アクセント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0" d="100"/>
          <a:sy n="70" d="100"/>
        </p:scale>
        <p:origin x="-1266" y="-84"/>
      </p:cViewPr>
      <p:guideLst>
        <p:guide orient="horz" pos="2160"/>
        <p:guide pos="312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ja-JP"/>
  <c:roundedCorners val="0"/>
  <mc:AlternateContent xmlns:mc="http://schemas.openxmlformats.org/markup-compatibility/2006">
    <mc:Choice xmlns:c14="http://schemas.microsoft.com/office/drawing/2007/8/2/chart" Requires="c14">
      <c14:style val="139"/>
    </mc:Choice>
    <mc:Fallback>
      <c:style val="39"/>
    </mc:Fallback>
  </mc:AlternateContent>
  <c:chart>
    <c:title>
      <c:tx>
        <c:rich>
          <a:bodyPr/>
          <a:lstStyle/>
          <a:p>
            <a:pPr>
              <a:defRPr sz="1400" b="0"/>
            </a:pPr>
            <a:r>
              <a:rPr lang="ja-JP" sz="1400" b="0"/>
              <a:t>課長級</a:t>
            </a:r>
          </a:p>
        </c:rich>
      </c:tx>
      <c:layout>
        <c:manualLayout>
          <c:xMode val="edge"/>
          <c:yMode val="edge"/>
          <c:x val="0.47413680226006633"/>
          <c:y val="7.4957127270759094E-2"/>
        </c:manualLayout>
      </c:layout>
      <c:overlay val="0"/>
    </c:title>
    <c:autoTitleDeleted val="0"/>
    <c:view3D>
      <c:rotX val="15"/>
      <c:rotY val="20"/>
      <c:rAngAx val="1"/>
    </c:view3D>
    <c:floor>
      <c:thickness val="0"/>
    </c:floor>
    <c:sideWall>
      <c:thickness val="0"/>
    </c:sideWall>
    <c:backWall>
      <c:thickness val="0"/>
    </c:backWall>
    <c:plotArea>
      <c:layout/>
      <c:bar3DChart>
        <c:barDir val="bar"/>
        <c:grouping val="percentStacked"/>
        <c:varyColors val="0"/>
        <c:ser>
          <c:idx val="0"/>
          <c:order val="0"/>
          <c:tx>
            <c:strRef>
              <c:f>Sheet1!$B$1</c:f>
              <c:strCache>
                <c:ptCount val="1"/>
                <c:pt idx="0">
                  <c:v>増額</c:v>
                </c:pt>
              </c:strCache>
            </c:strRef>
          </c:tx>
          <c:invertIfNegative val="0"/>
          <c:dLbls>
            <c:txPr>
              <a:bodyPr/>
              <a:lstStyle/>
              <a:p>
                <a:pPr>
                  <a:defRPr sz="1200"/>
                </a:pPr>
                <a:endParaRPr lang="ja-JP"/>
              </a:p>
            </c:txPr>
            <c:showLegendKey val="0"/>
            <c:showVal val="1"/>
            <c:showCatName val="0"/>
            <c:showSerName val="0"/>
            <c:showPercent val="0"/>
            <c:showBubbleSize val="0"/>
            <c:showLeaderLines val="0"/>
          </c:dLbls>
          <c:cat>
            <c:strRef>
              <c:f>Sheet1!$A$2:$A$4</c:f>
              <c:strCache>
                <c:ptCount val="3"/>
                <c:pt idx="0">
                  <c:v>平成28年</c:v>
                </c:pt>
                <c:pt idx="1">
                  <c:v>平成29年</c:v>
                </c:pt>
                <c:pt idx="2">
                  <c:v>平成30年</c:v>
                </c:pt>
              </c:strCache>
            </c:strRef>
          </c:cat>
          <c:val>
            <c:numRef>
              <c:f>Sheet1!$B$2:$B$4</c:f>
              <c:numCache>
                <c:formatCode>0.0%</c:formatCode>
                <c:ptCount val="3"/>
                <c:pt idx="0">
                  <c:v>0.19700000000000001</c:v>
                </c:pt>
                <c:pt idx="1">
                  <c:v>0.23599999999999999</c:v>
                </c:pt>
                <c:pt idx="2">
                  <c:v>0.20599999999999999</c:v>
                </c:pt>
              </c:numCache>
            </c:numRef>
          </c:val>
        </c:ser>
        <c:ser>
          <c:idx val="1"/>
          <c:order val="1"/>
          <c:tx>
            <c:strRef>
              <c:f>Sheet1!$C$1</c:f>
              <c:strCache>
                <c:ptCount val="1"/>
                <c:pt idx="0">
                  <c:v>減額</c:v>
                </c:pt>
              </c:strCache>
            </c:strRef>
          </c:tx>
          <c:invertIfNegative val="0"/>
          <c:dLbls>
            <c:txPr>
              <a:bodyPr/>
              <a:lstStyle/>
              <a:p>
                <a:pPr>
                  <a:defRPr sz="1200"/>
                </a:pPr>
                <a:endParaRPr lang="ja-JP"/>
              </a:p>
            </c:txPr>
            <c:showLegendKey val="0"/>
            <c:showVal val="1"/>
            <c:showCatName val="0"/>
            <c:showSerName val="0"/>
            <c:showPercent val="0"/>
            <c:showBubbleSize val="0"/>
            <c:showLeaderLines val="0"/>
          </c:dLbls>
          <c:cat>
            <c:strRef>
              <c:f>Sheet1!$A$2:$A$4</c:f>
              <c:strCache>
                <c:ptCount val="3"/>
                <c:pt idx="0">
                  <c:v>平成28年</c:v>
                </c:pt>
                <c:pt idx="1">
                  <c:v>平成29年</c:v>
                </c:pt>
                <c:pt idx="2">
                  <c:v>平成30年</c:v>
                </c:pt>
              </c:strCache>
            </c:strRef>
          </c:cat>
          <c:val>
            <c:numRef>
              <c:f>Sheet1!$C$2:$C$4</c:f>
              <c:numCache>
                <c:formatCode>0.0%</c:formatCode>
                <c:ptCount val="3"/>
                <c:pt idx="0">
                  <c:v>4.3999999999999997E-2</c:v>
                </c:pt>
                <c:pt idx="1">
                  <c:v>0.114</c:v>
                </c:pt>
                <c:pt idx="2">
                  <c:v>0.03</c:v>
                </c:pt>
              </c:numCache>
            </c:numRef>
          </c:val>
        </c:ser>
        <c:ser>
          <c:idx val="2"/>
          <c:order val="2"/>
          <c:tx>
            <c:strRef>
              <c:f>Sheet1!$D$1</c:f>
              <c:strCache>
                <c:ptCount val="1"/>
                <c:pt idx="0">
                  <c:v>変化なし</c:v>
                </c:pt>
              </c:strCache>
            </c:strRef>
          </c:tx>
          <c:invertIfNegative val="0"/>
          <c:dLbls>
            <c:dLbl>
              <c:idx val="0"/>
              <c:layout>
                <c:manualLayout>
                  <c:x val="1.6797075457224329E-2"/>
                  <c:y val="-9.0445790923514794E-3"/>
                </c:manualLayout>
              </c:layout>
              <c:showLegendKey val="0"/>
              <c:showVal val="1"/>
              <c:showCatName val="0"/>
              <c:showSerName val="0"/>
              <c:showPercent val="0"/>
              <c:showBubbleSize val="0"/>
            </c:dLbl>
            <c:dLbl>
              <c:idx val="1"/>
              <c:layout>
                <c:manualLayout>
                  <c:x val="1.119805030481622E-2"/>
                  <c:y val="-4.5222895461757813E-3"/>
                </c:manualLayout>
              </c:layout>
              <c:showLegendKey val="0"/>
              <c:showVal val="1"/>
              <c:showCatName val="0"/>
              <c:showSerName val="0"/>
              <c:showPercent val="0"/>
              <c:showBubbleSize val="0"/>
            </c:dLbl>
            <c:dLbl>
              <c:idx val="2"/>
              <c:layout>
                <c:manualLayout>
                  <c:x val="1.119805030481622E-2"/>
                  <c:y val="-4.5222895461757813E-3"/>
                </c:manualLayout>
              </c:layout>
              <c:showLegendKey val="0"/>
              <c:showVal val="1"/>
              <c:showCatName val="0"/>
              <c:showSerName val="0"/>
              <c:showPercent val="0"/>
              <c:showBubbleSize val="0"/>
            </c:dLbl>
            <c:txPr>
              <a:bodyPr/>
              <a:lstStyle/>
              <a:p>
                <a:pPr>
                  <a:defRPr sz="1200"/>
                </a:pPr>
                <a:endParaRPr lang="ja-JP"/>
              </a:p>
            </c:txPr>
            <c:showLegendKey val="0"/>
            <c:showVal val="1"/>
            <c:showCatName val="0"/>
            <c:showSerName val="0"/>
            <c:showPercent val="0"/>
            <c:showBubbleSize val="0"/>
            <c:showLeaderLines val="0"/>
          </c:dLbls>
          <c:cat>
            <c:strRef>
              <c:f>Sheet1!$A$2:$A$4</c:f>
              <c:strCache>
                <c:ptCount val="3"/>
                <c:pt idx="0">
                  <c:v>平成28年</c:v>
                </c:pt>
                <c:pt idx="1">
                  <c:v>平成29年</c:v>
                </c:pt>
                <c:pt idx="2">
                  <c:v>平成30年</c:v>
                </c:pt>
              </c:strCache>
            </c:strRef>
          </c:cat>
          <c:val>
            <c:numRef>
              <c:f>Sheet1!$D$2:$D$4</c:f>
              <c:numCache>
                <c:formatCode>0.0%</c:formatCode>
                <c:ptCount val="3"/>
                <c:pt idx="0">
                  <c:v>0.42799999999999999</c:v>
                </c:pt>
                <c:pt idx="1">
                  <c:v>0.55600000000000005</c:v>
                </c:pt>
                <c:pt idx="2">
                  <c:v>0.45800000000000002</c:v>
                </c:pt>
              </c:numCache>
            </c:numRef>
          </c:val>
        </c:ser>
        <c:ser>
          <c:idx val="3"/>
          <c:order val="3"/>
          <c:tx>
            <c:strRef>
              <c:f>Sheet1!$E$1</c:f>
              <c:strCache>
                <c:ptCount val="1"/>
                <c:pt idx="0">
                  <c:v>定期昇給中止</c:v>
                </c:pt>
              </c:strCache>
            </c:strRef>
          </c:tx>
          <c:invertIfNegative val="0"/>
          <c:dLbls>
            <c:dLbl>
              <c:idx val="1"/>
              <c:layout>
                <c:manualLayout>
                  <c:x val="-1.119805030481622E-2"/>
                  <c:y val="-4.5222895461757813E-3"/>
                </c:manualLayout>
              </c:layout>
              <c:showLegendKey val="0"/>
              <c:showVal val="1"/>
              <c:showCatName val="0"/>
              <c:showSerName val="0"/>
              <c:showPercent val="0"/>
              <c:showBubbleSize val="0"/>
            </c:dLbl>
            <c:txPr>
              <a:bodyPr/>
              <a:lstStyle/>
              <a:p>
                <a:pPr>
                  <a:defRPr sz="1200"/>
                </a:pPr>
                <a:endParaRPr lang="ja-JP"/>
              </a:p>
            </c:txPr>
            <c:showLegendKey val="0"/>
            <c:showVal val="1"/>
            <c:showCatName val="0"/>
            <c:showSerName val="0"/>
            <c:showPercent val="0"/>
            <c:showBubbleSize val="0"/>
            <c:showLeaderLines val="0"/>
          </c:dLbls>
          <c:cat>
            <c:strRef>
              <c:f>Sheet1!$A$2:$A$4</c:f>
              <c:strCache>
                <c:ptCount val="3"/>
                <c:pt idx="0">
                  <c:v>平成28年</c:v>
                </c:pt>
                <c:pt idx="1">
                  <c:v>平成29年</c:v>
                </c:pt>
                <c:pt idx="2">
                  <c:v>平成30年</c:v>
                </c:pt>
              </c:strCache>
            </c:strRef>
          </c:cat>
          <c:val>
            <c:numRef>
              <c:f>Sheet1!$E$2:$E$4</c:f>
              <c:numCache>
                <c:formatCode>0.0%</c:formatCode>
                <c:ptCount val="3"/>
                <c:pt idx="0">
                  <c:v>1.4E-2</c:v>
                </c:pt>
                <c:pt idx="1">
                  <c:v>0</c:v>
                </c:pt>
                <c:pt idx="2">
                  <c:v>0</c:v>
                </c:pt>
              </c:numCache>
            </c:numRef>
          </c:val>
        </c:ser>
        <c:ser>
          <c:idx val="4"/>
          <c:order val="4"/>
          <c:tx>
            <c:strRef>
              <c:f>Sheet1!$F$1</c:f>
              <c:strCache>
                <c:ptCount val="1"/>
                <c:pt idx="0">
                  <c:v>定期昇給制度なし</c:v>
                </c:pt>
              </c:strCache>
            </c:strRef>
          </c:tx>
          <c:invertIfNegative val="0"/>
          <c:dLbls>
            <c:txPr>
              <a:bodyPr/>
              <a:lstStyle/>
              <a:p>
                <a:pPr>
                  <a:defRPr sz="1200"/>
                </a:pPr>
                <a:endParaRPr lang="ja-JP"/>
              </a:p>
            </c:txPr>
            <c:showLegendKey val="0"/>
            <c:showVal val="1"/>
            <c:showCatName val="0"/>
            <c:showSerName val="0"/>
            <c:showPercent val="0"/>
            <c:showBubbleSize val="0"/>
            <c:showLeaderLines val="0"/>
          </c:dLbls>
          <c:cat>
            <c:strRef>
              <c:f>Sheet1!$A$2:$A$4</c:f>
              <c:strCache>
                <c:ptCount val="3"/>
                <c:pt idx="0">
                  <c:v>平成28年</c:v>
                </c:pt>
                <c:pt idx="1">
                  <c:v>平成29年</c:v>
                </c:pt>
                <c:pt idx="2">
                  <c:v>平成30年</c:v>
                </c:pt>
              </c:strCache>
            </c:strRef>
          </c:cat>
          <c:val>
            <c:numRef>
              <c:f>Sheet1!$F$2:$F$4</c:f>
              <c:numCache>
                <c:formatCode>0.0%</c:formatCode>
                <c:ptCount val="3"/>
                <c:pt idx="0">
                  <c:v>0.317</c:v>
                </c:pt>
                <c:pt idx="1">
                  <c:v>9.4E-2</c:v>
                </c:pt>
                <c:pt idx="2">
                  <c:v>0.30599999999999999</c:v>
                </c:pt>
              </c:numCache>
            </c:numRef>
          </c:val>
        </c:ser>
        <c:dLbls>
          <c:showLegendKey val="0"/>
          <c:showVal val="0"/>
          <c:showCatName val="0"/>
          <c:showSerName val="0"/>
          <c:showPercent val="0"/>
          <c:showBubbleSize val="0"/>
        </c:dLbls>
        <c:gapWidth val="150"/>
        <c:shape val="box"/>
        <c:axId val="72724480"/>
        <c:axId val="72726016"/>
        <c:axId val="0"/>
      </c:bar3DChart>
      <c:catAx>
        <c:axId val="72724480"/>
        <c:scaling>
          <c:orientation val="minMax"/>
        </c:scaling>
        <c:delete val="0"/>
        <c:axPos val="l"/>
        <c:majorTickMark val="out"/>
        <c:minorTickMark val="none"/>
        <c:tickLblPos val="nextTo"/>
        <c:txPr>
          <a:bodyPr/>
          <a:lstStyle/>
          <a:p>
            <a:pPr>
              <a:defRPr sz="1200"/>
            </a:pPr>
            <a:endParaRPr lang="ja-JP"/>
          </a:p>
        </c:txPr>
        <c:crossAx val="72726016"/>
        <c:crosses val="autoZero"/>
        <c:auto val="1"/>
        <c:lblAlgn val="ctr"/>
        <c:lblOffset val="100"/>
        <c:noMultiLvlLbl val="0"/>
      </c:catAx>
      <c:valAx>
        <c:axId val="72726016"/>
        <c:scaling>
          <c:orientation val="minMax"/>
        </c:scaling>
        <c:delete val="0"/>
        <c:axPos val="b"/>
        <c:majorGridlines/>
        <c:numFmt formatCode="0%" sourceLinked="1"/>
        <c:majorTickMark val="out"/>
        <c:minorTickMark val="none"/>
        <c:tickLblPos val="nextTo"/>
        <c:txPr>
          <a:bodyPr/>
          <a:lstStyle/>
          <a:p>
            <a:pPr>
              <a:defRPr sz="1200"/>
            </a:pPr>
            <a:endParaRPr lang="ja-JP"/>
          </a:p>
        </c:txPr>
        <c:crossAx val="72724480"/>
        <c:crosses val="autoZero"/>
        <c:crossBetween val="between"/>
        <c:majorUnit val="0.2"/>
      </c:valAx>
    </c:plotArea>
    <c:legend>
      <c:legendPos val="r"/>
      <c:legendEntry>
        <c:idx val="3"/>
        <c:txPr>
          <a:bodyPr/>
          <a:lstStyle/>
          <a:p>
            <a:pPr>
              <a:defRPr sz="1200" baseline="0">
                <a:latin typeface="+mn-ea"/>
                <a:ea typeface="ＭＳ Ｐゴシック" panose="020B0600070205080204" pitchFamily="50" charset="-128"/>
                <a:cs typeface="Arial Unicode MS" panose="020B0604020202020204" pitchFamily="50" charset="-128"/>
              </a:defRPr>
            </a:pPr>
            <a:endParaRPr lang="ja-JP"/>
          </a:p>
        </c:txPr>
      </c:legendEntry>
      <c:layout/>
      <c:overlay val="0"/>
      <c:txPr>
        <a:bodyPr/>
        <a:lstStyle/>
        <a:p>
          <a:pPr>
            <a:defRPr sz="1200" baseline="0">
              <a:ea typeface="ＭＳ Ｐゴシック" panose="020B0600070205080204" pitchFamily="50" charset="-128"/>
            </a:defRPr>
          </a:pPr>
          <a:endParaRPr lang="ja-JP"/>
        </a:p>
      </c:txPr>
    </c:legend>
    <c:plotVisOnly val="1"/>
    <c:dispBlanksAs val="gap"/>
    <c:showDLblsOverMax val="0"/>
  </c:chart>
  <c:spPr>
    <a:noFill/>
    <a:ln>
      <a:noFill/>
    </a:ln>
  </c:spPr>
  <c:txPr>
    <a:bodyPr/>
    <a:lstStyle/>
    <a:p>
      <a:pPr>
        <a:defRPr sz="1800"/>
      </a:pPr>
      <a:endParaRPr lang="ja-JP"/>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ja-JP"/>
  <c:roundedCorners val="0"/>
  <mc:AlternateContent xmlns:mc="http://schemas.openxmlformats.org/markup-compatibility/2006">
    <mc:Choice xmlns:c14="http://schemas.microsoft.com/office/drawing/2007/8/2/chart" Requires="c14">
      <c14:style val="139"/>
    </mc:Choice>
    <mc:Fallback>
      <c:style val="39"/>
    </mc:Fallback>
  </mc:AlternateContent>
  <c:chart>
    <c:title>
      <c:tx>
        <c:rich>
          <a:bodyPr/>
          <a:lstStyle/>
          <a:p>
            <a:pPr>
              <a:defRPr sz="1400" b="0"/>
            </a:pPr>
            <a:r>
              <a:rPr lang="ja-JP" altLang="en-US" sz="1400" b="0" dirty="0" smtClean="0"/>
              <a:t>係　員</a:t>
            </a:r>
            <a:endParaRPr lang="ja-JP" sz="1400" b="0" dirty="0"/>
          </a:p>
        </c:rich>
      </c:tx>
      <c:layout>
        <c:manualLayout>
          <c:xMode val="edge"/>
          <c:yMode val="edge"/>
          <c:x val="0.4769362674378354"/>
          <c:y val="7.4956949227863584E-2"/>
        </c:manualLayout>
      </c:layout>
      <c:overlay val="0"/>
    </c:title>
    <c:autoTitleDeleted val="0"/>
    <c:view3D>
      <c:rotX val="15"/>
      <c:rotY val="20"/>
      <c:rAngAx val="1"/>
    </c:view3D>
    <c:floor>
      <c:thickness val="0"/>
    </c:floor>
    <c:sideWall>
      <c:thickness val="0"/>
    </c:sideWall>
    <c:backWall>
      <c:thickness val="0"/>
    </c:backWall>
    <c:plotArea>
      <c:layout/>
      <c:bar3DChart>
        <c:barDir val="bar"/>
        <c:grouping val="percentStacked"/>
        <c:varyColors val="0"/>
        <c:ser>
          <c:idx val="0"/>
          <c:order val="0"/>
          <c:tx>
            <c:strRef>
              <c:f>Sheet1!$B$1</c:f>
              <c:strCache>
                <c:ptCount val="1"/>
                <c:pt idx="0">
                  <c:v>増額</c:v>
                </c:pt>
              </c:strCache>
            </c:strRef>
          </c:tx>
          <c:invertIfNegative val="0"/>
          <c:dLbls>
            <c:txPr>
              <a:bodyPr/>
              <a:lstStyle/>
              <a:p>
                <a:pPr>
                  <a:defRPr sz="1200"/>
                </a:pPr>
                <a:endParaRPr lang="ja-JP"/>
              </a:p>
            </c:txPr>
            <c:showLegendKey val="0"/>
            <c:showVal val="1"/>
            <c:showCatName val="0"/>
            <c:showSerName val="0"/>
            <c:showPercent val="0"/>
            <c:showBubbleSize val="0"/>
            <c:showLeaderLines val="0"/>
          </c:dLbls>
          <c:cat>
            <c:strRef>
              <c:f>Sheet1!$A$2:$A$4</c:f>
              <c:strCache>
                <c:ptCount val="3"/>
                <c:pt idx="0">
                  <c:v>平成28年</c:v>
                </c:pt>
                <c:pt idx="1">
                  <c:v>平成29年</c:v>
                </c:pt>
                <c:pt idx="2">
                  <c:v>平成30年</c:v>
                </c:pt>
              </c:strCache>
            </c:strRef>
          </c:cat>
          <c:val>
            <c:numRef>
              <c:f>Sheet1!$B$2:$B$4</c:f>
              <c:numCache>
                <c:formatCode>0.0%</c:formatCode>
                <c:ptCount val="3"/>
                <c:pt idx="0">
                  <c:v>0.28999999999999998</c:v>
                </c:pt>
                <c:pt idx="1">
                  <c:v>0.24199999999999999</c:v>
                </c:pt>
                <c:pt idx="2">
                  <c:v>0.318</c:v>
                </c:pt>
              </c:numCache>
            </c:numRef>
          </c:val>
        </c:ser>
        <c:ser>
          <c:idx val="1"/>
          <c:order val="1"/>
          <c:tx>
            <c:strRef>
              <c:f>Sheet1!$C$1</c:f>
              <c:strCache>
                <c:ptCount val="1"/>
                <c:pt idx="0">
                  <c:v>減額</c:v>
                </c:pt>
              </c:strCache>
            </c:strRef>
          </c:tx>
          <c:invertIfNegative val="0"/>
          <c:dLbls>
            <c:txPr>
              <a:bodyPr/>
              <a:lstStyle/>
              <a:p>
                <a:pPr>
                  <a:defRPr sz="1200"/>
                </a:pPr>
                <a:endParaRPr lang="ja-JP"/>
              </a:p>
            </c:txPr>
            <c:showLegendKey val="0"/>
            <c:showVal val="1"/>
            <c:showCatName val="0"/>
            <c:showSerName val="0"/>
            <c:showPercent val="0"/>
            <c:showBubbleSize val="0"/>
            <c:showLeaderLines val="0"/>
          </c:dLbls>
          <c:cat>
            <c:strRef>
              <c:f>Sheet1!$A$2:$A$4</c:f>
              <c:strCache>
                <c:ptCount val="3"/>
                <c:pt idx="0">
                  <c:v>平成28年</c:v>
                </c:pt>
                <c:pt idx="1">
                  <c:v>平成29年</c:v>
                </c:pt>
                <c:pt idx="2">
                  <c:v>平成30年</c:v>
                </c:pt>
              </c:strCache>
            </c:strRef>
          </c:cat>
          <c:val>
            <c:numRef>
              <c:f>Sheet1!$C$2:$C$4</c:f>
              <c:numCache>
                <c:formatCode>0.0%</c:formatCode>
                <c:ptCount val="3"/>
                <c:pt idx="0">
                  <c:v>6.5000000000000002E-2</c:v>
                </c:pt>
                <c:pt idx="1">
                  <c:v>0.108</c:v>
                </c:pt>
                <c:pt idx="2">
                  <c:v>1.9E-2</c:v>
                </c:pt>
              </c:numCache>
            </c:numRef>
          </c:val>
        </c:ser>
        <c:ser>
          <c:idx val="2"/>
          <c:order val="2"/>
          <c:tx>
            <c:strRef>
              <c:f>Sheet1!$D$1</c:f>
              <c:strCache>
                <c:ptCount val="1"/>
                <c:pt idx="0">
                  <c:v>変化なし</c:v>
                </c:pt>
              </c:strCache>
            </c:strRef>
          </c:tx>
          <c:invertIfNegative val="0"/>
          <c:dLbls>
            <c:dLbl>
              <c:idx val="0"/>
              <c:layout>
                <c:manualLayout>
                  <c:x val="1.2597806592918247E-2"/>
                  <c:y val="-9.0445790923514794E-3"/>
                </c:manualLayout>
              </c:layout>
              <c:showLegendKey val="0"/>
              <c:showVal val="1"/>
              <c:showCatName val="0"/>
              <c:showSerName val="0"/>
              <c:showPercent val="0"/>
              <c:showBubbleSize val="0"/>
            </c:dLbl>
            <c:dLbl>
              <c:idx val="1"/>
              <c:layout>
                <c:manualLayout>
                  <c:x val="1.3997562881020274E-2"/>
                  <c:y val="-4.5222895461757813E-3"/>
                </c:manualLayout>
              </c:layout>
              <c:showLegendKey val="0"/>
              <c:showVal val="1"/>
              <c:showCatName val="0"/>
              <c:showSerName val="0"/>
              <c:showPercent val="0"/>
              <c:showBubbleSize val="0"/>
            </c:dLbl>
            <c:dLbl>
              <c:idx val="2"/>
              <c:layout>
                <c:manualLayout>
                  <c:x val="1.6797075457224329E-2"/>
                  <c:y val="-4.5222895461757813E-3"/>
                </c:manualLayout>
              </c:layout>
              <c:showLegendKey val="0"/>
              <c:showVal val="1"/>
              <c:showCatName val="0"/>
              <c:showSerName val="0"/>
              <c:showPercent val="0"/>
              <c:showBubbleSize val="0"/>
            </c:dLbl>
            <c:txPr>
              <a:bodyPr/>
              <a:lstStyle/>
              <a:p>
                <a:pPr>
                  <a:defRPr sz="1200"/>
                </a:pPr>
                <a:endParaRPr lang="ja-JP"/>
              </a:p>
            </c:txPr>
            <c:showLegendKey val="0"/>
            <c:showVal val="1"/>
            <c:showCatName val="0"/>
            <c:showSerName val="0"/>
            <c:showPercent val="0"/>
            <c:showBubbleSize val="0"/>
            <c:showLeaderLines val="0"/>
          </c:dLbls>
          <c:cat>
            <c:strRef>
              <c:f>Sheet1!$A$2:$A$4</c:f>
              <c:strCache>
                <c:ptCount val="3"/>
                <c:pt idx="0">
                  <c:v>平成28年</c:v>
                </c:pt>
                <c:pt idx="1">
                  <c:v>平成29年</c:v>
                </c:pt>
                <c:pt idx="2">
                  <c:v>平成30年</c:v>
                </c:pt>
              </c:strCache>
            </c:strRef>
          </c:cat>
          <c:val>
            <c:numRef>
              <c:f>Sheet1!$D$2:$D$4</c:f>
              <c:numCache>
                <c:formatCode>0.0%</c:formatCode>
                <c:ptCount val="3"/>
                <c:pt idx="0">
                  <c:v>0.44800000000000001</c:v>
                </c:pt>
                <c:pt idx="1">
                  <c:v>0.59099999999999997</c:v>
                </c:pt>
                <c:pt idx="2">
                  <c:v>0.56100000000000005</c:v>
                </c:pt>
              </c:numCache>
            </c:numRef>
          </c:val>
        </c:ser>
        <c:ser>
          <c:idx val="3"/>
          <c:order val="3"/>
          <c:tx>
            <c:strRef>
              <c:f>Sheet1!$E$1</c:f>
              <c:strCache>
                <c:ptCount val="1"/>
                <c:pt idx="0">
                  <c:v>定期昇給中止</c:v>
                </c:pt>
              </c:strCache>
            </c:strRef>
          </c:tx>
          <c:invertIfNegative val="0"/>
          <c:dLbls>
            <c:dLbl>
              <c:idx val="1"/>
              <c:layout>
                <c:manualLayout>
                  <c:x val="-1.6797075457224329E-2"/>
                  <c:y val="-4.5222895461757813E-3"/>
                </c:manualLayout>
              </c:layout>
              <c:showLegendKey val="0"/>
              <c:showVal val="1"/>
              <c:showCatName val="0"/>
              <c:showSerName val="0"/>
              <c:showPercent val="0"/>
              <c:showBubbleSize val="0"/>
            </c:dLbl>
            <c:dLbl>
              <c:idx val="2"/>
              <c:layout>
                <c:manualLayout>
                  <c:x val="-2.9394882050142578E-2"/>
                  <c:y val="-4.5222895461757813E-3"/>
                </c:manualLayout>
              </c:layout>
              <c:showLegendKey val="0"/>
              <c:showVal val="1"/>
              <c:showCatName val="0"/>
              <c:showSerName val="0"/>
              <c:showPercent val="0"/>
              <c:showBubbleSize val="0"/>
            </c:dLbl>
            <c:txPr>
              <a:bodyPr/>
              <a:lstStyle/>
              <a:p>
                <a:pPr>
                  <a:defRPr sz="1200"/>
                </a:pPr>
                <a:endParaRPr lang="ja-JP"/>
              </a:p>
            </c:txPr>
            <c:showLegendKey val="0"/>
            <c:showVal val="1"/>
            <c:showCatName val="0"/>
            <c:showSerName val="0"/>
            <c:showPercent val="0"/>
            <c:showBubbleSize val="0"/>
            <c:showLeaderLines val="0"/>
          </c:dLbls>
          <c:cat>
            <c:strRef>
              <c:f>Sheet1!$A$2:$A$4</c:f>
              <c:strCache>
                <c:ptCount val="3"/>
                <c:pt idx="0">
                  <c:v>平成28年</c:v>
                </c:pt>
                <c:pt idx="1">
                  <c:v>平成29年</c:v>
                </c:pt>
                <c:pt idx="2">
                  <c:v>平成30年</c:v>
                </c:pt>
              </c:strCache>
            </c:strRef>
          </c:cat>
          <c:val>
            <c:numRef>
              <c:f>Sheet1!$E$2:$E$4</c:f>
              <c:numCache>
                <c:formatCode>0.0%</c:formatCode>
                <c:ptCount val="3"/>
                <c:pt idx="0">
                  <c:v>0.01</c:v>
                </c:pt>
                <c:pt idx="1">
                  <c:v>0</c:v>
                </c:pt>
                <c:pt idx="2">
                  <c:v>0</c:v>
                </c:pt>
              </c:numCache>
            </c:numRef>
          </c:val>
        </c:ser>
        <c:ser>
          <c:idx val="4"/>
          <c:order val="4"/>
          <c:tx>
            <c:strRef>
              <c:f>Sheet1!$F$1</c:f>
              <c:strCache>
                <c:ptCount val="1"/>
                <c:pt idx="0">
                  <c:v>定期昇給制度なし</c:v>
                </c:pt>
              </c:strCache>
            </c:strRef>
          </c:tx>
          <c:invertIfNegative val="0"/>
          <c:dLbls>
            <c:dLbl>
              <c:idx val="1"/>
              <c:layout>
                <c:manualLayout>
                  <c:x val="5.5990251524081101E-3"/>
                  <c:y val="-4.5222895461757813E-3"/>
                </c:manualLayout>
              </c:layout>
              <c:showLegendKey val="0"/>
              <c:showVal val="1"/>
              <c:showCatName val="0"/>
              <c:showSerName val="0"/>
              <c:showPercent val="0"/>
              <c:showBubbleSize val="0"/>
            </c:dLbl>
            <c:txPr>
              <a:bodyPr/>
              <a:lstStyle/>
              <a:p>
                <a:pPr>
                  <a:defRPr sz="1200"/>
                </a:pPr>
                <a:endParaRPr lang="ja-JP"/>
              </a:p>
            </c:txPr>
            <c:showLegendKey val="0"/>
            <c:showVal val="1"/>
            <c:showCatName val="0"/>
            <c:showSerName val="0"/>
            <c:showPercent val="0"/>
            <c:showBubbleSize val="0"/>
            <c:showLeaderLines val="0"/>
          </c:dLbls>
          <c:cat>
            <c:strRef>
              <c:f>Sheet1!$A$2:$A$4</c:f>
              <c:strCache>
                <c:ptCount val="3"/>
                <c:pt idx="0">
                  <c:v>平成28年</c:v>
                </c:pt>
                <c:pt idx="1">
                  <c:v>平成29年</c:v>
                </c:pt>
                <c:pt idx="2">
                  <c:v>平成30年</c:v>
                </c:pt>
              </c:strCache>
            </c:strRef>
          </c:cat>
          <c:val>
            <c:numRef>
              <c:f>Sheet1!$F$2:$F$4</c:f>
              <c:numCache>
                <c:formatCode>0.0%</c:formatCode>
                <c:ptCount val="3"/>
                <c:pt idx="0">
                  <c:v>0.187</c:v>
                </c:pt>
                <c:pt idx="1">
                  <c:v>5.8999999999999997E-2</c:v>
                </c:pt>
                <c:pt idx="2">
                  <c:v>0.10199999999999999</c:v>
                </c:pt>
              </c:numCache>
            </c:numRef>
          </c:val>
        </c:ser>
        <c:dLbls>
          <c:showLegendKey val="0"/>
          <c:showVal val="1"/>
          <c:showCatName val="0"/>
          <c:showSerName val="0"/>
          <c:showPercent val="0"/>
          <c:showBubbleSize val="0"/>
        </c:dLbls>
        <c:gapWidth val="150"/>
        <c:shape val="box"/>
        <c:axId val="75001216"/>
        <c:axId val="75019392"/>
        <c:axId val="0"/>
      </c:bar3DChart>
      <c:catAx>
        <c:axId val="75001216"/>
        <c:scaling>
          <c:orientation val="minMax"/>
        </c:scaling>
        <c:delete val="0"/>
        <c:axPos val="l"/>
        <c:majorTickMark val="out"/>
        <c:minorTickMark val="none"/>
        <c:tickLblPos val="nextTo"/>
        <c:txPr>
          <a:bodyPr/>
          <a:lstStyle/>
          <a:p>
            <a:pPr>
              <a:defRPr sz="1200"/>
            </a:pPr>
            <a:endParaRPr lang="ja-JP"/>
          </a:p>
        </c:txPr>
        <c:crossAx val="75019392"/>
        <c:crosses val="autoZero"/>
        <c:auto val="1"/>
        <c:lblAlgn val="ctr"/>
        <c:lblOffset val="100"/>
        <c:noMultiLvlLbl val="0"/>
      </c:catAx>
      <c:valAx>
        <c:axId val="75019392"/>
        <c:scaling>
          <c:orientation val="minMax"/>
        </c:scaling>
        <c:delete val="0"/>
        <c:axPos val="b"/>
        <c:majorGridlines/>
        <c:numFmt formatCode="0%" sourceLinked="1"/>
        <c:majorTickMark val="out"/>
        <c:minorTickMark val="none"/>
        <c:tickLblPos val="nextTo"/>
        <c:txPr>
          <a:bodyPr/>
          <a:lstStyle/>
          <a:p>
            <a:pPr>
              <a:defRPr sz="1200"/>
            </a:pPr>
            <a:endParaRPr lang="ja-JP"/>
          </a:p>
        </c:txPr>
        <c:crossAx val="75001216"/>
        <c:crosses val="autoZero"/>
        <c:crossBetween val="between"/>
        <c:majorUnit val="0.2"/>
      </c:valAx>
    </c:plotArea>
    <c:legend>
      <c:legendPos val="r"/>
      <c:legendEntry>
        <c:idx val="3"/>
        <c:txPr>
          <a:bodyPr/>
          <a:lstStyle/>
          <a:p>
            <a:pPr>
              <a:defRPr sz="1200" baseline="0">
                <a:latin typeface="+mn-ea"/>
                <a:ea typeface="ＭＳ Ｐゴシック" panose="020B0600070205080204" pitchFamily="50" charset="-128"/>
              </a:defRPr>
            </a:pPr>
            <a:endParaRPr lang="ja-JP"/>
          </a:p>
        </c:txPr>
      </c:legendEntry>
      <c:layout/>
      <c:overlay val="0"/>
      <c:txPr>
        <a:bodyPr/>
        <a:lstStyle/>
        <a:p>
          <a:pPr>
            <a:defRPr sz="1200" baseline="0">
              <a:ea typeface="ＭＳ Ｐゴシック" panose="020B0600070205080204" pitchFamily="50" charset="-128"/>
            </a:defRPr>
          </a:pPr>
          <a:endParaRPr lang="ja-JP"/>
        </a:p>
      </c:txPr>
    </c:legend>
    <c:plotVisOnly val="1"/>
    <c:dispBlanksAs val="gap"/>
    <c:showDLblsOverMax val="0"/>
  </c:chart>
  <c:spPr>
    <a:noFill/>
    <a:ln>
      <a:noFill/>
    </a:ln>
  </c:spPr>
  <c:txPr>
    <a:bodyPr/>
    <a:lstStyle/>
    <a:p>
      <a:pPr>
        <a:defRPr sz="1800"/>
      </a:pPr>
      <a:endParaRPr lang="ja-JP"/>
    </a:p>
  </c:txPr>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742950" y="2130426"/>
            <a:ext cx="8420100" cy="1470025"/>
          </a:xfrm>
        </p:spPr>
        <p:txBody>
          <a:bodyPr/>
          <a:lstStyle/>
          <a:p>
            <a:r>
              <a:rPr kumimoji="1" lang="ja-JP" altLang="en-US" smtClean="0"/>
              <a:t>マスタ タイトルの書式設定</a:t>
            </a:r>
            <a:endParaRPr kumimoji="1" lang="ja-JP" altLang="en-US"/>
          </a:p>
        </p:txBody>
      </p:sp>
      <p:sp>
        <p:nvSpPr>
          <p:cNvPr id="3" name="サブタイトル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ja-JP" altLang="en-US" smtClean="0"/>
              <a:t>マスタ サブタイトルの書式設定</a:t>
            </a:r>
            <a:endParaRPr kumimoji="1" lang="ja-JP" altLang="en-US"/>
          </a:p>
        </p:txBody>
      </p:sp>
      <p:sp>
        <p:nvSpPr>
          <p:cNvPr id="4" name="日付プレースホルダ 3"/>
          <p:cNvSpPr>
            <a:spLocks noGrp="1"/>
          </p:cNvSpPr>
          <p:nvPr>
            <p:ph type="dt" sz="half" idx="10"/>
          </p:nvPr>
        </p:nvSpPr>
        <p:spPr/>
        <p:txBody>
          <a:bodyPr/>
          <a:lstStyle/>
          <a:p>
            <a:fld id="{C7B40368-48C3-4683-B654-FCE14ADA7888}" type="datetimeFigureOut">
              <a:rPr kumimoji="1" lang="ja-JP" altLang="en-US" smtClean="0"/>
              <a:pPr/>
              <a:t>2018/9/13</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A6CFEB3F-0E6B-46BA-8C76-BFA3888F3599}" type="slidenum">
              <a:rPr kumimoji="1" lang="ja-JP" altLang="en-US" smtClean="0"/>
              <a:pPr/>
              <a:t>‹#›</a:t>
            </a:fld>
            <a:endParaRPr kumimoji="1" lang="ja-JP"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 タイトルの書式設定</a:t>
            </a:r>
            <a:endParaRPr kumimoji="1" lang="ja-JP" altLang="en-US"/>
          </a:p>
        </p:txBody>
      </p:sp>
      <p:sp>
        <p:nvSpPr>
          <p:cNvPr id="3" name="コンテンツ プレースホルダ 2"/>
          <p:cNvSpPr>
            <a:spLocks noGrp="1"/>
          </p:cNvSpPr>
          <p:nvPr>
            <p:ph idx="1"/>
          </p:nvPr>
        </p:nvSpPr>
        <p:spPr/>
        <p:txBody>
          <a:body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 3"/>
          <p:cNvSpPr>
            <a:spLocks noGrp="1"/>
          </p:cNvSpPr>
          <p:nvPr>
            <p:ph type="dt" sz="half" idx="10"/>
          </p:nvPr>
        </p:nvSpPr>
        <p:spPr/>
        <p:txBody>
          <a:bodyPr/>
          <a:lstStyle/>
          <a:p>
            <a:fld id="{C7B40368-48C3-4683-B654-FCE14ADA7888}" type="datetimeFigureOut">
              <a:rPr kumimoji="1" lang="ja-JP" altLang="en-US" smtClean="0"/>
              <a:pPr/>
              <a:t>2018/9/13</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A6CFEB3F-0E6B-46BA-8C76-BFA3888F3599}" type="slidenum">
              <a:rPr kumimoji="1" lang="ja-JP" altLang="en-US" smtClean="0"/>
              <a:pPr/>
              <a:t>‹#›</a:t>
            </a:fld>
            <a:endParaRPr kumimoji="1" lang="ja-JP"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82506" y="4406901"/>
            <a:ext cx="8420100" cy="1362075"/>
          </a:xfrm>
        </p:spPr>
        <p:txBody>
          <a:bodyPr anchor="t"/>
          <a:lstStyle>
            <a:lvl1pPr algn="l">
              <a:defRPr sz="4000" b="1" cap="all"/>
            </a:lvl1pPr>
          </a:lstStyle>
          <a:p>
            <a:r>
              <a:rPr kumimoji="1" lang="ja-JP" altLang="en-US" smtClean="0"/>
              <a:t>マスタ タイトルの書式設定</a:t>
            </a:r>
            <a:endParaRPr kumimoji="1" lang="ja-JP" altLang="en-US"/>
          </a:p>
        </p:txBody>
      </p:sp>
      <p:sp>
        <p:nvSpPr>
          <p:cNvPr id="3" name="テキスト プレースホルダ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kumimoji="1" lang="ja-JP" altLang="en-US" smtClean="0"/>
              <a:t>マスタ テキストの書式設定</a:t>
            </a:r>
          </a:p>
        </p:txBody>
      </p:sp>
      <p:sp>
        <p:nvSpPr>
          <p:cNvPr id="4" name="日付プレースホルダ 3"/>
          <p:cNvSpPr>
            <a:spLocks noGrp="1"/>
          </p:cNvSpPr>
          <p:nvPr>
            <p:ph type="dt" sz="half" idx="10"/>
          </p:nvPr>
        </p:nvSpPr>
        <p:spPr/>
        <p:txBody>
          <a:bodyPr/>
          <a:lstStyle/>
          <a:p>
            <a:fld id="{C7B40368-48C3-4683-B654-FCE14ADA7888}" type="datetimeFigureOut">
              <a:rPr kumimoji="1" lang="ja-JP" altLang="en-US" smtClean="0"/>
              <a:pPr/>
              <a:t>2018/9/13</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A6CFEB3F-0E6B-46BA-8C76-BFA3888F3599}" type="slidenum">
              <a:rPr kumimoji="1" lang="ja-JP" altLang="en-US" smtClean="0"/>
              <a:pPr/>
              <a:t>‹#›</a:t>
            </a:fld>
            <a:endParaRPr kumimoji="1" lang="ja-JP"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 タイトルの書式設定</a:t>
            </a:r>
            <a:endParaRPr kumimoji="1" lang="ja-JP" altLang="en-US"/>
          </a:p>
        </p:txBody>
      </p:sp>
      <p:sp>
        <p:nvSpPr>
          <p:cNvPr id="3" name="コンテンツ プレースホルダ 2"/>
          <p:cNvSpPr>
            <a:spLocks noGrp="1"/>
          </p:cNvSpPr>
          <p:nvPr>
            <p:ph sz="half" idx="1"/>
          </p:nvPr>
        </p:nvSpPr>
        <p:spPr>
          <a:xfrm>
            <a:off x="536575" y="1600201"/>
            <a:ext cx="47466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コンテンツ プレースホルダ 3"/>
          <p:cNvSpPr>
            <a:spLocks noGrp="1"/>
          </p:cNvSpPr>
          <p:nvPr>
            <p:ph sz="half" idx="2"/>
          </p:nvPr>
        </p:nvSpPr>
        <p:spPr>
          <a:xfrm>
            <a:off x="5448300" y="1600201"/>
            <a:ext cx="47466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日付プレースホルダ 4"/>
          <p:cNvSpPr>
            <a:spLocks noGrp="1"/>
          </p:cNvSpPr>
          <p:nvPr>
            <p:ph type="dt" sz="half" idx="10"/>
          </p:nvPr>
        </p:nvSpPr>
        <p:spPr/>
        <p:txBody>
          <a:bodyPr/>
          <a:lstStyle/>
          <a:p>
            <a:fld id="{C7B40368-48C3-4683-B654-FCE14ADA7888}" type="datetimeFigureOut">
              <a:rPr kumimoji="1" lang="ja-JP" altLang="en-US" smtClean="0"/>
              <a:pPr/>
              <a:t>2018/9/13</a:t>
            </a:fld>
            <a:endParaRPr kumimoji="1" lang="ja-JP" altLang="en-US"/>
          </a:p>
        </p:txBody>
      </p:sp>
      <p:sp>
        <p:nvSpPr>
          <p:cNvPr id="6" name="フッター プレースホルダ 5"/>
          <p:cNvSpPr>
            <a:spLocks noGrp="1"/>
          </p:cNvSpPr>
          <p:nvPr>
            <p:ph type="ftr" sz="quarter" idx="11"/>
          </p:nvPr>
        </p:nvSpPr>
        <p:spPr/>
        <p:txBody>
          <a:bodyPr/>
          <a:lstStyle/>
          <a:p>
            <a:endParaRPr kumimoji="1" lang="ja-JP" altLang="en-US"/>
          </a:p>
        </p:txBody>
      </p:sp>
      <p:sp>
        <p:nvSpPr>
          <p:cNvPr id="7" name="スライド番号プレースホルダ 6"/>
          <p:cNvSpPr>
            <a:spLocks noGrp="1"/>
          </p:cNvSpPr>
          <p:nvPr>
            <p:ph type="sldNum" sz="quarter" idx="12"/>
          </p:nvPr>
        </p:nvSpPr>
        <p:spPr/>
        <p:txBody>
          <a:bodyPr/>
          <a:lstStyle/>
          <a:p>
            <a:fld id="{A6CFEB3F-0E6B-46BA-8C76-BFA3888F3599}" type="slidenum">
              <a:rPr kumimoji="1" lang="ja-JP" altLang="en-US" smtClean="0"/>
              <a:pPr/>
              <a:t>‹#›</a:t>
            </a:fld>
            <a:endParaRPr kumimoji="1" lang="ja-JP"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495300" y="274638"/>
            <a:ext cx="8915400" cy="1143000"/>
          </a:xfrm>
        </p:spPr>
        <p:txBody>
          <a:bodyPr/>
          <a:lstStyle>
            <a:lvl1pPr>
              <a:defRPr/>
            </a:lvl1pPr>
          </a:lstStyle>
          <a:p>
            <a:r>
              <a:rPr kumimoji="1" lang="ja-JP" altLang="en-US" smtClean="0"/>
              <a:t>マスタ タイトルの書式設定</a:t>
            </a:r>
            <a:endParaRPr kumimoji="1" lang="ja-JP" altLang="en-US"/>
          </a:p>
        </p:txBody>
      </p:sp>
      <p:sp>
        <p:nvSpPr>
          <p:cNvPr id="3" name="テキスト プレースホルダ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 テキストの書式設定</a:t>
            </a:r>
          </a:p>
        </p:txBody>
      </p:sp>
      <p:sp>
        <p:nvSpPr>
          <p:cNvPr id="4" name="コンテンツ プレースホルダ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テキスト プレースホルダ 4"/>
          <p:cNvSpPr>
            <a:spLocks noGrp="1"/>
          </p:cNvSpPr>
          <p:nvPr>
            <p:ph type="body" sz="quarter" idx="3"/>
          </p:nvPr>
        </p:nvSpPr>
        <p:spPr>
          <a:xfrm>
            <a:off x="5032111"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 テキストの書式設定</a:t>
            </a:r>
          </a:p>
        </p:txBody>
      </p:sp>
      <p:sp>
        <p:nvSpPr>
          <p:cNvPr id="6" name="コンテンツ プレースホルダ 5"/>
          <p:cNvSpPr>
            <a:spLocks noGrp="1"/>
          </p:cNvSpPr>
          <p:nvPr>
            <p:ph sz="quarter" idx="4"/>
          </p:nvPr>
        </p:nvSpPr>
        <p:spPr>
          <a:xfrm>
            <a:off x="5032111"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7" name="日付プレースホルダ 6"/>
          <p:cNvSpPr>
            <a:spLocks noGrp="1"/>
          </p:cNvSpPr>
          <p:nvPr>
            <p:ph type="dt" sz="half" idx="10"/>
          </p:nvPr>
        </p:nvSpPr>
        <p:spPr/>
        <p:txBody>
          <a:bodyPr/>
          <a:lstStyle/>
          <a:p>
            <a:fld id="{C7B40368-48C3-4683-B654-FCE14ADA7888}" type="datetimeFigureOut">
              <a:rPr kumimoji="1" lang="ja-JP" altLang="en-US" smtClean="0"/>
              <a:pPr/>
              <a:t>2018/9/13</a:t>
            </a:fld>
            <a:endParaRPr kumimoji="1" lang="ja-JP" altLang="en-US"/>
          </a:p>
        </p:txBody>
      </p:sp>
      <p:sp>
        <p:nvSpPr>
          <p:cNvPr id="8" name="フッター プレースホルダ 7"/>
          <p:cNvSpPr>
            <a:spLocks noGrp="1"/>
          </p:cNvSpPr>
          <p:nvPr>
            <p:ph type="ftr" sz="quarter" idx="11"/>
          </p:nvPr>
        </p:nvSpPr>
        <p:spPr/>
        <p:txBody>
          <a:bodyPr/>
          <a:lstStyle/>
          <a:p>
            <a:endParaRPr kumimoji="1" lang="ja-JP" altLang="en-US"/>
          </a:p>
        </p:txBody>
      </p:sp>
      <p:sp>
        <p:nvSpPr>
          <p:cNvPr id="9" name="スライド番号プレースホルダ 8"/>
          <p:cNvSpPr>
            <a:spLocks noGrp="1"/>
          </p:cNvSpPr>
          <p:nvPr>
            <p:ph type="sldNum" sz="quarter" idx="12"/>
          </p:nvPr>
        </p:nvSpPr>
        <p:spPr/>
        <p:txBody>
          <a:bodyPr/>
          <a:lstStyle/>
          <a:p>
            <a:fld id="{A6CFEB3F-0E6B-46BA-8C76-BFA3888F3599}" type="slidenum">
              <a:rPr kumimoji="1" lang="ja-JP" altLang="en-US" smtClean="0"/>
              <a:pPr/>
              <a:t>‹#›</a:t>
            </a:fld>
            <a:endParaRPr kumimoji="1" lang="ja-JP"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 タイトルの書式設定</a:t>
            </a:r>
            <a:endParaRPr kumimoji="1" lang="ja-JP" altLang="en-US"/>
          </a:p>
        </p:txBody>
      </p:sp>
      <p:sp>
        <p:nvSpPr>
          <p:cNvPr id="3" name="日付プレースホルダ 2"/>
          <p:cNvSpPr>
            <a:spLocks noGrp="1"/>
          </p:cNvSpPr>
          <p:nvPr>
            <p:ph type="dt" sz="half" idx="10"/>
          </p:nvPr>
        </p:nvSpPr>
        <p:spPr/>
        <p:txBody>
          <a:bodyPr/>
          <a:lstStyle/>
          <a:p>
            <a:fld id="{C7B40368-48C3-4683-B654-FCE14ADA7888}" type="datetimeFigureOut">
              <a:rPr kumimoji="1" lang="ja-JP" altLang="en-US" smtClean="0"/>
              <a:pPr/>
              <a:t>2018/9/13</a:t>
            </a:fld>
            <a:endParaRPr kumimoji="1" lang="ja-JP" altLang="en-US"/>
          </a:p>
        </p:txBody>
      </p:sp>
      <p:sp>
        <p:nvSpPr>
          <p:cNvPr id="4" name="フッター プレースホルダ 3"/>
          <p:cNvSpPr>
            <a:spLocks noGrp="1"/>
          </p:cNvSpPr>
          <p:nvPr>
            <p:ph type="ftr" sz="quarter" idx="11"/>
          </p:nvPr>
        </p:nvSpPr>
        <p:spPr/>
        <p:txBody>
          <a:bodyPr/>
          <a:lstStyle/>
          <a:p>
            <a:endParaRPr kumimoji="1" lang="ja-JP" altLang="en-US"/>
          </a:p>
        </p:txBody>
      </p:sp>
      <p:sp>
        <p:nvSpPr>
          <p:cNvPr id="5" name="スライド番号プレースホルダ 4"/>
          <p:cNvSpPr>
            <a:spLocks noGrp="1"/>
          </p:cNvSpPr>
          <p:nvPr>
            <p:ph type="sldNum" sz="quarter" idx="12"/>
          </p:nvPr>
        </p:nvSpPr>
        <p:spPr/>
        <p:txBody>
          <a:bodyPr/>
          <a:lstStyle/>
          <a:p>
            <a:fld id="{A6CFEB3F-0E6B-46BA-8C76-BFA3888F3599}" type="slidenum">
              <a:rPr kumimoji="1" lang="ja-JP" altLang="en-US" smtClean="0"/>
              <a:pPr/>
              <a:t>‹#›</a:t>
            </a:fld>
            <a:endParaRPr kumimoji="1" lang="ja-JP"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 1"/>
          <p:cNvSpPr>
            <a:spLocks noGrp="1"/>
          </p:cNvSpPr>
          <p:nvPr>
            <p:ph type="dt" sz="half" idx="10"/>
          </p:nvPr>
        </p:nvSpPr>
        <p:spPr/>
        <p:txBody>
          <a:bodyPr/>
          <a:lstStyle/>
          <a:p>
            <a:fld id="{C7B40368-48C3-4683-B654-FCE14ADA7888}" type="datetimeFigureOut">
              <a:rPr kumimoji="1" lang="ja-JP" altLang="en-US" smtClean="0"/>
              <a:pPr/>
              <a:t>2018/9/13</a:t>
            </a:fld>
            <a:endParaRPr kumimoji="1" lang="ja-JP" altLang="en-US"/>
          </a:p>
        </p:txBody>
      </p:sp>
      <p:sp>
        <p:nvSpPr>
          <p:cNvPr id="3" name="フッター プレースホルダ 2"/>
          <p:cNvSpPr>
            <a:spLocks noGrp="1"/>
          </p:cNvSpPr>
          <p:nvPr>
            <p:ph type="ftr" sz="quarter" idx="11"/>
          </p:nvPr>
        </p:nvSpPr>
        <p:spPr/>
        <p:txBody>
          <a:bodyPr/>
          <a:lstStyle/>
          <a:p>
            <a:endParaRPr kumimoji="1" lang="ja-JP" altLang="en-US"/>
          </a:p>
        </p:txBody>
      </p:sp>
      <p:sp>
        <p:nvSpPr>
          <p:cNvPr id="4" name="スライド番号プレースホルダ 3"/>
          <p:cNvSpPr>
            <a:spLocks noGrp="1"/>
          </p:cNvSpPr>
          <p:nvPr>
            <p:ph type="sldNum" sz="quarter" idx="12"/>
          </p:nvPr>
        </p:nvSpPr>
        <p:spPr/>
        <p:txBody>
          <a:bodyPr/>
          <a:lstStyle/>
          <a:p>
            <a:fld id="{A6CFEB3F-0E6B-46BA-8C76-BFA3888F3599}" type="slidenum">
              <a:rPr kumimoji="1" lang="ja-JP" altLang="en-US" smtClean="0"/>
              <a:pPr/>
              <a:t>‹#›</a:t>
            </a:fld>
            <a:endParaRPr kumimoji="1" lang="ja-JP"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95300" y="273050"/>
            <a:ext cx="3259006" cy="1162050"/>
          </a:xfrm>
        </p:spPr>
        <p:txBody>
          <a:bodyPr anchor="b"/>
          <a:lstStyle>
            <a:lvl1pPr algn="l">
              <a:defRPr sz="2000" b="1"/>
            </a:lvl1pPr>
          </a:lstStyle>
          <a:p>
            <a:r>
              <a:rPr kumimoji="1" lang="ja-JP" altLang="en-US" smtClean="0"/>
              <a:t>マスタ タイトルの書式設定</a:t>
            </a:r>
            <a:endParaRPr kumimoji="1" lang="ja-JP" altLang="en-US"/>
          </a:p>
        </p:txBody>
      </p:sp>
      <p:sp>
        <p:nvSpPr>
          <p:cNvPr id="3" name="コンテンツ プレースホルダ 2"/>
          <p:cNvSpPr>
            <a:spLocks noGrp="1"/>
          </p:cNvSpPr>
          <p:nvPr>
            <p:ph idx="1"/>
          </p:nvPr>
        </p:nvSpPr>
        <p:spPr>
          <a:xfrm>
            <a:off x="3872971" y="27305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テキスト プレースホルダ 3"/>
          <p:cNvSpPr>
            <a:spLocks noGrp="1"/>
          </p:cNvSpPr>
          <p:nvPr>
            <p:ph type="body" sz="half" idx="2"/>
          </p:nvPr>
        </p:nvSpPr>
        <p:spPr>
          <a:xfrm>
            <a:off x="495300"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smtClean="0"/>
              <a:t>マスタ テキストの書式設定</a:t>
            </a:r>
          </a:p>
        </p:txBody>
      </p:sp>
      <p:sp>
        <p:nvSpPr>
          <p:cNvPr id="5" name="日付プレースホルダ 4"/>
          <p:cNvSpPr>
            <a:spLocks noGrp="1"/>
          </p:cNvSpPr>
          <p:nvPr>
            <p:ph type="dt" sz="half" idx="10"/>
          </p:nvPr>
        </p:nvSpPr>
        <p:spPr/>
        <p:txBody>
          <a:bodyPr/>
          <a:lstStyle/>
          <a:p>
            <a:fld id="{C7B40368-48C3-4683-B654-FCE14ADA7888}" type="datetimeFigureOut">
              <a:rPr kumimoji="1" lang="ja-JP" altLang="en-US" smtClean="0"/>
              <a:pPr/>
              <a:t>2018/9/13</a:t>
            </a:fld>
            <a:endParaRPr kumimoji="1" lang="ja-JP" altLang="en-US"/>
          </a:p>
        </p:txBody>
      </p:sp>
      <p:sp>
        <p:nvSpPr>
          <p:cNvPr id="6" name="フッター プレースホルダ 5"/>
          <p:cNvSpPr>
            <a:spLocks noGrp="1"/>
          </p:cNvSpPr>
          <p:nvPr>
            <p:ph type="ftr" sz="quarter" idx="11"/>
          </p:nvPr>
        </p:nvSpPr>
        <p:spPr/>
        <p:txBody>
          <a:bodyPr/>
          <a:lstStyle/>
          <a:p>
            <a:endParaRPr kumimoji="1" lang="ja-JP" altLang="en-US"/>
          </a:p>
        </p:txBody>
      </p:sp>
      <p:sp>
        <p:nvSpPr>
          <p:cNvPr id="7" name="スライド番号プレースホルダ 6"/>
          <p:cNvSpPr>
            <a:spLocks noGrp="1"/>
          </p:cNvSpPr>
          <p:nvPr>
            <p:ph type="sldNum" sz="quarter" idx="12"/>
          </p:nvPr>
        </p:nvSpPr>
        <p:spPr/>
        <p:txBody>
          <a:bodyPr/>
          <a:lstStyle/>
          <a:p>
            <a:fld id="{A6CFEB3F-0E6B-46BA-8C76-BFA3888F3599}" type="slidenum">
              <a:rPr kumimoji="1" lang="ja-JP" altLang="en-US" smtClean="0"/>
              <a:pPr/>
              <a:t>‹#›</a:t>
            </a:fld>
            <a:endParaRPr kumimoji="1" lang="ja-JP"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941645" y="4800600"/>
            <a:ext cx="5943600" cy="566738"/>
          </a:xfrm>
        </p:spPr>
        <p:txBody>
          <a:bodyPr anchor="b"/>
          <a:lstStyle>
            <a:lvl1pPr algn="l">
              <a:defRPr sz="2000" b="1"/>
            </a:lvl1pPr>
          </a:lstStyle>
          <a:p>
            <a:r>
              <a:rPr kumimoji="1" lang="ja-JP" altLang="en-US" smtClean="0"/>
              <a:t>マスタ タイトルの書式設定</a:t>
            </a:r>
            <a:endParaRPr kumimoji="1" lang="ja-JP" altLang="en-US"/>
          </a:p>
        </p:txBody>
      </p:sp>
      <p:sp>
        <p:nvSpPr>
          <p:cNvPr id="3" name="図プレースホルダ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smtClean="0"/>
              <a:t>マスタ テキストの書式設定</a:t>
            </a:r>
          </a:p>
        </p:txBody>
      </p:sp>
      <p:sp>
        <p:nvSpPr>
          <p:cNvPr id="5" name="日付プレースホルダ 4"/>
          <p:cNvSpPr>
            <a:spLocks noGrp="1"/>
          </p:cNvSpPr>
          <p:nvPr>
            <p:ph type="dt" sz="half" idx="10"/>
          </p:nvPr>
        </p:nvSpPr>
        <p:spPr/>
        <p:txBody>
          <a:bodyPr/>
          <a:lstStyle/>
          <a:p>
            <a:fld id="{C7B40368-48C3-4683-B654-FCE14ADA7888}" type="datetimeFigureOut">
              <a:rPr kumimoji="1" lang="ja-JP" altLang="en-US" smtClean="0"/>
              <a:pPr/>
              <a:t>2018/9/13</a:t>
            </a:fld>
            <a:endParaRPr kumimoji="1" lang="ja-JP" altLang="en-US"/>
          </a:p>
        </p:txBody>
      </p:sp>
      <p:sp>
        <p:nvSpPr>
          <p:cNvPr id="6" name="フッター プレースホルダ 5"/>
          <p:cNvSpPr>
            <a:spLocks noGrp="1"/>
          </p:cNvSpPr>
          <p:nvPr>
            <p:ph type="ftr" sz="quarter" idx="11"/>
          </p:nvPr>
        </p:nvSpPr>
        <p:spPr/>
        <p:txBody>
          <a:bodyPr/>
          <a:lstStyle/>
          <a:p>
            <a:endParaRPr kumimoji="1" lang="ja-JP" altLang="en-US"/>
          </a:p>
        </p:txBody>
      </p:sp>
      <p:sp>
        <p:nvSpPr>
          <p:cNvPr id="7" name="スライド番号プレースホルダ 6"/>
          <p:cNvSpPr>
            <a:spLocks noGrp="1"/>
          </p:cNvSpPr>
          <p:nvPr>
            <p:ph type="sldNum" sz="quarter" idx="12"/>
          </p:nvPr>
        </p:nvSpPr>
        <p:spPr/>
        <p:txBody>
          <a:bodyPr/>
          <a:lstStyle/>
          <a:p>
            <a:fld id="{A6CFEB3F-0E6B-46BA-8C76-BFA3888F3599}" type="slidenum">
              <a:rPr kumimoji="1" lang="ja-JP" altLang="en-US" smtClean="0"/>
              <a:pPr/>
              <a:t>‹#›</a:t>
            </a:fld>
            <a:endParaRPr kumimoji="1" lang="ja-JP"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 タイトルの書式設定</a:t>
            </a:r>
            <a:endParaRPr kumimoji="1" lang="ja-JP" altLang="en-US"/>
          </a:p>
        </p:txBody>
      </p:sp>
      <p:sp>
        <p:nvSpPr>
          <p:cNvPr id="3" name="縦書きテキスト プレースホルダ 2"/>
          <p:cNvSpPr>
            <a:spLocks noGrp="1"/>
          </p:cNvSpPr>
          <p:nvPr>
            <p:ph type="body" orient="vert" idx="1"/>
          </p:nvPr>
        </p:nvSpPr>
        <p:spPr/>
        <p:txBody>
          <a:bodyPr vert="eaVert"/>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 3"/>
          <p:cNvSpPr>
            <a:spLocks noGrp="1"/>
          </p:cNvSpPr>
          <p:nvPr>
            <p:ph type="dt" sz="half" idx="10"/>
          </p:nvPr>
        </p:nvSpPr>
        <p:spPr/>
        <p:txBody>
          <a:bodyPr/>
          <a:lstStyle/>
          <a:p>
            <a:fld id="{C7B40368-48C3-4683-B654-FCE14ADA7888}" type="datetimeFigureOut">
              <a:rPr kumimoji="1" lang="ja-JP" altLang="en-US" smtClean="0"/>
              <a:pPr/>
              <a:t>2018/9/13</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A6CFEB3F-0E6B-46BA-8C76-BFA3888F3599}" type="slidenum">
              <a:rPr kumimoji="1" lang="ja-JP" altLang="en-US" smtClean="0"/>
              <a:pPr/>
              <a:t>‹#›</a:t>
            </a:fld>
            <a:endParaRPr kumimoji="1" lang="ja-JP"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7780337" y="274639"/>
            <a:ext cx="2414588" cy="5851525"/>
          </a:xfrm>
        </p:spPr>
        <p:txBody>
          <a:bodyPr vert="eaVert"/>
          <a:lstStyle/>
          <a:p>
            <a:r>
              <a:rPr kumimoji="1" lang="ja-JP" altLang="en-US" smtClean="0"/>
              <a:t>マスタ タイトルの書式設定</a:t>
            </a:r>
            <a:endParaRPr kumimoji="1" lang="ja-JP" altLang="en-US"/>
          </a:p>
        </p:txBody>
      </p:sp>
      <p:sp>
        <p:nvSpPr>
          <p:cNvPr id="3" name="縦書きテキスト プレースホルダ 2"/>
          <p:cNvSpPr>
            <a:spLocks noGrp="1"/>
          </p:cNvSpPr>
          <p:nvPr>
            <p:ph type="body" orient="vert" idx="1"/>
          </p:nvPr>
        </p:nvSpPr>
        <p:spPr>
          <a:xfrm>
            <a:off x="536575" y="274639"/>
            <a:ext cx="7078663" cy="5851525"/>
          </a:xfrm>
        </p:spPr>
        <p:txBody>
          <a:bodyPr vert="eaVert"/>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 3"/>
          <p:cNvSpPr>
            <a:spLocks noGrp="1"/>
          </p:cNvSpPr>
          <p:nvPr>
            <p:ph type="dt" sz="half" idx="10"/>
          </p:nvPr>
        </p:nvSpPr>
        <p:spPr/>
        <p:txBody>
          <a:bodyPr/>
          <a:lstStyle/>
          <a:p>
            <a:fld id="{C7B40368-48C3-4683-B654-FCE14ADA7888}" type="datetimeFigureOut">
              <a:rPr kumimoji="1" lang="ja-JP" altLang="en-US" smtClean="0"/>
              <a:pPr/>
              <a:t>2018/9/13</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A6CFEB3F-0E6B-46BA-8C76-BFA3888F3599}" type="slidenum">
              <a:rPr kumimoji="1" lang="ja-JP" altLang="en-US" smtClean="0"/>
              <a:pPr/>
              <a:t>‹#›</a:t>
            </a:fld>
            <a:endParaRPr kumimoji="1" lang="ja-JP"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kumimoji="1" lang="ja-JP" altLang="en-US" smtClean="0"/>
              <a:t>マスタ タイトルの書式設定</a:t>
            </a:r>
            <a:endParaRPr kumimoji="1" lang="ja-JP" altLang="en-US"/>
          </a:p>
        </p:txBody>
      </p:sp>
      <p:sp>
        <p:nvSpPr>
          <p:cNvPr id="3" name="テキスト プレースホルダ 2"/>
          <p:cNvSpPr>
            <a:spLocks noGrp="1"/>
          </p:cNvSpPr>
          <p:nvPr>
            <p:ph type="body" idx="1"/>
          </p:nvPr>
        </p:nvSpPr>
        <p:spPr>
          <a:xfrm>
            <a:off x="495300" y="1600201"/>
            <a:ext cx="8915400" cy="4525963"/>
          </a:xfrm>
          <a:prstGeom prst="rect">
            <a:avLst/>
          </a:prstGeom>
        </p:spPr>
        <p:txBody>
          <a:bodyPr vert="horz" lIns="91440" tIns="45720" rIns="91440" bIns="45720" rtlCol="0">
            <a:normAutofit/>
          </a:body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 3"/>
          <p:cNvSpPr>
            <a:spLocks noGrp="1"/>
          </p:cNvSpPr>
          <p:nvPr>
            <p:ph type="dt" sz="half" idx="2"/>
          </p:nvPr>
        </p:nvSpPr>
        <p:spPr>
          <a:xfrm>
            <a:off x="495300" y="635635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B40368-48C3-4683-B654-FCE14ADA7888}" type="datetimeFigureOut">
              <a:rPr kumimoji="1" lang="ja-JP" altLang="en-US" smtClean="0"/>
              <a:pPr/>
              <a:t>2018/9/13</a:t>
            </a:fld>
            <a:endParaRPr kumimoji="1" lang="ja-JP" altLang="en-US"/>
          </a:p>
        </p:txBody>
      </p:sp>
      <p:sp>
        <p:nvSpPr>
          <p:cNvPr id="5" name="フッター プレースホルダ 4"/>
          <p:cNvSpPr>
            <a:spLocks noGrp="1"/>
          </p:cNvSpPr>
          <p:nvPr>
            <p:ph type="ftr" sz="quarter" idx="3"/>
          </p:nvPr>
        </p:nvSpPr>
        <p:spPr>
          <a:xfrm>
            <a:off x="3384550" y="635635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スライド番号プレースホルダ 5"/>
          <p:cNvSpPr>
            <a:spLocks noGrp="1"/>
          </p:cNvSpPr>
          <p:nvPr>
            <p:ph type="sldNum" sz="quarter" idx="4"/>
          </p:nvPr>
        </p:nvSpPr>
        <p:spPr>
          <a:xfrm>
            <a:off x="7099300" y="635635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CFEB3F-0E6B-46BA-8C76-BFA3888F3599}" type="slidenum">
              <a:rPr kumimoji="1" lang="ja-JP" altLang="en-US" smtClean="0"/>
              <a:pPr/>
              <a:t>‹#›</a:t>
            </a:fld>
            <a:endParaRPr kumimoji="1" lang="ja-JP"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kumimoji="1"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kumimoji="1"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kumimoji="1"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kumimoji="1"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AutoShape 54"/>
          <p:cNvSpPr>
            <a:spLocks noChangeArrowheads="1"/>
          </p:cNvSpPr>
          <p:nvPr/>
        </p:nvSpPr>
        <p:spPr bwMode="auto">
          <a:xfrm>
            <a:off x="1822748" y="178014"/>
            <a:ext cx="6247928" cy="442674"/>
          </a:xfrm>
          <a:prstGeom prst="roundRect">
            <a:avLst>
              <a:gd name="adj" fmla="val 16667"/>
            </a:avLst>
          </a:prstGeom>
          <a:gradFill rotWithShape="1">
            <a:gsLst>
              <a:gs pos="0">
                <a:srgbClr val="00B0F0"/>
              </a:gs>
              <a:gs pos="50000">
                <a:srgbClr val="FFFFFF"/>
              </a:gs>
              <a:gs pos="100000">
                <a:srgbClr val="00B0F0"/>
              </a:gs>
            </a:gsLst>
            <a:lin ang="5400000" scaled="1"/>
          </a:gradFill>
          <a:ln w="38100" cmpd="dbl" algn="ctr">
            <a:solidFill>
              <a:schemeClr val="tx1"/>
            </a:solidFill>
            <a:round/>
            <a:headEnd/>
            <a:tailEnd/>
          </a:ln>
        </p:spPr>
        <p:txBody>
          <a:bodyPr wrap="square" anchor="ctr">
            <a:spAutoFit/>
          </a:bodyPr>
          <a:lstStyle/>
          <a:p>
            <a:pPr algn="ctr"/>
            <a:r>
              <a:rPr lang="ja-JP" altLang="en-US" sz="2000" b="1" dirty="0" smtClean="0">
                <a:ea typeface="ＭＳ ゴシック" pitchFamily="49" charset="-128"/>
              </a:rPr>
              <a:t>④定期昇給の実施状況</a:t>
            </a:r>
            <a:endParaRPr lang="ja-JP" altLang="en-US" sz="2000" b="1" dirty="0">
              <a:ea typeface="ＭＳ ゴシック" pitchFamily="49" charset="-128"/>
            </a:endParaRPr>
          </a:p>
        </p:txBody>
      </p:sp>
      <p:graphicFrame>
        <p:nvGraphicFramePr>
          <p:cNvPr id="16" name="コンテンツ プレースホルダ 10"/>
          <p:cNvGraphicFramePr>
            <a:graphicFrameLocks noGrp="1"/>
          </p:cNvGraphicFramePr>
          <p:nvPr>
            <p:ph sz="half" idx="1"/>
            <p:extLst>
              <p:ext uri="{D42A27DB-BD31-4B8C-83A1-F6EECF244321}">
                <p14:modId xmlns:p14="http://schemas.microsoft.com/office/powerpoint/2010/main" val="3804975972"/>
              </p:ext>
            </p:extLst>
          </p:nvPr>
        </p:nvGraphicFramePr>
        <p:xfrm>
          <a:off x="344488" y="3645024"/>
          <a:ext cx="9073008" cy="2808312"/>
        </p:xfrm>
        <a:graphic>
          <a:graphicData uri="http://schemas.openxmlformats.org/drawingml/2006/chart">
            <c:chart xmlns:c="http://schemas.openxmlformats.org/drawingml/2006/chart" xmlns:r="http://schemas.openxmlformats.org/officeDocument/2006/relationships" r:id="rId2"/>
          </a:graphicData>
        </a:graphic>
      </p:graphicFrame>
      <p:sp>
        <p:nvSpPr>
          <p:cNvPr id="5" name="テキスト ボックス 4"/>
          <p:cNvSpPr txBox="1"/>
          <p:nvPr/>
        </p:nvSpPr>
        <p:spPr>
          <a:xfrm>
            <a:off x="1372770" y="6453336"/>
            <a:ext cx="7571303" cy="230832"/>
          </a:xfrm>
          <a:prstGeom prst="rect">
            <a:avLst/>
          </a:prstGeom>
          <a:noFill/>
        </p:spPr>
        <p:txBody>
          <a:bodyPr wrap="none" rtlCol="0">
            <a:spAutoFit/>
          </a:bodyPr>
          <a:lstStyle/>
          <a:p>
            <a:r>
              <a:rPr kumimoji="1" lang="ja-JP" altLang="en-US" sz="900" dirty="0" smtClean="0">
                <a:latin typeface="ＭＳ ゴシック" pitchFamily="49" charset="-128"/>
                <a:ea typeface="ＭＳ ゴシック" pitchFamily="49" charset="-128"/>
              </a:rPr>
              <a:t>注　定期昇給の有無が不明、定期昇給の実施が未定およびベースアップと定期昇給を分離することができない事業所を除いて集計しています</a:t>
            </a:r>
            <a:r>
              <a:rPr lang="ja-JP" altLang="en-US" sz="900" dirty="0" smtClean="0">
                <a:latin typeface="ＭＳ ゴシック" pitchFamily="49" charset="-128"/>
                <a:ea typeface="ＭＳ ゴシック" pitchFamily="49" charset="-128"/>
              </a:rPr>
              <a:t>。</a:t>
            </a:r>
            <a:endParaRPr kumimoji="1" lang="ja-JP" altLang="en-US" sz="900" dirty="0">
              <a:latin typeface="ＭＳ ゴシック" pitchFamily="49" charset="-128"/>
              <a:ea typeface="ＭＳ ゴシック" pitchFamily="49" charset="-128"/>
            </a:endParaRPr>
          </a:p>
        </p:txBody>
      </p:sp>
      <p:graphicFrame>
        <p:nvGraphicFramePr>
          <p:cNvPr id="8" name="コンテンツ プレースホルダ 10"/>
          <p:cNvGraphicFramePr>
            <a:graphicFrameLocks noGrp="1"/>
          </p:cNvGraphicFramePr>
          <p:nvPr>
            <p:ph sz="half" idx="1"/>
            <p:extLst>
              <p:ext uri="{D42A27DB-BD31-4B8C-83A1-F6EECF244321}">
                <p14:modId xmlns:p14="http://schemas.microsoft.com/office/powerpoint/2010/main" val="96949794"/>
              </p:ext>
            </p:extLst>
          </p:nvPr>
        </p:nvGraphicFramePr>
        <p:xfrm>
          <a:off x="344488" y="764704"/>
          <a:ext cx="9073008" cy="2808312"/>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385</TotalTime>
  <Words>29</Words>
  <Application>Microsoft Office PowerPoint</Application>
  <PresentationFormat>A4 210 x 297 mm</PresentationFormat>
  <Paragraphs>14</Paragraphs>
  <Slides>1</Slides>
  <Notes>0</Notes>
  <HiddenSlides>0</HiddenSlides>
  <MMClips>0</MMClips>
  <ScaleCrop>false</ScaleCrop>
  <HeadingPairs>
    <vt:vector size="4" baseType="variant">
      <vt:variant>
        <vt:lpstr>テーマ</vt:lpstr>
      </vt:variant>
      <vt:variant>
        <vt:i4>1</vt:i4>
      </vt:variant>
      <vt:variant>
        <vt:lpstr>スライド タイトル</vt:lpstr>
      </vt:variant>
      <vt:variant>
        <vt:i4>1</vt:i4>
      </vt:variant>
    </vt:vector>
  </HeadingPairs>
  <TitlesOfParts>
    <vt:vector size="2" baseType="lpstr">
      <vt:lpstr>Office テーマ</vt:lpstr>
      <vt:lpstr>PowerPoint プレゼンテーション</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スライド 1</dc:title>
  <dc:creator>w263966</dc:creator>
  <cp:lastModifiedBy>w</cp:lastModifiedBy>
  <cp:revision>75</cp:revision>
  <dcterms:created xsi:type="dcterms:W3CDTF">2013-02-06T02:17:09Z</dcterms:created>
  <dcterms:modified xsi:type="dcterms:W3CDTF">2018-09-13T00:46:16Z</dcterms:modified>
</cp:coreProperties>
</file>