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266" y="-8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971892011998669E-2"/>
          <c:y val="5.9476796299123787E-2"/>
          <c:w val="0.92750761026552664"/>
          <c:h val="0.7972014927310896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marker>
            <c:symbol val="diamond"/>
            <c:size val="11"/>
          </c:marker>
          <c:dLbls>
            <c:txPr>
              <a:bodyPr/>
              <a:lstStyle/>
              <a:p>
                <a:pPr>
                  <a:defRPr sz="1400"/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Sheet1!$A$2:$A$11</c:f>
              <c:strCache>
                <c:ptCount val="10"/>
                <c:pt idx="0">
                  <c:v>平成22年</c:v>
                </c:pt>
                <c:pt idx="1">
                  <c:v>平成23年</c:v>
                </c:pt>
                <c:pt idx="2">
                  <c:v>平成24年</c:v>
                </c:pt>
                <c:pt idx="3">
                  <c:v>平成25年</c:v>
                </c:pt>
                <c:pt idx="4">
                  <c:v>平成26年</c:v>
                </c:pt>
                <c:pt idx="5">
                  <c:v>平成27年</c:v>
                </c:pt>
                <c:pt idx="6">
                  <c:v>平成28年</c:v>
                </c:pt>
                <c:pt idx="7">
                  <c:v>平成29年</c:v>
                </c:pt>
                <c:pt idx="8">
                  <c:v>平成30年</c:v>
                </c:pt>
                <c:pt idx="9">
                  <c:v>平成31年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3.96</c:v>
                </c:pt>
                <c:pt idx="1">
                  <c:v>3.97</c:v>
                </c:pt>
                <c:pt idx="2">
                  <c:v>3.94</c:v>
                </c:pt>
                <c:pt idx="3">
                  <c:v>3.93</c:v>
                </c:pt>
                <c:pt idx="4">
                  <c:v>4.12</c:v>
                </c:pt>
                <c:pt idx="5">
                  <c:v>4.21</c:v>
                </c:pt>
                <c:pt idx="6">
                  <c:v>4.32</c:v>
                </c:pt>
                <c:pt idx="7">
                  <c:v>4.3899999999999997</c:v>
                </c:pt>
                <c:pt idx="8">
                  <c:v>4.46</c:v>
                </c:pt>
                <c:pt idx="9">
                  <c:v>4.5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7892736"/>
        <c:axId val="87895040"/>
      </c:lineChart>
      <c:catAx>
        <c:axId val="8789273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0"/>
                </a:pPr>
                <a:r>
                  <a:rPr lang="ja-JP" altLang="en-US" sz="1200" b="0" dirty="0" smtClean="0"/>
                  <a:t>（調査年）</a:t>
                </a:r>
                <a:endParaRPr lang="ja-JP" altLang="en-US" sz="1200" b="0" dirty="0"/>
              </a:p>
            </c:rich>
          </c:tx>
          <c:layout>
            <c:manualLayout>
              <c:xMode val="edge"/>
              <c:yMode val="edge"/>
              <c:x val="0.89556856674966778"/>
              <c:y val="0.92253935792228059"/>
            </c:manualLayout>
          </c:layout>
          <c:overlay val="0"/>
          <c:spPr>
            <a:ln w="0"/>
          </c:spPr>
        </c:title>
        <c:majorTickMark val="in"/>
        <c:minorTickMark val="none"/>
        <c:tickLblPos val="nextTo"/>
        <c:spPr>
          <a:ln w="19050"/>
        </c:spPr>
        <c:crossAx val="87895040"/>
        <c:crosses val="autoZero"/>
        <c:auto val="1"/>
        <c:lblAlgn val="ctr"/>
        <c:lblOffset val="100"/>
        <c:noMultiLvlLbl val="0"/>
      </c:catAx>
      <c:valAx>
        <c:axId val="87895040"/>
        <c:scaling>
          <c:orientation val="minMax"/>
          <c:max val="5"/>
          <c:min val="3.5"/>
        </c:scaling>
        <c:delete val="0"/>
        <c:axPos val="l"/>
        <c:majorGridlines>
          <c:spPr>
            <a:ln w="12700"/>
          </c:spPr>
        </c:majorGridlines>
        <c:numFmt formatCode="#,##0.0_);\(#,##0.0\)" sourceLinked="0"/>
        <c:majorTickMark val="none"/>
        <c:minorTickMark val="none"/>
        <c:tickLblPos val="nextTo"/>
        <c:spPr>
          <a:ln w="12700"/>
        </c:spPr>
        <c:txPr>
          <a:bodyPr/>
          <a:lstStyle/>
          <a:p>
            <a:pPr>
              <a:defRPr sz="1400"/>
            </a:pPr>
            <a:endParaRPr lang="ja-JP"/>
          </a:p>
        </c:txPr>
        <c:crossAx val="87892736"/>
        <c:crosses val="autoZero"/>
        <c:crossBetween val="between"/>
        <c:majorUnit val="0.5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200"/>
      </a:pPr>
      <a:endParaRPr lang="ja-JP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2019/9/24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2019/9/24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2019/9/24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40368-48C3-4683-B654-FCE14ADA7888}" type="datetimeFigureOut">
              <a:rPr kumimoji="1" lang="ja-JP" altLang="en-US" smtClean="0"/>
              <a:pPr/>
              <a:t>2019/9/24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54"/>
          <p:cNvSpPr>
            <a:spLocks noChangeArrowheads="1"/>
          </p:cNvSpPr>
          <p:nvPr/>
        </p:nvSpPr>
        <p:spPr bwMode="auto">
          <a:xfrm>
            <a:off x="1822748" y="178014"/>
            <a:ext cx="6247928" cy="44267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B0F0"/>
              </a:gs>
              <a:gs pos="50000">
                <a:srgbClr val="FFFFFF"/>
              </a:gs>
              <a:gs pos="100000">
                <a:srgbClr val="00B0F0"/>
              </a:gs>
            </a:gsLst>
            <a:lin ang="5400000" scaled="1"/>
          </a:gradFill>
          <a:ln w="38100" cmpd="dbl" algn="ctr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ja-JP" altLang="en-US" sz="2000" b="1" dirty="0">
                <a:ea typeface="ＭＳ ゴシック" pitchFamily="49" charset="-128"/>
              </a:rPr>
              <a:t>⑨</a:t>
            </a:r>
            <a:r>
              <a:rPr lang="ja-JP" altLang="en-US" sz="2000" b="1" dirty="0" smtClean="0">
                <a:ea typeface="ＭＳ ゴシック" pitchFamily="49" charset="-128"/>
              </a:rPr>
              <a:t>ボーナス（賞与および臨時給与）の支給状況</a:t>
            </a:r>
            <a:endParaRPr lang="ja-JP" altLang="en-US" sz="2000" b="1" dirty="0">
              <a:ea typeface="ＭＳ ゴシック" pitchFamily="49" charset="-128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704528" y="6055404"/>
            <a:ext cx="382027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050" dirty="0" smtClean="0">
                <a:solidFill>
                  <a:srgbClr val="000000"/>
                </a:solidFill>
                <a:latin typeface="ＭＳ ゴシック"/>
                <a:ea typeface="ＭＳ ゴシック"/>
              </a:rPr>
              <a:t>注</a:t>
            </a:r>
            <a:r>
              <a:rPr kumimoji="1" lang="ja-JP" altLang="en-US" sz="1050" dirty="0" smtClean="0">
                <a:solidFill>
                  <a:srgbClr val="000000"/>
                </a:solidFill>
                <a:latin typeface="ＭＳ ゴシック"/>
                <a:ea typeface="ＭＳ ゴシック"/>
              </a:rPr>
              <a:t>　前年８月から当年７月までの１年間の支給状況です。</a:t>
            </a:r>
            <a:endParaRPr kumimoji="1" lang="ja-JP" altLang="en-US" sz="1050" dirty="0">
              <a:latin typeface="ＭＳ ゴシック" pitchFamily="49" charset="-128"/>
              <a:ea typeface="ＭＳ ゴシック" pitchFamily="49" charset="-128"/>
            </a:endParaRPr>
          </a:p>
        </p:txBody>
      </p:sp>
      <p:graphicFrame>
        <p:nvGraphicFramePr>
          <p:cNvPr id="9" name="コンテンツ プレースホルダ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1726113"/>
              </p:ext>
            </p:extLst>
          </p:nvPr>
        </p:nvGraphicFramePr>
        <p:xfrm>
          <a:off x="272480" y="1124744"/>
          <a:ext cx="9001000" cy="48139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テキスト ボックス 1"/>
          <p:cNvSpPr txBox="1"/>
          <p:nvPr/>
        </p:nvSpPr>
        <p:spPr>
          <a:xfrm>
            <a:off x="128464" y="960983"/>
            <a:ext cx="646331" cy="276999"/>
          </a:xfrm>
          <a:prstGeom prst="rect">
            <a:avLst/>
          </a:prstGeom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200" dirty="0" smtClean="0">
                <a:latin typeface="+mj-ea"/>
                <a:ea typeface="+mj-ea"/>
              </a:rPr>
              <a:t>（月分）</a:t>
            </a:r>
            <a:endParaRPr lang="ja-JP" altLang="en-US" sz="1200" dirty="0"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19</Words>
  <Application>Microsoft Office PowerPoint</Application>
  <PresentationFormat>A4 210 x 297 mm</PresentationFormat>
  <Paragraphs>4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w263966</dc:creator>
  <cp:lastModifiedBy>w</cp:lastModifiedBy>
  <cp:revision>43</cp:revision>
  <dcterms:created xsi:type="dcterms:W3CDTF">2013-02-06T02:17:09Z</dcterms:created>
  <dcterms:modified xsi:type="dcterms:W3CDTF">2019-09-24T10:12:16Z</dcterms:modified>
</cp:coreProperties>
</file>