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906000" cy="6858000" type="A4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  <a:srgbClr val="00FF00"/>
    <a:srgbClr val="66FF33"/>
    <a:srgbClr val="FF33CC"/>
    <a:srgbClr val="FF66CC"/>
    <a:srgbClr val="66FFFF"/>
    <a:srgbClr val="FFCCCC"/>
    <a:srgbClr val="CCFFCC"/>
    <a:srgbClr val="FF99F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7292A2E-F333-43FB-9621-5CBBE7FDCDCB}" styleName="淡色スタイル 2 - アクセント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452" y="5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_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374768657141076"/>
          <c:y val="9.4673179711405708E-2"/>
          <c:w val="0.70845893666135862"/>
          <c:h val="0.87986806168261977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列1</c:v>
                </c:pt>
              </c:strCache>
            </c:strRef>
          </c:tx>
          <c:spPr>
            <a:solidFill>
              <a:srgbClr val="FF66CC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spPr>
              <a:solidFill>
                <a:srgbClr val="FF33CC">
                  <a:alpha val="90000"/>
                </a:srgb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-0.17434512696421264"/>
                  <c:y val="-0.22034572085052109"/>
                </c:manualLayout>
              </c:layout>
              <c:tx>
                <c:rich>
                  <a:bodyPr/>
                  <a:lstStyle/>
                  <a:p>
                    <a:r>
                      <a:rPr lang="ja-JP" altLang="en-US" sz="1800" dirty="0" smtClean="0"/>
                      <a:t>支</a:t>
                    </a:r>
                    <a:r>
                      <a:rPr lang="ja-JP" altLang="en-US" dirty="0" smtClean="0"/>
                      <a:t>給</a:t>
                    </a:r>
                  </a:p>
                  <a:p>
                    <a:r>
                      <a:rPr lang="ja-JP" altLang="en-US" dirty="0" smtClean="0"/>
                      <a:t> </a:t>
                    </a:r>
                    <a:r>
                      <a:rPr lang="en-US" altLang="ja-JP" dirty="0" smtClean="0"/>
                      <a:t>79.3%</a:t>
                    </a:r>
                    <a:endParaRPr lang="ja-JP" alt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9284882980481843"/>
                  <c:y val="0.21694925663959536"/>
                </c:manualLayout>
              </c:layout>
              <c:tx>
                <c:rich>
                  <a:bodyPr/>
                  <a:lstStyle/>
                  <a:p>
                    <a:fld id="{9558047A-6C1C-4D3A-AA42-D6EF10EE828F}" type="CATEGORYNAME">
                      <a:rPr lang="ja-JP" altLang="en-US" smtClean="0"/>
                      <a:pPr/>
                      <a:t>[分類名]</a:t>
                    </a:fld>
                    <a:r>
                      <a:rPr lang="ja-JP" altLang="en-US" baseline="0" dirty="0" smtClean="0"/>
                      <a:t> </a:t>
                    </a:r>
                    <a:fld id="{6CF8DA49-531B-40BB-BC1A-E775C621B446}" type="VALUE">
                      <a:rPr lang="en-US" altLang="ja-JP" baseline="0"/>
                      <a:pPr/>
                      <a:t>[値]</a:t>
                    </a:fld>
                    <a:endParaRPr lang="ja-JP" altLang="en-US" baseline="0" dirty="0" smtClean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/>
                </a:pPr>
                <a:endParaRPr lang="ja-JP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支給</c:v>
                </c:pt>
                <c:pt idx="1">
                  <c:v>非支給</c:v>
                </c:pt>
              </c:strCache>
            </c:strRef>
          </c:cat>
          <c:val>
            <c:numRef>
              <c:f>Sheet1!$B$2:$B$3</c:f>
              <c:numCache>
                <c:formatCode>0.0%</c:formatCode>
                <c:ptCount val="2"/>
                <c:pt idx="0">
                  <c:v>0.79300000000000004</c:v>
                </c:pt>
                <c:pt idx="1">
                  <c:v>0.20699999999999999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ja-JP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 dirty="0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 dirty="0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 dirty="0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54"/>
          <p:cNvSpPr>
            <a:spLocks noChangeArrowheads="1"/>
          </p:cNvSpPr>
          <p:nvPr/>
        </p:nvSpPr>
        <p:spPr bwMode="auto">
          <a:xfrm>
            <a:off x="1822748" y="178014"/>
            <a:ext cx="6247928" cy="44267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B0F0"/>
              </a:gs>
              <a:gs pos="50000">
                <a:srgbClr val="FFFFFF"/>
              </a:gs>
              <a:gs pos="100000">
                <a:srgbClr val="00B0F0"/>
              </a:gs>
            </a:gsLst>
            <a:lin ang="5400000" scaled="1"/>
          </a:gradFill>
          <a:ln w="38100" cmpd="dbl" algn="ctr">
            <a:solidFill>
              <a:schemeClr val="tx1"/>
            </a:solidFill>
            <a:round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ja-JP" altLang="en-US" sz="2000" b="1" dirty="0">
                <a:ea typeface="ＭＳ ゴシック" pitchFamily="49" charset="-128"/>
              </a:rPr>
              <a:t>④</a:t>
            </a:r>
            <a:r>
              <a:rPr lang="ja-JP" altLang="en-US" sz="2000" b="1" smtClean="0">
                <a:ea typeface="ＭＳ ゴシック" pitchFamily="49" charset="-128"/>
              </a:rPr>
              <a:t>家族</a:t>
            </a:r>
            <a:r>
              <a:rPr lang="ja-JP" altLang="en-US" sz="2000" b="1" dirty="0" smtClean="0">
                <a:ea typeface="ＭＳ ゴシック" pitchFamily="49" charset="-128"/>
              </a:rPr>
              <a:t>手当の支給状況</a:t>
            </a:r>
            <a:endParaRPr lang="ja-JP" altLang="en-US" sz="2000" b="1" dirty="0">
              <a:ea typeface="ＭＳ ゴシック" pitchFamily="49" charset="-128"/>
            </a:endParaRPr>
          </a:p>
        </p:txBody>
      </p:sp>
      <p:graphicFrame>
        <p:nvGraphicFramePr>
          <p:cNvPr id="8" name="コンテンツ プレースホルダ 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303453575"/>
              </p:ext>
            </p:extLst>
          </p:nvPr>
        </p:nvGraphicFramePr>
        <p:xfrm>
          <a:off x="2072680" y="836712"/>
          <a:ext cx="5393871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</TotalTime>
  <Words>12</Words>
  <Application>Microsoft Office PowerPoint</Application>
  <PresentationFormat>A4 210 x 297 mm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ＭＳ ゴシック</vt:lpstr>
      <vt:lpstr>Arial</vt:lpstr>
      <vt:lpstr>Calibri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w263966</dc:creator>
  <cp:lastModifiedBy>横江　惇</cp:lastModifiedBy>
  <cp:revision>77</cp:revision>
  <cp:lastPrinted>2015-09-10T13:07:38Z</cp:lastPrinted>
  <dcterms:created xsi:type="dcterms:W3CDTF">2013-02-06T02:17:09Z</dcterms:created>
  <dcterms:modified xsi:type="dcterms:W3CDTF">2020-11-13T01:29:32Z</dcterms:modified>
</cp:coreProperties>
</file>