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1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0099FF"/>
    <a:srgbClr val="FFFFCC"/>
    <a:srgbClr val="FFFF99"/>
    <a:srgbClr val="D1ECFF"/>
    <a:srgbClr val="0000CC"/>
    <a:srgbClr val="00B0F0"/>
    <a:srgbClr val="02FFCC"/>
    <a:srgbClr val="00B7C0"/>
    <a:srgbClr val="1BB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40" autoAdjust="0"/>
    <p:restoredTop sz="94708" autoAdjust="0"/>
  </p:normalViewPr>
  <p:slideViewPr>
    <p:cSldViewPr>
      <p:cViewPr varScale="1">
        <p:scale>
          <a:sx n="60" d="100"/>
          <a:sy n="60" d="100"/>
        </p:scale>
        <p:origin x="3306" y="84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www.pref.shiga.lg.jp/ippan/bousai/zishin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j-shis.bosai.go.jp/map/" TargetMode="External"/><Relationship Id="rId12" Type="http://schemas.openxmlformats.org/officeDocument/2006/relationships/hyperlink" Target="https://www.pref.shiga.lg.jp/ippan/bousai/sougo/12559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iga-bousai.jp/dmap/map/index?l=M_e_risk_map&amp;z=&amp;lon=&amp;lat=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1.tmp"/><Relationship Id="rId10" Type="http://schemas.openxmlformats.org/officeDocument/2006/relationships/image" Target="../media/image7.tmp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426309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4373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717673"/>
              </p:ext>
            </p:extLst>
          </p:nvPr>
        </p:nvGraphicFramePr>
        <p:xfrm>
          <a:off x="4034688" y="1077064"/>
          <a:ext cx="3830933" cy="2086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492832"/>
              </p:ext>
            </p:extLst>
          </p:nvPr>
        </p:nvGraphicFramePr>
        <p:xfrm>
          <a:off x="596135" y="3889079"/>
          <a:ext cx="3338191" cy="509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6" y="363702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679212"/>
              </p:ext>
            </p:extLst>
          </p:nvPr>
        </p:nvGraphicFramePr>
        <p:xfrm>
          <a:off x="585536" y="4634450"/>
          <a:ext cx="3338190" cy="109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5" y="4360458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010636"/>
              </p:ext>
            </p:extLst>
          </p:nvPr>
        </p:nvGraphicFramePr>
        <p:xfrm>
          <a:off x="3966076" y="3889079"/>
          <a:ext cx="6627978" cy="97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908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2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総計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人（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 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月現在）</a:t>
                      </a:r>
                    </a:p>
                  </a:txBody>
                  <a:tcPr marL="72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24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確認方法③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251780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74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527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946711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6486"/>
            <a:ext cx="4798511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601765"/>
              </p:ext>
            </p:extLst>
          </p:nvPr>
        </p:nvGraphicFramePr>
        <p:xfrm>
          <a:off x="1860653" y="6130726"/>
          <a:ext cx="3486047" cy="20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4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9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06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　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19994"/>
              </p:ext>
            </p:extLst>
          </p:nvPr>
        </p:nvGraphicFramePr>
        <p:xfrm>
          <a:off x="3665169" y="13574246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167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6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142330"/>
              </p:ext>
            </p:extLst>
          </p:nvPr>
        </p:nvGraphicFramePr>
        <p:xfrm>
          <a:off x="7210059" y="13580472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38172"/>
            <a:ext cx="2160000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③備蓄品の状況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8166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②帰宅許可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620086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20708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48360" y="2399977"/>
            <a:ext cx="3930188" cy="887911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90116" y="2749417"/>
            <a:ext cx="3823200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週間）、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688291"/>
              </p:ext>
            </p:extLst>
          </p:nvPr>
        </p:nvGraphicFramePr>
        <p:xfrm>
          <a:off x="451387" y="11665717"/>
          <a:ext cx="4823305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従業員の給与、家賃等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90116" y="2461304"/>
            <a:ext cx="3823200" cy="253916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　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、想定震度　</a:t>
            </a:r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4" name="角丸四角形 152">
            <a:extLst>
              <a:ext uri="{FF2B5EF4-FFF2-40B4-BE49-F238E27FC236}">
                <a16:creationId xmlns:a16="http://schemas.microsoft.com/office/drawing/2014/main" id="{D41E45F9-9BBC-43E0-8D9E-85C10AA68118}"/>
              </a:ext>
            </a:extLst>
          </p:cNvPr>
          <p:cNvSpPr/>
          <p:nvPr/>
        </p:nvSpPr>
        <p:spPr>
          <a:xfrm>
            <a:off x="1092082" y="3424183"/>
            <a:ext cx="2878046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対策本部を立ち上げ、以下の手順で対応を実施します。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31598" y="301488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65826" cy="3090743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195743"/>
              </p:ext>
            </p:extLst>
          </p:nvPr>
        </p:nvGraphicFramePr>
        <p:xfrm>
          <a:off x="5504162" y="11695846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2044388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21600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</a:t>
                      </a:r>
                      <a:r>
                        <a:rPr kumimoji="1" lang="ja-JP" altLang="en-US" sz="10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な売掛金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074443"/>
              </p:ext>
            </p:extLst>
          </p:nvPr>
        </p:nvGraphicFramePr>
        <p:xfrm>
          <a:off x="5490716" y="12873102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425365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10689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1425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1425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　　　　　　　　　　　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67568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24373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表 90">
            <a:extLst>
              <a:ext uri="{FF2B5EF4-FFF2-40B4-BE49-F238E27FC236}">
                <a16:creationId xmlns:a16="http://schemas.microsoft.com/office/drawing/2014/main" id="{4E39D008-1712-4DDC-AD4E-256480A83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46595"/>
              </p:ext>
            </p:extLst>
          </p:nvPr>
        </p:nvGraphicFramePr>
        <p:xfrm>
          <a:off x="7651497" y="6132977"/>
          <a:ext cx="2942557" cy="2013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3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  <a:endParaRPr kumimoji="1" lang="ja-JP" altLang="en-US" sz="105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4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5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5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5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C9FB0381-C0A3-4952-844D-2DAF783F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043933"/>
              </p:ext>
            </p:extLst>
          </p:nvPr>
        </p:nvGraphicFramePr>
        <p:xfrm>
          <a:off x="1857449" y="8608578"/>
          <a:ext cx="8736606" cy="2643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0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0651">
                  <a:extLst>
                    <a:ext uri="{9D8B030D-6E8A-4147-A177-3AD203B41FA5}">
                      <a16:colId xmlns:a16="http://schemas.microsoft.com/office/drawing/2014/main" val="174475021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  <a:gridCol w="1862979">
                  <a:extLst>
                    <a:ext uri="{9D8B030D-6E8A-4147-A177-3AD203B41FA5}">
                      <a16:colId xmlns:a16="http://schemas.microsoft.com/office/drawing/2014/main" val="67706044"/>
                    </a:ext>
                  </a:extLst>
                </a:gridCol>
              </a:tblGrid>
              <a:tr h="35238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130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748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indent="-90488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1376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lvl="0" indent="-90488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33727"/>
                  </a:ext>
                </a:extLst>
              </a:tr>
            </a:tbl>
          </a:graphicData>
        </a:graphic>
      </p:graphicFrame>
      <p:sp>
        <p:nvSpPr>
          <p:cNvPr id="105" name="角丸四角形 32">
            <a:extLst>
              <a:ext uri="{FF2B5EF4-FFF2-40B4-BE49-F238E27FC236}">
                <a16:creationId xmlns:a16="http://schemas.microsoft.com/office/drawing/2014/main" id="{2D37AD27-D8F9-4C3A-BEC7-59F87011DB70}"/>
              </a:ext>
            </a:extLst>
          </p:cNvPr>
          <p:cNvSpPr/>
          <p:nvPr/>
        </p:nvSpPr>
        <p:spPr>
          <a:xfrm>
            <a:off x="606083" y="7139083"/>
            <a:ext cx="1237692" cy="73442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rtlCol="0" anchor="t">
            <a:noAutofit/>
          </a:bodyPr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606082" y="9449060"/>
            <a:ext cx="1167181" cy="188794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</a:p>
          <a:p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3" name="角丸四角形 20">
            <a:extLst>
              <a:ext uri="{FF2B5EF4-FFF2-40B4-BE49-F238E27FC236}">
                <a16:creationId xmlns:a16="http://schemas.microsoft.com/office/drawing/2014/main" id="{A59A3DDA-2215-4359-BDE5-DDFE5F0E5A8B}"/>
              </a:ext>
            </a:extLst>
          </p:cNvPr>
          <p:cNvSpPr/>
          <p:nvPr/>
        </p:nvSpPr>
        <p:spPr>
          <a:xfrm>
            <a:off x="9011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8" name="角丸四角形 152">
            <a:extLst>
              <a:ext uri="{FF2B5EF4-FFF2-40B4-BE49-F238E27FC236}">
                <a16:creationId xmlns:a16="http://schemas.microsoft.com/office/drawing/2014/main" id="{75CF3467-0C69-4F8F-91F8-5924B354360C}"/>
              </a:ext>
            </a:extLst>
          </p:cNvPr>
          <p:cNvSpPr/>
          <p:nvPr/>
        </p:nvSpPr>
        <p:spPr>
          <a:xfrm>
            <a:off x="293521" y="3096766"/>
            <a:ext cx="3618516" cy="217934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2AF8DA78-9752-4F2B-8807-484D3B01B4F8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18116" y="6121694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角丸四角形 6">
            <a:extLst>
              <a:ext uri="{FF2B5EF4-FFF2-40B4-BE49-F238E27FC236}">
                <a16:creationId xmlns:a16="http://schemas.microsoft.com/office/drawing/2014/main" id="{8C23A56B-144D-428B-863C-8C691A621053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建設業用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06EAA1DA-3B52-4A85-9CBB-37BD2F3A45DE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4" name="図 63" descr="テキスト&#10;&#10;自動的に生成された説明">
            <a:extLst>
              <a:ext uri="{FF2B5EF4-FFF2-40B4-BE49-F238E27FC236}">
                <a16:creationId xmlns:a16="http://schemas.microsoft.com/office/drawing/2014/main" id="{3976934E-8590-47C1-BD96-7A2CFE7A4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1" y="38848"/>
            <a:ext cx="1065818" cy="484463"/>
          </a:xfrm>
          <a:prstGeom prst="rect">
            <a:avLst/>
          </a:prstGeom>
        </p:spPr>
      </p:pic>
      <p:sp>
        <p:nvSpPr>
          <p:cNvPr id="65" name="角丸四角形 120">
            <a:extLst>
              <a:ext uri="{FF2B5EF4-FFF2-40B4-BE49-F238E27FC236}">
                <a16:creationId xmlns:a16="http://schemas.microsoft.com/office/drawing/2014/main" id="{B505110F-9966-4FBD-A7C8-92538FFDB620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058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93142"/>
              </p:ext>
            </p:extLst>
          </p:nvPr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8712"/>
              </p:ext>
            </p:extLst>
          </p:nvPr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803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eaLnBrk="0" hangingPunct="0"/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sp>
        <p:nvSpPr>
          <p:cNvPr id="46" name="角丸四角形 6">
            <a:extLst>
              <a:ext uri="{FF2B5EF4-FFF2-40B4-BE49-F238E27FC236}">
                <a16:creationId xmlns:a16="http://schemas.microsoft.com/office/drawing/2014/main" id="{761CDB1E-7AF5-4711-96B0-40C0ED3FFDEB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（参考資料）地震版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_BCP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30F0043-03DB-4FC4-8CC8-B1BB0CDBB74F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策定・改訂</a:t>
            </a:r>
          </a:p>
        </p:txBody>
      </p:sp>
      <p:pic>
        <p:nvPicPr>
          <p:cNvPr id="50" name="図 49" descr="テキスト&#10;&#10;自動的に生成された説明">
            <a:extLst>
              <a:ext uri="{FF2B5EF4-FFF2-40B4-BE49-F238E27FC236}">
                <a16:creationId xmlns:a16="http://schemas.microsoft.com/office/drawing/2014/main" id="{30691B60-5BB1-4D97-A36B-56CE8E0AA1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  <p:sp>
        <p:nvSpPr>
          <p:cNvPr id="51" name="角丸四角形 120">
            <a:extLst>
              <a:ext uri="{FF2B5EF4-FFF2-40B4-BE49-F238E27FC236}">
                <a16:creationId xmlns:a16="http://schemas.microsoft.com/office/drawing/2014/main" id="{F9DC2620-5AF0-4A8E-87E9-D0352D943672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滋賀県版ＢＣＰ策定シートは、滋賀県内の中小企業、小規模事業者の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の取組みの第一歩を後押し、分かりやすく簡単に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</a:p>
        </p:txBody>
      </p:sp>
      <p:sp>
        <p:nvSpPr>
          <p:cNvPr id="55" name="角丸四角形 1">
            <a:extLst>
              <a:ext uri="{FF2B5EF4-FFF2-40B4-BE49-F238E27FC236}">
                <a16:creationId xmlns:a16="http://schemas.microsoft.com/office/drawing/2014/main" id="{EB3EBA56-1607-4BF2-93D6-1EEE29C025E7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6" name="角丸四角形 1">
            <a:extLst>
              <a:ext uri="{FF2B5EF4-FFF2-40B4-BE49-F238E27FC236}">
                <a16:creationId xmlns:a16="http://schemas.microsoft.com/office/drawing/2014/main" id="{4E8ACD8F-DFE9-4260-8230-2E83FB6BE59F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0EE8BA3C-5BCC-4D1A-A1AB-3FC143EA53FC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8" name="表 12">
            <a:extLst>
              <a:ext uri="{FF2B5EF4-FFF2-40B4-BE49-F238E27FC236}">
                <a16:creationId xmlns:a16="http://schemas.microsoft.com/office/drawing/2014/main" id="{7BFCEBF7-B50D-40DA-B598-A69F54EC0763}"/>
              </a:ext>
            </a:extLst>
          </p:cNvPr>
          <p:cNvGraphicFramePr>
            <a:graphicFrameLocks noGrp="1"/>
          </p:cNvGraphicFramePr>
          <p:nvPr/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6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5BFDD9CE-54E6-4645-BD07-36E0AF4D2BAB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64" name="表 12">
            <a:extLst>
              <a:ext uri="{FF2B5EF4-FFF2-40B4-BE49-F238E27FC236}">
                <a16:creationId xmlns:a16="http://schemas.microsoft.com/office/drawing/2014/main" id="{FE707CF0-82AB-40DF-91A8-46D5CD191EA9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7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pic>
        <p:nvPicPr>
          <p:cNvPr id="65" name="図 64">
            <a:extLst>
              <a:ext uri="{FF2B5EF4-FFF2-40B4-BE49-F238E27FC236}">
                <a16:creationId xmlns:a16="http://schemas.microsoft.com/office/drawing/2014/main" id="{6EDF0834-645F-4A87-AC34-D2167E10B5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pic>
        <p:nvPicPr>
          <p:cNvPr id="66" name="図 65" descr="マップ&#10;&#10;自動的に生成された説明">
            <a:extLst>
              <a:ext uri="{FF2B5EF4-FFF2-40B4-BE49-F238E27FC236}">
                <a16:creationId xmlns:a16="http://schemas.microsoft.com/office/drawing/2014/main" id="{860D4B77-141B-403D-8F03-7D9E63313B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67" name="図 66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2487FAFE-C1D8-4F07-9D5E-2BCFEF089F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68" name="図 67" descr="マップ&#10;&#10;自動的に生成された説明">
            <a:extLst>
              <a:ext uri="{FF2B5EF4-FFF2-40B4-BE49-F238E27FC236}">
                <a16:creationId xmlns:a16="http://schemas.microsoft.com/office/drawing/2014/main" id="{96B9311E-EB42-4ACD-B722-F537EF626B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  <p:graphicFrame>
        <p:nvGraphicFramePr>
          <p:cNvPr id="41" name="表 12">
            <a:extLst>
              <a:ext uri="{FF2B5EF4-FFF2-40B4-BE49-F238E27FC236}">
                <a16:creationId xmlns:a16="http://schemas.microsoft.com/office/drawing/2014/main" id="{D5BBBB19-BAFD-4490-AFD7-C18F6E826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368116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12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13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5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1612</Words>
  <Application>Microsoft Office PowerPoint</Application>
  <PresentationFormat>ユーザー設定</PresentationFormat>
  <Paragraphs>249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2020-10-20T11:05:05Z</dcterms:created>
  <dcterms:modified xsi:type="dcterms:W3CDTF">2021-03-30T09:46:03Z</dcterms:modified>
</cp:coreProperties>
</file>