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2" r:id="rId2"/>
  </p:sldIdLst>
  <p:sldSz cx="12192000" cy="16256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田中　美華" initials="田中　美華" lastIdx="1" clrIdx="0">
    <p:extLst>
      <p:ext uri="{19B8F6BF-5375-455C-9EA6-DF929625EA0E}">
        <p15:presenceInfo xmlns:p15="http://schemas.microsoft.com/office/powerpoint/2012/main" userId="S-1-5-21-1030396762-312032870-26113423-6226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971" autoAdjust="0"/>
    <p:restoredTop sz="94660"/>
  </p:normalViewPr>
  <p:slideViewPr>
    <p:cSldViewPr snapToGrid="0">
      <p:cViewPr varScale="1">
        <p:scale>
          <a:sx n="31" d="100"/>
          <a:sy n="31" d="100"/>
        </p:scale>
        <p:origin x="2220" y="1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commentAuthors" Target="commentAuthors.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660416"/>
            <a:ext cx="10363200" cy="5659496"/>
          </a:xfrm>
        </p:spPr>
        <p:txBody>
          <a:bodyPr anchor="b"/>
          <a:lstStyle>
            <a:lvl1pPr algn="ctr">
              <a:defRPr sz="8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8538164"/>
            <a:ext cx="9144000" cy="3924769"/>
          </a:xfrm>
        </p:spPr>
        <p:txBody>
          <a:bodyPr/>
          <a:lstStyle>
            <a:lvl1pPr marL="0" indent="0" algn="ctr">
              <a:buNone/>
              <a:defRPr sz="3200"/>
            </a:lvl1pPr>
            <a:lvl2pPr marL="609585" indent="0" algn="ctr">
              <a:buNone/>
              <a:defRPr sz="2667"/>
            </a:lvl2pPr>
            <a:lvl3pPr marL="1219170" indent="0" algn="ctr">
              <a:buNone/>
              <a:defRPr sz="2400"/>
            </a:lvl3pPr>
            <a:lvl4pPr marL="1828754" indent="0" algn="ctr">
              <a:buNone/>
              <a:defRPr sz="2133"/>
            </a:lvl4pPr>
            <a:lvl5pPr marL="2438339" indent="0" algn="ctr">
              <a:buNone/>
              <a:defRPr sz="2133"/>
            </a:lvl5pPr>
            <a:lvl6pPr marL="3047924" indent="0" algn="ctr">
              <a:buNone/>
              <a:defRPr sz="2133"/>
            </a:lvl6pPr>
            <a:lvl7pPr marL="3657509" indent="0" algn="ctr">
              <a:buNone/>
              <a:defRPr sz="2133"/>
            </a:lvl7pPr>
            <a:lvl8pPr marL="4267093" indent="0" algn="ctr">
              <a:buNone/>
              <a:defRPr sz="2133"/>
            </a:lvl8pPr>
            <a:lvl9pPr marL="4876678" indent="0" algn="ctr">
              <a:buNone/>
              <a:defRPr sz="213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39646312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19305008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865481"/>
            <a:ext cx="2628900" cy="13776209"/>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1" y="865481"/>
            <a:ext cx="7734300" cy="13776209"/>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3864357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365121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1" y="4052716"/>
            <a:ext cx="10515600" cy="6762043"/>
          </a:xfrm>
        </p:spPr>
        <p:txBody>
          <a:bodyPr anchor="b"/>
          <a:lstStyle>
            <a:lvl1pPr>
              <a:defRPr sz="8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1" y="10878731"/>
            <a:ext cx="10515600" cy="3555999"/>
          </a:xfrm>
        </p:spPr>
        <p:txBody>
          <a:bodyPr/>
          <a:lstStyle>
            <a:lvl1pPr marL="0" indent="0">
              <a:buNone/>
              <a:defRPr sz="3200">
                <a:solidFill>
                  <a:schemeClr val="tx1"/>
                </a:solidFill>
              </a:defRPr>
            </a:lvl1pPr>
            <a:lvl2pPr marL="609585" indent="0">
              <a:buNone/>
              <a:defRPr sz="2667">
                <a:solidFill>
                  <a:schemeClr val="tx1">
                    <a:tint val="75000"/>
                  </a:schemeClr>
                </a:solidFill>
              </a:defRPr>
            </a:lvl2pPr>
            <a:lvl3pPr marL="1219170" indent="0">
              <a:buNone/>
              <a:defRPr sz="2400">
                <a:solidFill>
                  <a:schemeClr val="tx1">
                    <a:tint val="75000"/>
                  </a:schemeClr>
                </a:solidFill>
              </a:defRPr>
            </a:lvl3pPr>
            <a:lvl4pPr marL="1828754" indent="0">
              <a:buNone/>
              <a:defRPr sz="2133">
                <a:solidFill>
                  <a:schemeClr val="tx1">
                    <a:tint val="75000"/>
                  </a:schemeClr>
                </a:solidFill>
              </a:defRPr>
            </a:lvl4pPr>
            <a:lvl5pPr marL="2438339" indent="0">
              <a:buNone/>
              <a:defRPr sz="2133">
                <a:solidFill>
                  <a:schemeClr val="tx1">
                    <a:tint val="75000"/>
                  </a:schemeClr>
                </a:solidFill>
              </a:defRPr>
            </a:lvl5pPr>
            <a:lvl6pPr marL="3047924" indent="0">
              <a:buNone/>
              <a:defRPr sz="2133">
                <a:solidFill>
                  <a:schemeClr val="tx1">
                    <a:tint val="75000"/>
                  </a:schemeClr>
                </a:solidFill>
              </a:defRPr>
            </a:lvl6pPr>
            <a:lvl7pPr marL="3657509" indent="0">
              <a:buNone/>
              <a:defRPr sz="2133">
                <a:solidFill>
                  <a:schemeClr val="tx1">
                    <a:tint val="75000"/>
                  </a:schemeClr>
                </a:solidFill>
              </a:defRPr>
            </a:lvl7pPr>
            <a:lvl8pPr marL="4267093" indent="0">
              <a:buNone/>
              <a:defRPr sz="2133">
                <a:solidFill>
                  <a:schemeClr val="tx1">
                    <a:tint val="75000"/>
                  </a:schemeClr>
                </a:solidFill>
              </a:defRPr>
            </a:lvl8pPr>
            <a:lvl9pPr marL="4876678" indent="0">
              <a:buNone/>
              <a:defRPr sz="213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3108940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4327407"/>
            <a:ext cx="5181600" cy="103142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4327407"/>
            <a:ext cx="5181600" cy="103142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1888909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865485"/>
            <a:ext cx="10515600" cy="3142075"/>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9" y="3984979"/>
            <a:ext cx="5157787"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ja-JP" altLang="en-US"/>
              <a:t>マスター テキストの書式設定</a:t>
            </a:r>
          </a:p>
        </p:txBody>
      </p:sp>
      <p:sp>
        <p:nvSpPr>
          <p:cNvPr id="4" name="Content Placeholder 3"/>
          <p:cNvSpPr>
            <a:spLocks noGrp="1"/>
          </p:cNvSpPr>
          <p:nvPr>
            <p:ph sz="half" idx="2"/>
          </p:nvPr>
        </p:nvSpPr>
        <p:spPr>
          <a:xfrm>
            <a:off x="839789" y="5937956"/>
            <a:ext cx="5157787" cy="87338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1" y="3984979"/>
            <a:ext cx="5183188" cy="1952977"/>
          </a:xfrm>
        </p:spPr>
        <p:txBody>
          <a:bodyPr anchor="b"/>
          <a:lstStyle>
            <a:lvl1pPr marL="0" indent="0">
              <a:buNone/>
              <a:defRPr sz="3200" b="1"/>
            </a:lvl1pPr>
            <a:lvl2pPr marL="609585" indent="0">
              <a:buNone/>
              <a:defRPr sz="2667" b="1"/>
            </a:lvl2pPr>
            <a:lvl3pPr marL="1219170" indent="0">
              <a:buNone/>
              <a:defRPr sz="2400" b="1"/>
            </a:lvl3pPr>
            <a:lvl4pPr marL="1828754" indent="0">
              <a:buNone/>
              <a:defRPr sz="2133" b="1"/>
            </a:lvl4pPr>
            <a:lvl5pPr marL="2438339" indent="0">
              <a:buNone/>
              <a:defRPr sz="2133" b="1"/>
            </a:lvl5pPr>
            <a:lvl6pPr marL="3047924" indent="0">
              <a:buNone/>
              <a:defRPr sz="2133" b="1"/>
            </a:lvl6pPr>
            <a:lvl7pPr marL="3657509" indent="0">
              <a:buNone/>
              <a:defRPr sz="2133" b="1"/>
            </a:lvl7pPr>
            <a:lvl8pPr marL="4267093" indent="0">
              <a:buNone/>
              <a:defRPr sz="2133" b="1"/>
            </a:lvl8pPr>
            <a:lvl9pPr marL="4876678" indent="0">
              <a:buNone/>
              <a:defRPr sz="2133" b="1"/>
            </a:lvl9pPr>
          </a:lstStyle>
          <a:p>
            <a:pPr lvl="0"/>
            <a:r>
              <a:rPr lang="ja-JP" altLang="en-US"/>
              <a:t>マスター テキストの書式設定</a:t>
            </a:r>
          </a:p>
        </p:txBody>
      </p:sp>
      <p:sp>
        <p:nvSpPr>
          <p:cNvPr id="6" name="Content Placeholder 5"/>
          <p:cNvSpPr>
            <a:spLocks noGrp="1"/>
          </p:cNvSpPr>
          <p:nvPr>
            <p:ph sz="quarter" idx="4"/>
          </p:nvPr>
        </p:nvSpPr>
        <p:spPr>
          <a:xfrm>
            <a:off x="6172201" y="5937956"/>
            <a:ext cx="5183188" cy="87338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2416767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3522247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37468235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2340567"/>
            <a:ext cx="6172200" cy="11552296"/>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878514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1083733"/>
            <a:ext cx="3932237" cy="3793067"/>
          </a:xfrm>
        </p:spPr>
        <p:txBody>
          <a:bodyPr anchor="b"/>
          <a:lstStyle>
            <a:lvl1pPr>
              <a:defRPr sz="426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2340567"/>
            <a:ext cx="6172200" cy="11552296"/>
          </a:xfrm>
        </p:spPr>
        <p:txBody>
          <a:bodyPr anchor="t"/>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ja-JP" altLang="en-US"/>
              <a:t>図を追加</a:t>
            </a:r>
            <a:endParaRPr lang="en-US" dirty="0"/>
          </a:p>
        </p:txBody>
      </p:sp>
      <p:sp>
        <p:nvSpPr>
          <p:cNvPr id="4" name="Text Placeholder 3"/>
          <p:cNvSpPr>
            <a:spLocks noGrp="1"/>
          </p:cNvSpPr>
          <p:nvPr>
            <p:ph type="body" sz="half" idx="2"/>
          </p:nvPr>
        </p:nvSpPr>
        <p:spPr>
          <a:xfrm>
            <a:off x="839788" y="4876800"/>
            <a:ext cx="3932237" cy="9034875"/>
          </a:xfrm>
        </p:spPr>
        <p:txBody>
          <a:bodyPr/>
          <a:lstStyle>
            <a:lvl1pPr marL="0" indent="0">
              <a:buNone/>
              <a:defRPr sz="2133"/>
            </a:lvl1pPr>
            <a:lvl2pPr marL="609585" indent="0">
              <a:buNone/>
              <a:defRPr sz="1867"/>
            </a:lvl2pPr>
            <a:lvl3pPr marL="1219170" indent="0">
              <a:buNone/>
              <a:defRPr sz="1600"/>
            </a:lvl3pPr>
            <a:lvl4pPr marL="1828754" indent="0">
              <a:buNone/>
              <a:defRPr sz="1333"/>
            </a:lvl4pPr>
            <a:lvl5pPr marL="2438339" indent="0">
              <a:buNone/>
              <a:defRPr sz="1333"/>
            </a:lvl5pPr>
            <a:lvl6pPr marL="3047924" indent="0">
              <a:buNone/>
              <a:defRPr sz="1333"/>
            </a:lvl6pPr>
            <a:lvl7pPr marL="3657509" indent="0">
              <a:buNone/>
              <a:defRPr sz="1333"/>
            </a:lvl7pPr>
            <a:lvl8pPr marL="4267093" indent="0">
              <a:buNone/>
              <a:defRPr sz="1333"/>
            </a:lvl8pPr>
            <a:lvl9pPr marL="4876678" indent="0">
              <a:buNone/>
              <a:defRPr sz="1333"/>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9B9BE2F-0A66-46B2-B791-F59977A851C6}" type="datetimeFigureOut">
              <a:rPr kumimoji="1" lang="ja-JP" altLang="en-US" smtClean="0"/>
              <a:t>2024/4/4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919331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865485"/>
            <a:ext cx="10515600" cy="3142075"/>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4327407"/>
            <a:ext cx="10515600" cy="10314283"/>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15066908"/>
            <a:ext cx="2743200" cy="865481"/>
          </a:xfrm>
          <a:prstGeom prst="rect">
            <a:avLst/>
          </a:prstGeom>
        </p:spPr>
        <p:txBody>
          <a:bodyPr vert="horz" lIns="91440" tIns="45720" rIns="91440" bIns="45720" rtlCol="0" anchor="ctr"/>
          <a:lstStyle>
            <a:lvl1pPr algn="l">
              <a:defRPr sz="1600">
                <a:solidFill>
                  <a:schemeClr val="tx1">
                    <a:tint val="75000"/>
                  </a:schemeClr>
                </a:solidFill>
              </a:defRPr>
            </a:lvl1pPr>
          </a:lstStyle>
          <a:p>
            <a:fld id="{09B9BE2F-0A66-46B2-B791-F59977A851C6}" type="datetimeFigureOut">
              <a:rPr kumimoji="1" lang="ja-JP" altLang="en-US" smtClean="0"/>
              <a:t>2024/4/4</a:t>
            </a:fld>
            <a:endParaRPr kumimoji="1" lang="ja-JP" altLang="en-US"/>
          </a:p>
        </p:txBody>
      </p:sp>
      <p:sp>
        <p:nvSpPr>
          <p:cNvPr id="5" name="Footer Placeholder 4"/>
          <p:cNvSpPr>
            <a:spLocks noGrp="1"/>
          </p:cNvSpPr>
          <p:nvPr>
            <p:ph type="ftr" sz="quarter" idx="3"/>
          </p:nvPr>
        </p:nvSpPr>
        <p:spPr>
          <a:xfrm>
            <a:off x="4038600" y="15066908"/>
            <a:ext cx="4114800" cy="865481"/>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15066908"/>
            <a:ext cx="2743200" cy="865481"/>
          </a:xfrm>
          <a:prstGeom prst="rect">
            <a:avLst/>
          </a:prstGeom>
        </p:spPr>
        <p:txBody>
          <a:bodyPr vert="horz" lIns="91440" tIns="45720" rIns="91440" bIns="45720" rtlCol="0" anchor="ctr"/>
          <a:lstStyle>
            <a:lvl1pPr algn="r">
              <a:defRPr sz="1600">
                <a:solidFill>
                  <a:schemeClr val="tx1">
                    <a:tint val="75000"/>
                  </a:schemeClr>
                </a:solidFill>
              </a:defRPr>
            </a:lvl1pPr>
          </a:lstStyle>
          <a:p>
            <a:fld id="{F5E780EF-88E0-4C47-A3CD-7757C5E68C19}" type="slidenum">
              <a:rPr kumimoji="1" lang="ja-JP" altLang="en-US" smtClean="0"/>
              <a:t>‹#›</a:t>
            </a:fld>
            <a:endParaRPr kumimoji="1" lang="ja-JP" altLang="en-US"/>
          </a:p>
        </p:txBody>
      </p:sp>
    </p:spTree>
    <p:extLst>
      <p:ext uri="{BB962C8B-B14F-4D97-AF65-F5344CB8AC3E}">
        <p14:creationId xmlns:p14="http://schemas.microsoft.com/office/powerpoint/2010/main" val="7460782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219170" rtl="0" eaLnBrk="1" latinLnBrk="0" hangingPunct="1">
        <a:lnSpc>
          <a:spcPct val="90000"/>
        </a:lnSpc>
        <a:spcBef>
          <a:spcPct val="0"/>
        </a:spcBef>
        <a:buNone/>
        <a:defRPr kumimoji="1" sz="5867" kern="1200">
          <a:solidFill>
            <a:schemeClr val="tx1"/>
          </a:solidFill>
          <a:latin typeface="+mj-lt"/>
          <a:ea typeface="+mj-ea"/>
          <a:cs typeface="+mj-cs"/>
        </a:defRPr>
      </a:lvl1pPr>
    </p:titleStyle>
    <p:bodyStyle>
      <a:lvl1pPr marL="304792" indent="-304792" algn="l" defTabSz="1219170" rtl="0" eaLnBrk="1" latinLnBrk="0" hangingPunct="1">
        <a:lnSpc>
          <a:spcPct val="90000"/>
        </a:lnSpc>
        <a:spcBef>
          <a:spcPts val="1333"/>
        </a:spcBef>
        <a:buFont typeface="Arial" panose="020B0604020202020204" pitchFamily="34" charset="0"/>
        <a:buChar char="•"/>
        <a:defRPr kumimoji="1" sz="3733" kern="1200">
          <a:solidFill>
            <a:schemeClr val="tx1"/>
          </a:solidFill>
          <a:latin typeface="+mn-lt"/>
          <a:ea typeface="+mn-ea"/>
          <a:cs typeface="+mn-cs"/>
        </a:defRPr>
      </a:lvl1pPr>
      <a:lvl2pPr marL="914377" indent="-304792" algn="l" defTabSz="1219170" rtl="0" eaLnBrk="1" latinLnBrk="0" hangingPunct="1">
        <a:lnSpc>
          <a:spcPct val="90000"/>
        </a:lnSpc>
        <a:spcBef>
          <a:spcPts val="667"/>
        </a:spcBef>
        <a:buFont typeface="Arial" panose="020B0604020202020204" pitchFamily="34" charset="0"/>
        <a:buChar char="•"/>
        <a:defRPr kumimoji="1" sz="3200" kern="1200">
          <a:solidFill>
            <a:schemeClr val="tx1"/>
          </a:solidFill>
          <a:latin typeface="+mn-lt"/>
          <a:ea typeface="+mn-ea"/>
          <a:cs typeface="+mn-cs"/>
        </a:defRPr>
      </a:lvl2pPr>
      <a:lvl3pPr marL="1523962" indent="-304792" algn="l" defTabSz="1219170" rtl="0" eaLnBrk="1" latinLnBrk="0" hangingPunct="1">
        <a:lnSpc>
          <a:spcPct val="90000"/>
        </a:lnSpc>
        <a:spcBef>
          <a:spcPts val="667"/>
        </a:spcBef>
        <a:buFont typeface="Arial" panose="020B0604020202020204" pitchFamily="34" charset="0"/>
        <a:buChar char="•"/>
        <a:defRPr kumimoji="1" sz="2667" kern="1200">
          <a:solidFill>
            <a:schemeClr val="tx1"/>
          </a:solidFill>
          <a:latin typeface="+mn-lt"/>
          <a:ea typeface="+mn-ea"/>
          <a:cs typeface="+mn-cs"/>
        </a:defRPr>
      </a:lvl3pPr>
      <a:lvl4pPr marL="2133547"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4pPr>
      <a:lvl5pPr marL="2743131"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5pPr>
      <a:lvl6pPr marL="3352716"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kumimoji="1" sz="2400" kern="1200">
          <a:solidFill>
            <a:schemeClr val="tx1"/>
          </a:solidFill>
          <a:latin typeface="+mn-lt"/>
          <a:ea typeface="+mn-ea"/>
          <a:cs typeface="+mn-cs"/>
        </a:defRPr>
      </a:lvl9pPr>
    </p:bodyStyle>
    <p:otherStyle>
      <a:defPPr>
        <a:defRPr lang="en-US"/>
      </a:defPPr>
      <a:lvl1pPr marL="0" algn="l" defTabSz="1219170" rtl="0" eaLnBrk="1" latinLnBrk="0" hangingPunct="1">
        <a:defRPr kumimoji="1" sz="2400" kern="1200">
          <a:solidFill>
            <a:schemeClr val="tx1"/>
          </a:solidFill>
          <a:latin typeface="+mn-lt"/>
          <a:ea typeface="+mn-ea"/>
          <a:cs typeface="+mn-cs"/>
        </a:defRPr>
      </a:lvl1pPr>
      <a:lvl2pPr marL="609585" algn="l" defTabSz="1219170" rtl="0" eaLnBrk="1" latinLnBrk="0" hangingPunct="1">
        <a:defRPr kumimoji="1" sz="2400" kern="1200">
          <a:solidFill>
            <a:schemeClr val="tx1"/>
          </a:solidFill>
          <a:latin typeface="+mn-lt"/>
          <a:ea typeface="+mn-ea"/>
          <a:cs typeface="+mn-cs"/>
        </a:defRPr>
      </a:lvl2pPr>
      <a:lvl3pPr marL="1219170" algn="l" defTabSz="1219170" rtl="0" eaLnBrk="1" latinLnBrk="0" hangingPunct="1">
        <a:defRPr kumimoji="1" sz="2400" kern="1200">
          <a:solidFill>
            <a:schemeClr val="tx1"/>
          </a:solidFill>
          <a:latin typeface="+mn-lt"/>
          <a:ea typeface="+mn-ea"/>
          <a:cs typeface="+mn-cs"/>
        </a:defRPr>
      </a:lvl3pPr>
      <a:lvl4pPr marL="1828754" algn="l" defTabSz="1219170" rtl="0" eaLnBrk="1" latinLnBrk="0" hangingPunct="1">
        <a:defRPr kumimoji="1" sz="2400" kern="1200">
          <a:solidFill>
            <a:schemeClr val="tx1"/>
          </a:solidFill>
          <a:latin typeface="+mn-lt"/>
          <a:ea typeface="+mn-ea"/>
          <a:cs typeface="+mn-cs"/>
        </a:defRPr>
      </a:lvl4pPr>
      <a:lvl5pPr marL="2438339" algn="l" defTabSz="1219170" rtl="0" eaLnBrk="1" latinLnBrk="0" hangingPunct="1">
        <a:defRPr kumimoji="1" sz="2400" kern="1200">
          <a:solidFill>
            <a:schemeClr val="tx1"/>
          </a:solidFill>
          <a:latin typeface="+mn-lt"/>
          <a:ea typeface="+mn-ea"/>
          <a:cs typeface="+mn-cs"/>
        </a:defRPr>
      </a:lvl5pPr>
      <a:lvl6pPr marL="3047924" algn="l" defTabSz="1219170" rtl="0" eaLnBrk="1" latinLnBrk="0" hangingPunct="1">
        <a:defRPr kumimoji="1" sz="2400" kern="1200">
          <a:solidFill>
            <a:schemeClr val="tx1"/>
          </a:solidFill>
          <a:latin typeface="+mn-lt"/>
          <a:ea typeface="+mn-ea"/>
          <a:cs typeface="+mn-cs"/>
        </a:defRPr>
      </a:lvl6pPr>
      <a:lvl7pPr marL="3657509" algn="l" defTabSz="1219170" rtl="0" eaLnBrk="1" latinLnBrk="0" hangingPunct="1">
        <a:defRPr kumimoji="1" sz="2400" kern="1200">
          <a:solidFill>
            <a:schemeClr val="tx1"/>
          </a:solidFill>
          <a:latin typeface="+mn-lt"/>
          <a:ea typeface="+mn-ea"/>
          <a:cs typeface="+mn-cs"/>
        </a:defRPr>
      </a:lvl7pPr>
      <a:lvl8pPr marL="4267093" algn="l" defTabSz="1219170" rtl="0" eaLnBrk="1" latinLnBrk="0" hangingPunct="1">
        <a:defRPr kumimoji="1" sz="2400" kern="1200">
          <a:solidFill>
            <a:schemeClr val="tx1"/>
          </a:solidFill>
          <a:latin typeface="+mn-lt"/>
          <a:ea typeface="+mn-ea"/>
          <a:cs typeface="+mn-cs"/>
        </a:defRPr>
      </a:lvl8pPr>
      <a:lvl9pPr marL="4876678" algn="l" defTabSz="1219170" rtl="0" eaLnBrk="1" latinLnBrk="0" hangingPunct="1">
        <a:defRPr kumimoji="1"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FED4B835-807D-4D8E-A131-9DFC9271F258}"/>
              </a:ext>
            </a:extLst>
          </p:cNvPr>
          <p:cNvSpPr/>
          <p:nvPr/>
        </p:nvSpPr>
        <p:spPr>
          <a:xfrm>
            <a:off x="30208" y="33509"/>
            <a:ext cx="12161792" cy="1639149"/>
          </a:xfrm>
          <a:prstGeom prst="roundRect">
            <a:avLst>
              <a:gd name="adj" fmla="val 50000"/>
            </a:avLst>
          </a:prstGeom>
          <a:solidFill>
            <a:schemeClr val="accent5">
              <a:lumMod val="75000"/>
            </a:schemeClr>
          </a:solidFill>
          <a:ln w="762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4200" b="1" dirty="0">
                <a:latin typeface="BIZ UDゴシック" panose="020B0400000000000000" pitchFamily="49" charset="-128"/>
                <a:ea typeface="BIZ UDゴシック" panose="020B0400000000000000" pitchFamily="49" charset="-128"/>
              </a:rPr>
              <a:t>「滋賀県車いす使用者等用駐車場利用証制度」</a:t>
            </a:r>
            <a:r>
              <a:rPr lang="ja-JP" altLang="en-US" sz="4000" dirty="0">
                <a:latin typeface="BIZ UDゴシック" panose="020B0400000000000000" pitchFamily="49" charset="-128"/>
                <a:ea typeface="BIZ UDゴシック" panose="020B0400000000000000" pitchFamily="49" charset="-128"/>
              </a:rPr>
              <a:t>のお知らせ</a:t>
            </a:r>
            <a:endParaRPr lang="en-US" altLang="ja-JP" sz="4800" dirty="0">
              <a:latin typeface="BIZ UDゴシック" panose="020B0400000000000000" pitchFamily="49" charset="-128"/>
              <a:ea typeface="BIZ UDゴシック" panose="020B0400000000000000" pitchFamily="49" charset="-128"/>
            </a:endParaRPr>
          </a:p>
        </p:txBody>
      </p:sp>
      <p:graphicFrame>
        <p:nvGraphicFramePr>
          <p:cNvPr id="39" name="表 2">
            <a:extLst>
              <a:ext uri="{FF2B5EF4-FFF2-40B4-BE49-F238E27FC236}">
                <a16:creationId xmlns:a16="http://schemas.microsoft.com/office/drawing/2014/main" id="{063D3BE1-7CC9-466A-889C-CAC7C3DC9B46}"/>
              </a:ext>
            </a:extLst>
          </p:cNvPr>
          <p:cNvGraphicFramePr>
            <a:graphicFrameLocks noGrp="1"/>
          </p:cNvGraphicFramePr>
          <p:nvPr>
            <p:extLst>
              <p:ext uri="{D42A27DB-BD31-4B8C-83A1-F6EECF244321}">
                <p14:modId xmlns:p14="http://schemas.microsoft.com/office/powerpoint/2010/main" val="3716993418"/>
              </p:ext>
            </p:extLst>
          </p:nvPr>
        </p:nvGraphicFramePr>
        <p:xfrm>
          <a:off x="-31788" y="1773903"/>
          <a:ext cx="12161791" cy="660397"/>
        </p:xfrm>
        <a:graphic>
          <a:graphicData uri="http://schemas.openxmlformats.org/drawingml/2006/table">
            <a:tbl>
              <a:tblPr firstRow="1" bandRow="1">
                <a:tableStyleId>{BDBED569-4797-4DF1-A0F4-6AAB3CD982D8}</a:tableStyleId>
              </a:tblPr>
              <a:tblGrid>
                <a:gridCol w="506821">
                  <a:extLst>
                    <a:ext uri="{9D8B030D-6E8A-4147-A177-3AD203B41FA5}">
                      <a16:colId xmlns:a16="http://schemas.microsoft.com/office/drawing/2014/main" val="2816068021"/>
                    </a:ext>
                  </a:extLst>
                </a:gridCol>
                <a:gridCol w="11654970">
                  <a:extLst>
                    <a:ext uri="{9D8B030D-6E8A-4147-A177-3AD203B41FA5}">
                      <a16:colId xmlns:a16="http://schemas.microsoft.com/office/drawing/2014/main" val="1235363898"/>
                    </a:ext>
                  </a:extLst>
                </a:gridCol>
              </a:tblGrid>
              <a:tr h="660397">
                <a:tc>
                  <a:txBody>
                    <a:bodyPr/>
                    <a:lstStyle/>
                    <a:p>
                      <a:pPr algn="ctr"/>
                      <a:r>
                        <a:rPr kumimoji="1" lang="ja-JP" altLang="en-US" sz="3200" b="0" dirty="0">
                          <a:solidFill>
                            <a:schemeClr val="tx1"/>
                          </a:solidFill>
                          <a:latin typeface="BIZ UDゴシック" panose="020B0400000000000000" pitchFamily="49" charset="-128"/>
                          <a:ea typeface="BIZ UDゴシック" panose="020B0400000000000000" pitchFamily="49" charset="-128"/>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5386"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2800" b="1" dirty="0">
                          <a:solidFill>
                            <a:srgbClr val="0070C0"/>
                          </a:solidFill>
                          <a:latin typeface="BIZ UDゴシック" panose="020B0400000000000000" pitchFamily="49" charset="-128"/>
                          <a:ea typeface="BIZ UDゴシック" panose="020B0400000000000000" pitchFamily="49" charset="-128"/>
                        </a:rPr>
                        <a:t>この駐車区画は移動に配慮が必要な人のための「車いす優先区画」です。</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0937544"/>
                  </a:ext>
                </a:extLst>
              </a:tr>
            </a:tbl>
          </a:graphicData>
        </a:graphic>
      </p:graphicFrame>
      <p:graphicFrame>
        <p:nvGraphicFramePr>
          <p:cNvPr id="40" name="表 2">
            <a:extLst>
              <a:ext uri="{FF2B5EF4-FFF2-40B4-BE49-F238E27FC236}">
                <a16:creationId xmlns:a16="http://schemas.microsoft.com/office/drawing/2014/main" id="{7C68BEBB-C34F-4299-9C11-E725A9AA3979}"/>
              </a:ext>
            </a:extLst>
          </p:cNvPr>
          <p:cNvGraphicFramePr>
            <a:graphicFrameLocks noGrp="1"/>
          </p:cNvGraphicFramePr>
          <p:nvPr>
            <p:extLst>
              <p:ext uri="{D42A27DB-BD31-4B8C-83A1-F6EECF244321}">
                <p14:modId xmlns:p14="http://schemas.microsoft.com/office/powerpoint/2010/main" val="812662942"/>
              </p:ext>
            </p:extLst>
          </p:nvPr>
        </p:nvGraphicFramePr>
        <p:xfrm>
          <a:off x="23093" y="2557760"/>
          <a:ext cx="5198631" cy="4273570"/>
        </p:xfrm>
        <a:graphic>
          <a:graphicData uri="http://schemas.openxmlformats.org/drawingml/2006/table">
            <a:tbl>
              <a:tblPr firstRow="1" bandRow="1">
                <a:tableStyleId>{BDBED569-4797-4DF1-A0F4-6AAB3CD982D8}</a:tableStyleId>
              </a:tblPr>
              <a:tblGrid>
                <a:gridCol w="440666">
                  <a:extLst>
                    <a:ext uri="{9D8B030D-6E8A-4147-A177-3AD203B41FA5}">
                      <a16:colId xmlns:a16="http://schemas.microsoft.com/office/drawing/2014/main" val="2816068021"/>
                    </a:ext>
                  </a:extLst>
                </a:gridCol>
                <a:gridCol w="4757965">
                  <a:extLst>
                    <a:ext uri="{9D8B030D-6E8A-4147-A177-3AD203B41FA5}">
                      <a16:colId xmlns:a16="http://schemas.microsoft.com/office/drawing/2014/main" val="1235363898"/>
                    </a:ext>
                  </a:extLst>
                </a:gridCol>
              </a:tblGrid>
              <a:tr h="1353860">
                <a:tc>
                  <a:txBody>
                    <a:bodyPr/>
                    <a:lstStyle/>
                    <a:p>
                      <a:pPr marL="0" marR="0" lvl="0" indent="0" algn="ctr" defTabSz="947130" rtl="0" eaLnBrk="1" fontAlgn="auto" latinLnBrk="0" hangingPunct="1">
                        <a:lnSpc>
                          <a:spcPct val="100000"/>
                        </a:lnSpc>
                        <a:spcBef>
                          <a:spcPts val="0"/>
                        </a:spcBef>
                        <a:spcAft>
                          <a:spcPts val="0"/>
                        </a:spcAft>
                        <a:buClrTx/>
                        <a:buSzTx/>
                        <a:buFontTx/>
                        <a:buNone/>
                        <a:tabLst/>
                        <a:defRPr/>
                      </a:pPr>
                      <a:r>
                        <a:rPr kumimoji="1" lang="ja-JP" altLang="en-US" sz="2400" b="0" dirty="0">
                          <a:solidFill>
                            <a:schemeClr val="tx1"/>
                          </a:solidFill>
                          <a:latin typeface="BIZ UDゴシック" panose="020B0400000000000000" pitchFamily="49" charset="-128"/>
                          <a:ea typeface="BIZ UDゴシック" panose="020B0400000000000000" pitchFamily="49" charset="-128"/>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buFont typeface="Wingdings" panose="05000000000000000000" pitchFamily="2" charset="2"/>
                        <a:buNone/>
                      </a:pPr>
                      <a:r>
                        <a:rPr kumimoji="1" lang="ja-JP" altLang="en-US" sz="2400" b="1" dirty="0">
                          <a:solidFill>
                            <a:schemeClr val="tx1"/>
                          </a:solidFill>
                          <a:latin typeface="BIZ UDゴシック" panose="020B0400000000000000" pitchFamily="49" charset="-128"/>
                          <a:ea typeface="BIZ UDゴシック" panose="020B0400000000000000" pitchFamily="49" charset="-128"/>
                        </a:rPr>
                        <a:t>「車いす優先区画」は</a:t>
                      </a:r>
                      <a:r>
                        <a:rPr kumimoji="1" lang="ja-JP" altLang="en-US" sz="2400" b="1" u="sng" dirty="0">
                          <a:solidFill>
                            <a:srgbClr val="0070C0"/>
                          </a:solidFill>
                          <a:latin typeface="BIZ UDゴシック" panose="020B0400000000000000" pitchFamily="49" charset="-128"/>
                          <a:ea typeface="BIZ UDゴシック" panose="020B0400000000000000" pitchFamily="49" charset="-128"/>
                        </a:rPr>
                        <a:t>車いす使用者が乗り降りするために、通常区画より幅が広くなっています。</a:t>
                      </a:r>
                      <a:endParaRPr kumimoji="1" lang="en-US" altLang="ja-JP" sz="2400" b="1" u="sng" dirty="0">
                        <a:solidFill>
                          <a:srgbClr val="0070C0"/>
                        </a:solidFill>
                        <a:latin typeface="BIZ UDゴシック" panose="020B0400000000000000" pitchFamily="49" charset="-128"/>
                        <a:ea typeface="BIZ UDゴシック" panose="020B0400000000000000" pitchFamily="49"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68905433"/>
                  </a:ext>
                </a:extLst>
              </a:tr>
              <a:tr h="1365230">
                <a:tc>
                  <a:txBody>
                    <a:bodyPr/>
                    <a:lstStyle/>
                    <a:p>
                      <a:pPr marL="0" marR="0" lvl="0" indent="0" algn="ctr" defTabSz="947130" rtl="0" eaLnBrk="1" fontAlgn="auto" latinLnBrk="0" hangingPunct="1">
                        <a:lnSpc>
                          <a:spcPct val="100000"/>
                        </a:lnSpc>
                        <a:spcBef>
                          <a:spcPts val="0"/>
                        </a:spcBef>
                        <a:spcAft>
                          <a:spcPts val="0"/>
                        </a:spcAft>
                        <a:buClrTx/>
                        <a:buSzTx/>
                        <a:buFontTx/>
                        <a:buNone/>
                        <a:tabLst/>
                        <a:defRPr/>
                      </a:pPr>
                      <a:r>
                        <a:rPr kumimoji="1" lang="ja-JP" altLang="en-US" sz="2400" b="0" dirty="0">
                          <a:solidFill>
                            <a:schemeClr val="tx1"/>
                          </a:solidFill>
                          <a:latin typeface="BIZ UDゴシック" panose="020B0400000000000000" pitchFamily="49" charset="-128"/>
                          <a:ea typeface="BIZ UDゴシック" panose="020B0400000000000000" pitchFamily="49" charset="-128"/>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121917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1" lang="ja-JP" altLang="en-US" sz="2400" b="1" dirty="0">
                          <a:solidFill>
                            <a:schemeClr val="tx1"/>
                          </a:solidFill>
                          <a:latin typeface="BIZ UDゴシック" panose="020B0400000000000000" pitchFamily="49" charset="-128"/>
                          <a:ea typeface="BIZ UDゴシック" panose="020B0400000000000000" pitchFamily="49" charset="-128"/>
                        </a:rPr>
                        <a:t>「思いやり区画」は車いす使用者以外の移動に配慮が必要な方のための通常と同じ幅の区画です。</a:t>
                      </a:r>
                      <a:endParaRPr kumimoji="1" lang="en-US" altLang="ja-JP" sz="2400" b="1" u="sng" dirty="0">
                        <a:solidFill>
                          <a:schemeClr val="tx1"/>
                        </a:solidFill>
                        <a:latin typeface="BIZ UDゴシック" panose="020B0400000000000000" pitchFamily="49" charset="-128"/>
                        <a:ea typeface="BIZ UDゴシック" panose="020B0400000000000000" pitchFamily="49"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3335096"/>
                  </a:ext>
                </a:extLst>
              </a:tr>
              <a:tr h="191157">
                <a:tc>
                  <a:txBody>
                    <a:bodyPr/>
                    <a:lstStyle/>
                    <a:p>
                      <a:pPr marL="0" marR="0" lvl="0" indent="0" algn="ctr" defTabSz="947130" rtl="0" eaLnBrk="1" fontAlgn="auto" latinLnBrk="0" hangingPunct="1">
                        <a:lnSpc>
                          <a:spcPct val="100000"/>
                        </a:lnSpc>
                        <a:spcBef>
                          <a:spcPts val="0"/>
                        </a:spcBef>
                        <a:spcAft>
                          <a:spcPts val="0"/>
                        </a:spcAft>
                        <a:buClrTx/>
                        <a:buSzTx/>
                        <a:buFontTx/>
                        <a:buNone/>
                        <a:tabLst/>
                        <a:defRPr/>
                      </a:pPr>
                      <a:r>
                        <a:rPr kumimoji="1" lang="ja-JP" altLang="en-US" sz="2400" b="0" dirty="0">
                          <a:solidFill>
                            <a:schemeClr val="tx1"/>
                          </a:solidFill>
                          <a:latin typeface="BIZ UDゴシック" panose="020B0400000000000000" pitchFamily="49" charset="-128"/>
                          <a:ea typeface="BIZ UDゴシック" panose="020B0400000000000000" pitchFamily="49" charset="-128"/>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indent="0" algn="l">
                        <a:buFont typeface="Wingdings" panose="05000000000000000000" pitchFamily="2" charset="2"/>
                        <a:buNone/>
                      </a:pPr>
                      <a:r>
                        <a:rPr kumimoji="1" lang="ja-JP" altLang="en-US" sz="2400" b="1" dirty="0">
                          <a:solidFill>
                            <a:schemeClr val="tx1"/>
                          </a:solidFill>
                          <a:latin typeface="BIZ UDゴシック" panose="020B0400000000000000" pitchFamily="49" charset="-128"/>
                          <a:ea typeface="BIZ UDゴシック" panose="020B0400000000000000" pitchFamily="49" charset="-128"/>
                        </a:rPr>
                        <a:t>車いすを使用されていない人は「車いす優先区画」への駐車はご遠慮くださいますよう御理解・御協力お願いします。</a:t>
                      </a:r>
                      <a:endParaRPr kumimoji="1" lang="en-US" altLang="ja-JP" sz="2400" b="1" dirty="0">
                        <a:solidFill>
                          <a:schemeClr val="tx1"/>
                        </a:solidFill>
                        <a:latin typeface="BIZ UDゴシック" panose="020B0400000000000000" pitchFamily="49" charset="-128"/>
                        <a:ea typeface="BIZ UDゴシック" panose="020B0400000000000000" pitchFamily="49" charset="-128"/>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34262941"/>
                  </a:ext>
                </a:extLst>
              </a:tr>
            </a:tbl>
          </a:graphicData>
        </a:graphic>
      </p:graphicFrame>
      <p:cxnSp>
        <p:nvCxnSpPr>
          <p:cNvPr id="9" name="直線矢印コネクタ 8">
            <a:extLst>
              <a:ext uri="{FF2B5EF4-FFF2-40B4-BE49-F238E27FC236}">
                <a16:creationId xmlns:a16="http://schemas.microsoft.com/office/drawing/2014/main" id="{FBFD6AF5-D3A9-4B42-ADEF-BBBBDC358250}"/>
              </a:ext>
            </a:extLst>
          </p:cNvPr>
          <p:cNvCxnSpPr>
            <a:cxnSpLocks/>
          </p:cNvCxnSpPr>
          <p:nvPr/>
        </p:nvCxnSpPr>
        <p:spPr>
          <a:xfrm>
            <a:off x="13052773" y="-949169"/>
            <a:ext cx="3343275" cy="0"/>
          </a:xfrm>
          <a:prstGeom prst="straightConnector1">
            <a:avLst/>
          </a:prstGeom>
          <a:ln w="11112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45" name="直線矢印コネクタ 44">
            <a:extLst>
              <a:ext uri="{FF2B5EF4-FFF2-40B4-BE49-F238E27FC236}">
                <a16:creationId xmlns:a16="http://schemas.microsoft.com/office/drawing/2014/main" id="{BDD0F701-600A-4F8A-A0A0-9EDC954777F3}"/>
              </a:ext>
            </a:extLst>
          </p:cNvPr>
          <p:cNvCxnSpPr>
            <a:cxnSpLocks/>
          </p:cNvCxnSpPr>
          <p:nvPr/>
        </p:nvCxnSpPr>
        <p:spPr>
          <a:xfrm>
            <a:off x="16344095" y="-949169"/>
            <a:ext cx="2423678" cy="0"/>
          </a:xfrm>
          <a:prstGeom prst="straightConnector1">
            <a:avLst/>
          </a:prstGeom>
          <a:ln w="111125">
            <a:headEnd type="triangle"/>
            <a:tailEnd type="triangle"/>
          </a:ln>
        </p:spPr>
        <p:style>
          <a:lnRef idx="1">
            <a:schemeClr val="accent1"/>
          </a:lnRef>
          <a:fillRef idx="0">
            <a:schemeClr val="accent1"/>
          </a:fillRef>
          <a:effectRef idx="0">
            <a:schemeClr val="accent1"/>
          </a:effectRef>
          <a:fontRef idx="minor">
            <a:schemeClr val="tx1"/>
          </a:fontRef>
        </p:style>
      </p:cxnSp>
      <p:sp>
        <p:nvSpPr>
          <p:cNvPr id="50" name="正方形/長方形 49">
            <a:extLst>
              <a:ext uri="{FF2B5EF4-FFF2-40B4-BE49-F238E27FC236}">
                <a16:creationId xmlns:a16="http://schemas.microsoft.com/office/drawing/2014/main" id="{0E64B49C-FFCC-4B30-B482-F08EEBF1B71C}"/>
              </a:ext>
            </a:extLst>
          </p:cNvPr>
          <p:cNvSpPr/>
          <p:nvPr/>
        </p:nvSpPr>
        <p:spPr>
          <a:xfrm>
            <a:off x="13885441" y="-915153"/>
            <a:ext cx="2510607" cy="455447"/>
          </a:xfrm>
          <a:prstGeom prst="rect">
            <a:avLst/>
          </a:prstGeom>
        </p:spPr>
        <p:txBody>
          <a:bodyPr wrap="square" lIns="71567" tIns="35783" rIns="71567" bIns="35783">
            <a:spAutoFit/>
          </a:bodyPr>
          <a:lstStyle/>
          <a:p>
            <a:pPr>
              <a:lnSpc>
                <a:spcPct val="150000"/>
              </a:lnSpc>
              <a:buClr>
                <a:srgbClr val="FF0000"/>
              </a:buClr>
              <a:buSzPct val="110000"/>
            </a:pPr>
            <a:r>
              <a:rPr lang="ja-JP" altLang="en-US" sz="2000" b="1" dirty="0">
                <a:solidFill>
                  <a:srgbClr val="0070C0"/>
                </a:solidFill>
                <a:latin typeface="BIZ UDゴシック" panose="020B0400000000000000" pitchFamily="49" charset="-128"/>
                <a:ea typeface="BIZ UDゴシック" panose="020B0400000000000000" pitchFamily="49" charset="-128"/>
              </a:rPr>
              <a:t>通常より広い</a:t>
            </a:r>
            <a:endParaRPr lang="en-US" altLang="ja-JP" sz="2000" b="1" dirty="0">
              <a:solidFill>
                <a:srgbClr val="0070C0"/>
              </a:solidFill>
              <a:latin typeface="BIZ UDゴシック" panose="020B0400000000000000" pitchFamily="49" charset="-128"/>
              <a:ea typeface="BIZ UDゴシック" panose="020B0400000000000000" pitchFamily="49" charset="-128"/>
            </a:endParaRPr>
          </a:p>
        </p:txBody>
      </p:sp>
      <p:sp>
        <p:nvSpPr>
          <p:cNvPr id="51" name="正方形/長方形 50">
            <a:extLst>
              <a:ext uri="{FF2B5EF4-FFF2-40B4-BE49-F238E27FC236}">
                <a16:creationId xmlns:a16="http://schemas.microsoft.com/office/drawing/2014/main" id="{F053CDB6-C176-4967-9955-4F14DD4B685A}"/>
              </a:ext>
            </a:extLst>
          </p:cNvPr>
          <p:cNvSpPr/>
          <p:nvPr/>
        </p:nvSpPr>
        <p:spPr>
          <a:xfrm>
            <a:off x="17084816" y="-882530"/>
            <a:ext cx="2510607" cy="455447"/>
          </a:xfrm>
          <a:prstGeom prst="rect">
            <a:avLst/>
          </a:prstGeom>
        </p:spPr>
        <p:txBody>
          <a:bodyPr wrap="square" lIns="71567" tIns="35783" rIns="71567" bIns="35783">
            <a:spAutoFit/>
          </a:bodyPr>
          <a:lstStyle/>
          <a:p>
            <a:pPr>
              <a:lnSpc>
                <a:spcPct val="150000"/>
              </a:lnSpc>
              <a:buClr>
                <a:srgbClr val="FF0000"/>
              </a:buClr>
              <a:buSzPct val="110000"/>
            </a:pPr>
            <a:r>
              <a:rPr lang="ja-JP" altLang="en-US" sz="2000" b="1" dirty="0">
                <a:solidFill>
                  <a:srgbClr val="0070C0"/>
                </a:solidFill>
                <a:latin typeface="BIZ UDゴシック" panose="020B0400000000000000" pitchFamily="49" charset="-128"/>
                <a:ea typeface="BIZ UDゴシック" panose="020B0400000000000000" pitchFamily="49" charset="-128"/>
              </a:rPr>
              <a:t>通常幅</a:t>
            </a:r>
            <a:endParaRPr lang="en-US" altLang="ja-JP" sz="2000" b="1" dirty="0">
              <a:solidFill>
                <a:srgbClr val="0070C0"/>
              </a:solidFill>
              <a:latin typeface="BIZ UDゴシック" panose="020B0400000000000000" pitchFamily="49" charset="-128"/>
              <a:ea typeface="BIZ UDゴシック" panose="020B0400000000000000" pitchFamily="49" charset="-128"/>
            </a:endParaRPr>
          </a:p>
        </p:txBody>
      </p:sp>
      <p:sp>
        <p:nvSpPr>
          <p:cNvPr id="59" name="角丸四角形 31">
            <a:extLst>
              <a:ext uri="{FF2B5EF4-FFF2-40B4-BE49-F238E27FC236}">
                <a16:creationId xmlns:a16="http://schemas.microsoft.com/office/drawing/2014/main" id="{859C874F-1307-4A2C-B6AC-DCF3DED54FF2}"/>
              </a:ext>
            </a:extLst>
          </p:cNvPr>
          <p:cNvSpPr/>
          <p:nvPr/>
        </p:nvSpPr>
        <p:spPr>
          <a:xfrm>
            <a:off x="30998" y="7223406"/>
            <a:ext cx="12130003" cy="7464915"/>
          </a:xfrm>
          <a:prstGeom prst="roundRect">
            <a:avLst>
              <a:gd name="adj" fmla="val 4590"/>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テキスト ボックス 60">
            <a:extLst>
              <a:ext uri="{FF2B5EF4-FFF2-40B4-BE49-F238E27FC236}">
                <a16:creationId xmlns:a16="http://schemas.microsoft.com/office/drawing/2014/main" id="{A0088D09-38F1-4FF2-8495-82E40A3B8FA1}"/>
              </a:ext>
            </a:extLst>
          </p:cNvPr>
          <p:cNvSpPr txBox="1"/>
          <p:nvPr/>
        </p:nvSpPr>
        <p:spPr>
          <a:xfrm>
            <a:off x="410399" y="9657985"/>
            <a:ext cx="11862968" cy="461665"/>
          </a:xfrm>
          <a:prstGeom prst="rect">
            <a:avLst/>
          </a:prstGeom>
          <a:noFill/>
          <a:ln>
            <a:noFill/>
          </a:ln>
        </p:spPr>
        <p:txBody>
          <a:bodyPr wrap="square" rtlCol="0">
            <a:spAutoFit/>
          </a:bodyPr>
          <a:lstStyle/>
          <a:p>
            <a:r>
              <a:rPr kumimoji="1" lang="ja-JP" altLang="en-US" sz="2400" b="1" dirty="0">
                <a:latin typeface="BIZ UDPゴシック" panose="020B0400000000000000" pitchFamily="50" charset="-128"/>
                <a:ea typeface="BIZ UDPゴシック" panose="020B0400000000000000" pitchFamily="50" charset="-128"/>
              </a:rPr>
              <a:t>滋賀県健康福祉政策課あて申請してください。</a:t>
            </a:r>
            <a:endParaRPr kumimoji="1" lang="en-US" altLang="ja-JP" sz="2400" b="1" dirty="0">
              <a:latin typeface="BIZ UDPゴシック" panose="020B0400000000000000" pitchFamily="50" charset="-128"/>
              <a:ea typeface="BIZ UDPゴシック" panose="020B0400000000000000" pitchFamily="50" charset="-128"/>
            </a:endParaRPr>
          </a:p>
        </p:txBody>
      </p:sp>
      <p:sp>
        <p:nvSpPr>
          <p:cNvPr id="62" name="円/楕円 14">
            <a:extLst>
              <a:ext uri="{FF2B5EF4-FFF2-40B4-BE49-F238E27FC236}">
                <a16:creationId xmlns:a16="http://schemas.microsoft.com/office/drawing/2014/main" id="{7C77B25E-2282-4B3A-9A00-9AED28686A56}"/>
              </a:ext>
            </a:extLst>
          </p:cNvPr>
          <p:cNvSpPr/>
          <p:nvPr/>
        </p:nvSpPr>
        <p:spPr>
          <a:xfrm>
            <a:off x="3192659" y="8195287"/>
            <a:ext cx="360169" cy="428013"/>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3" name="四角形: 角を丸くする 62">
            <a:extLst>
              <a:ext uri="{FF2B5EF4-FFF2-40B4-BE49-F238E27FC236}">
                <a16:creationId xmlns:a16="http://schemas.microsoft.com/office/drawing/2014/main" id="{DB74F0AB-4705-478F-B05A-0FE1C540E239}"/>
              </a:ext>
            </a:extLst>
          </p:cNvPr>
          <p:cNvSpPr/>
          <p:nvPr/>
        </p:nvSpPr>
        <p:spPr>
          <a:xfrm>
            <a:off x="208421" y="8194391"/>
            <a:ext cx="3207879" cy="428909"/>
          </a:xfrm>
          <a:prstGeom prst="roundRect">
            <a:avLst>
              <a:gd name="adj" fmla="val 8156"/>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latin typeface="BIZ UDゴシック" panose="020B0400000000000000" pitchFamily="49" charset="-128"/>
                <a:ea typeface="BIZ UDゴシック" panose="020B0400000000000000" pitchFamily="49" charset="-128"/>
              </a:rPr>
              <a:t>利用証をお持ちの方</a:t>
            </a:r>
            <a:endParaRPr lang="en-US" altLang="ja-JP" sz="2400" dirty="0">
              <a:latin typeface="BIZ UDゴシック" panose="020B0400000000000000" pitchFamily="49" charset="-128"/>
              <a:ea typeface="BIZ UDゴシック" panose="020B0400000000000000" pitchFamily="49" charset="-128"/>
            </a:endParaRPr>
          </a:p>
        </p:txBody>
      </p:sp>
      <p:sp>
        <p:nvSpPr>
          <p:cNvPr id="66" name="テキスト ボックス 65">
            <a:extLst>
              <a:ext uri="{FF2B5EF4-FFF2-40B4-BE49-F238E27FC236}">
                <a16:creationId xmlns:a16="http://schemas.microsoft.com/office/drawing/2014/main" id="{3747818B-25BB-4E61-A6EF-DD41A95F10B5}"/>
              </a:ext>
            </a:extLst>
          </p:cNvPr>
          <p:cNvSpPr txBox="1"/>
          <p:nvPr/>
        </p:nvSpPr>
        <p:spPr>
          <a:xfrm>
            <a:off x="360821" y="7280896"/>
            <a:ext cx="11862968" cy="830997"/>
          </a:xfrm>
          <a:prstGeom prst="rect">
            <a:avLst/>
          </a:prstGeom>
          <a:noFill/>
          <a:ln>
            <a:noFill/>
          </a:ln>
        </p:spPr>
        <p:txBody>
          <a:bodyPr wrap="square" rtlCol="0">
            <a:spAutoFit/>
          </a:bodyPr>
          <a:lstStyle/>
          <a:p>
            <a:r>
              <a:rPr kumimoji="1" lang="ja-JP" altLang="en-US" sz="2400" b="1" dirty="0">
                <a:latin typeface="BIZ UDPゴシック" panose="020B0400000000000000" pitchFamily="50" charset="-128"/>
                <a:ea typeface="BIZ UDPゴシック" panose="020B0400000000000000" pitchFamily="50" charset="-128"/>
              </a:rPr>
              <a:t>滋賀県では、障害者や高齢者など移動に配慮が必要な人が使いやすい駐車場とするため、「滋賀県車いす使用者等用駐車場利用証」を発行しています。</a:t>
            </a:r>
            <a:endParaRPr kumimoji="1" lang="en-US" altLang="ja-JP" sz="2400" b="1" dirty="0">
              <a:latin typeface="BIZ UDPゴシック" panose="020B0400000000000000" pitchFamily="50" charset="-128"/>
              <a:ea typeface="BIZ UDPゴシック" panose="020B0400000000000000" pitchFamily="50" charset="-128"/>
            </a:endParaRPr>
          </a:p>
        </p:txBody>
      </p:sp>
      <p:sp>
        <p:nvSpPr>
          <p:cNvPr id="67" name="テキスト ボックス 66">
            <a:extLst>
              <a:ext uri="{FF2B5EF4-FFF2-40B4-BE49-F238E27FC236}">
                <a16:creationId xmlns:a16="http://schemas.microsoft.com/office/drawing/2014/main" id="{6EE56976-5215-4E34-9173-B03033B6EDFB}"/>
              </a:ext>
            </a:extLst>
          </p:cNvPr>
          <p:cNvSpPr txBox="1"/>
          <p:nvPr/>
        </p:nvSpPr>
        <p:spPr>
          <a:xfrm>
            <a:off x="395993" y="8651270"/>
            <a:ext cx="11862968" cy="461665"/>
          </a:xfrm>
          <a:prstGeom prst="rect">
            <a:avLst/>
          </a:prstGeom>
          <a:noFill/>
          <a:ln>
            <a:noFill/>
          </a:ln>
        </p:spPr>
        <p:txBody>
          <a:bodyPr wrap="square" rtlCol="0">
            <a:spAutoFit/>
          </a:bodyPr>
          <a:lstStyle/>
          <a:p>
            <a:r>
              <a:rPr lang="ja-JP" altLang="en-US" sz="2400" b="1" dirty="0">
                <a:latin typeface="BIZ UDPゴシック" panose="020B0400000000000000" pitchFamily="50" charset="-128"/>
                <a:ea typeface="BIZ UDPゴシック" panose="020B0400000000000000" pitchFamily="50" charset="-128"/>
              </a:rPr>
              <a:t>ルームミラーに吊り下げるなど、車外から見えやすい位置に掲示してください。</a:t>
            </a:r>
            <a:endParaRPr kumimoji="1" lang="en-US" altLang="ja-JP" sz="2400" b="1" dirty="0">
              <a:latin typeface="BIZ UDPゴシック" panose="020B0400000000000000" pitchFamily="50" charset="-128"/>
              <a:ea typeface="BIZ UDPゴシック" panose="020B0400000000000000" pitchFamily="50" charset="-128"/>
            </a:endParaRPr>
          </a:p>
        </p:txBody>
      </p:sp>
      <p:sp>
        <p:nvSpPr>
          <p:cNvPr id="69" name="円/楕円 14">
            <a:extLst>
              <a:ext uri="{FF2B5EF4-FFF2-40B4-BE49-F238E27FC236}">
                <a16:creationId xmlns:a16="http://schemas.microsoft.com/office/drawing/2014/main" id="{F247C59C-B234-4CCF-B719-38A6B3C6CEC0}"/>
              </a:ext>
            </a:extLst>
          </p:cNvPr>
          <p:cNvSpPr/>
          <p:nvPr/>
        </p:nvSpPr>
        <p:spPr>
          <a:xfrm>
            <a:off x="4297559" y="9182623"/>
            <a:ext cx="360169" cy="428013"/>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四角形: 角を丸くする 69">
            <a:extLst>
              <a:ext uri="{FF2B5EF4-FFF2-40B4-BE49-F238E27FC236}">
                <a16:creationId xmlns:a16="http://schemas.microsoft.com/office/drawing/2014/main" id="{2AECBEEC-CF4B-4BD7-A940-70D32A1A6CA5}"/>
              </a:ext>
            </a:extLst>
          </p:cNvPr>
          <p:cNvSpPr/>
          <p:nvPr/>
        </p:nvSpPr>
        <p:spPr>
          <a:xfrm>
            <a:off x="208421" y="9181728"/>
            <a:ext cx="4287379" cy="428060"/>
          </a:xfrm>
          <a:prstGeom prst="roundRect">
            <a:avLst>
              <a:gd name="adj" fmla="val 8156"/>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ja-JP" altLang="en-US" sz="2400" dirty="0">
                <a:latin typeface="BIZ UDゴシック" panose="020B0400000000000000" pitchFamily="49" charset="-128"/>
                <a:ea typeface="BIZ UDゴシック" panose="020B0400000000000000" pitchFamily="49" charset="-128"/>
              </a:rPr>
              <a:t>利用証の交付を希望される方</a:t>
            </a:r>
            <a:endParaRPr lang="en-US" altLang="ja-JP" sz="2400" dirty="0">
              <a:latin typeface="BIZ UDゴシック" panose="020B0400000000000000" pitchFamily="49" charset="-128"/>
              <a:ea typeface="BIZ UDゴシック" panose="020B0400000000000000" pitchFamily="49" charset="-128"/>
            </a:endParaRPr>
          </a:p>
        </p:txBody>
      </p:sp>
      <p:sp>
        <p:nvSpPr>
          <p:cNvPr id="76" name="テキスト ボックス 75">
            <a:extLst>
              <a:ext uri="{FF2B5EF4-FFF2-40B4-BE49-F238E27FC236}">
                <a16:creationId xmlns:a16="http://schemas.microsoft.com/office/drawing/2014/main" id="{9D11445C-F398-41B1-A7B8-04F223957365}"/>
              </a:ext>
            </a:extLst>
          </p:cNvPr>
          <p:cNvSpPr txBox="1"/>
          <p:nvPr/>
        </p:nvSpPr>
        <p:spPr>
          <a:xfrm>
            <a:off x="284621" y="10176800"/>
            <a:ext cx="1901001" cy="446276"/>
          </a:xfrm>
          <a:prstGeom prst="rect">
            <a:avLst/>
          </a:prstGeom>
          <a:noFill/>
          <a:ln>
            <a:solidFill>
              <a:schemeClr val="tx1"/>
            </a:solidFill>
          </a:ln>
        </p:spPr>
        <p:txBody>
          <a:bodyPr wrap="square" rtlCol="0">
            <a:spAutoFit/>
          </a:bodyPr>
          <a:lstStyle/>
          <a:p>
            <a:pPr algn="ctr"/>
            <a:r>
              <a:rPr kumimoji="1" lang="ja-JP" altLang="en-US" sz="2300" b="1" dirty="0">
                <a:solidFill>
                  <a:srgbClr val="0070C0"/>
                </a:solidFill>
                <a:latin typeface="BIZ UDPゴシック" panose="020B0400000000000000" pitchFamily="50" charset="-128"/>
                <a:ea typeface="BIZ UDPゴシック" panose="020B0400000000000000" pitchFamily="50" charset="-128"/>
              </a:rPr>
              <a:t>交付対象者</a:t>
            </a:r>
            <a:endParaRPr kumimoji="1" lang="en-US" altLang="ja-JP" sz="2300" b="1" dirty="0">
              <a:solidFill>
                <a:srgbClr val="0070C0"/>
              </a:solidFill>
              <a:latin typeface="BIZ UDPゴシック" panose="020B0400000000000000" pitchFamily="50" charset="-128"/>
              <a:ea typeface="BIZ UDPゴシック" panose="020B0400000000000000" pitchFamily="50" charset="-128"/>
            </a:endParaRPr>
          </a:p>
        </p:txBody>
      </p:sp>
      <p:sp>
        <p:nvSpPr>
          <p:cNvPr id="77" name="テキスト ボックス 76">
            <a:extLst>
              <a:ext uri="{FF2B5EF4-FFF2-40B4-BE49-F238E27FC236}">
                <a16:creationId xmlns:a16="http://schemas.microsoft.com/office/drawing/2014/main" id="{9A3AD7D3-1332-4709-A0C0-68338A01836E}"/>
              </a:ext>
            </a:extLst>
          </p:cNvPr>
          <p:cNvSpPr txBox="1"/>
          <p:nvPr/>
        </p:nvSpPr>
        <p:spPr>
          <a:xfrm>
            <a:off x="283405" y="10645799"/>
            <a:ext cx="7850945" cy="1061829"/>
          </a:xfrm>
          <a:prstGeom prst="rect">
            <a:avLst/>
          </a:prstGeom>
          <a:noFill/>
          <a:ln>
            <a:noFill/>
          </a:ln>
        </p:spPr>
        <p:txBody>
          <a:bodyPr wrap="square" rtlCol="0">
            <a:spAutoFit/>
          </a:bodyPr>
          <a:lstStyle/>
          <a:p>
            <a:r>
              <a:rPr kumimoji="1" lang="ja-JP" altLang="en-US" sz="2100" b="1" dirty="0">
                <a:latin typeface="BIZ UDPゴシック" panose="020B0400000000000000" pitchFamily="50" charset="-128"/>
                <a:ea typeface="BIZ UDPゴシック" panose="020B0400000000000000" pitchFamily="50" charset="-128"/>
              </a:rPr>
              <a:t>身体障害者、知的障害者、精神障害者、難病患者、要介護高齢者、妊産婦等、けが人などで、移動に配慮が必要な人です。県ホームページをご覧いただくか、下記の問い合わせ先へご連絡ください。</a:t>
            </a:r>
            <a:endParaRPr kumimoji="1" lang="en-US" altLang="ja-JP" sz="2100" b="1" dirty="0">
              <a:latin typeface="BIZ UDPゴシック" panose="020B0400000000000000" pitchFamily="50" charset="-128"/>
              <a:ea typeface="BIZ UDPゴシック" panose="020B0400000000000000" pitchFamily="50" charset="-128"/>
            </a:endParaRPr>
          </a:p>
        </p:txBody>
      </p:sp>
      <p:sp>
        <p:nvSpPr>
          <p:cNvPr id="83" name="テキスト ボックス 82">
            <a:extLst>
              <a:ext uri="{FF2B5EF4-FFF2-40B4-BE49-F238E27FC236}">
                <a16:creationId xmlns:a16="http://schemas.microsoft.com/office/drawing/2014/main" id="{1E7FB3D1-E693-4A75-B78A-8FABAD84931C}"/>
              </a:ext>
            </a:extLst>
          </p:cNvPr>
          <p:cNvSpPr txBox="1"/>
          <p:nvPr/>
        </p:nvSpPr>
        <p:spPr>
          <a:xfrm>
            <a:off x="322721" y="11716106"/>
            <a:ext cx="2229979" cy="446276"/>
          </a:xfrm>
          <a:prstGeom prst="rect">
            <a:avLst/>
          </a:prstGeom>
          <a:noFill/>
          <a:ln>
            <a:solidFill>
              <a:schemeClr val="tx1"/>
            </a:solidFill>
          </a:ln>
        </p:spPr>
        <p:txBody>
          <a:bodyPr wrap="square" rtlCol="0">
            <a:spAutoFit/>
          </a:bodyPr>
          <a:lstStyle/>
          <a:p>
            <a:pPr algn="ctr"/>
            <a:r>
              <a:rPr lang="ja-JP" altLang="en-US" sz="2300" b="1" dirty="0">
                <a:solidFill>
                  <a:srgbClr val="0070C0"/>
                </a:solidFill>
                <a:latin typeface="BIZ UDPゴシック" panose="020B0400000000000000" pitchFamily="50" charset="-128"/>
                <a:ea typeface="BIZ UDPゴシック" panose="020B0400000000000000" pitchFamily="50" charset="-128"/>
              </a:rPr>
              <a:t>利用証の種類</a:t>
            </a:r>
            <a:endParaRPr kumimoji="1" lang="en-US" altLang="ja-JP" sz="2300" b="1" dirty="0">
              <a:solidFill>
                <a:srgbClr val="0070C0"/>
              </a:solidFill>
              <a:latin typeface="BIZ UDPゴシック" panose="020B0400000000000000" pitchFamily="50" charset="-128"/>
              <a:ea typeface="BIZ UDPゴシック" panose="020B0400000000000000" pitchFamily="50" charset="-128"/>
            </a:endParaRPr>
          </a:p>
        </p:txBody>
      </p:sp>
      <p:sp>
        <p:nvSpPr>
          <p:cNvPr id="84" name="テキスト ボックス 83">
            <a:extLst>
              <a:ext uri="{FF2B5EF4-FFF2-40B4-BE49-F238E27FC236}">
                <a16:creationId xmlns:a16="http://schemas.microsoft.com/office/drawing/2014/main" id="{0C0D41C5-223F-46B2-931A-FE526EF56BD1}"/>
              </a:ext>
            </a:extLst>
          </p:cNvPr>
          <p:cNvSpPr txBox="1"/>
          <p:nvPr/>
        </p:nvSpPr>
        <p:spPr>
          <a:xfrm>
            <a:off x="321506" y="12185105"/>
            <a:ext cx="9060620" cy="738664"/>
          </a:xfrm>
          <a:prstGeom prst="rect">
            <a:avLst/>
          </a:prstGeom>
          <a:noFill/>
          <a:ln>
            <a:noFill/>
          </a:ln>
        </p:spPr>
        <p:txBody>
          <a:bodyPr wrap="square" rtlCol="0">
            <a:spAutoFit/>
          </a:bodyPr>
          <a:lstStyle/>
          <a:p>
            <a:pPr marL="342900" indent="-342900">
              <a:buFont typeface="Wingdings" panose="05000000000000000000" pitchFamily="2" charset="2"/>
              <a:buChar char="l"/>
            </a:pPr>
            <a:r>
              <a:rPr lang="ja-JP" altLang="en-US" sz="2100" b="1" dirty="0">
                <a:latin typeface="BIZ UDPゴシック" panose="020B0400000000000000" pitchFamily="50" charset="-128"/>
                <a:ea typeface="BIZ UDPゴシック" panose="020B0400000000000000" pitchFamily="50" charset="-128"/>
              </a:rPr>
              <a:t>車いすの使用者：車いす優先区画（左）</a:t>
            </a:r>
            <a:endParaRPr lang="en-US" altLang="ja-JP" sz="2100" b="1" dirty="0">
              <a:latin typeface="BIZ UDPゴシック" panose="020B0400000000000000" pitchFamily="50" charset="-128"/>
              <a:ea typeface="BIZ UDPゴシック" panose="020B0400000000000000" pitchFamily="50" charset="-128"/>
            </a:endParaRPr>
          </a:p>
          <a:p>
            <a:pPr marL="342900" indent="-342900">
              <a:buFont typeface="Wingdings" panose="05000000000000000000" pitchFamily="2" charset="2"/>
              <a:buChar char="l"/>
            </a:pPr>
            <a:r>
              <a:rPr kumimoji="1" lang="ja-JP" altLang="en-US" sz="2100" b="1" dirty="0">
                <a:latin typeface="BIZ UDPゴシック" panose="020B0400000000000000" pitchFamily="50" charset="-128"/>
                <a:ea typeface="BIZ UDPゴシック" panose="020B0400000000000000" pitchFamily="50" charset="-128"/>
              </a:rPr>
              <a:t>車いす使用者以外の移動に配慮が必要な人：思いやり区画用（右）</a:t>
            </a:r>
            <a:endParaRPr kumimoji="1" lang="en-US" altLang="ja-JP" sz="2100" b="1" dirty="0">
              <a:latin typeface="BIZ UDPゴシック" panose="020B0400000000000000" pitchFamily="50" charset="-128"/>
              <a:ea typeface="BIZ UDPゴシック" panose="020B0400000000000000" pitchFamily="50" charset="-128"/>
            </a:endParaRPr>
          </a:p>
        </p:txBody>
      </p:sp>
      <p:pic>
        <p:nvPicPr>
          <p:cNvPr id="85" name="図 84">
            <a:extLst>
              <a:ext uri="{FF2B5EF4-FFF2-40B4-BE49-F238E27FC236}">
                <a16:creationId xmlns:a16="http://schemas.microsoft.com/office/drawing/2014/main" id="{C91B85D6-E12A-4D3F-97EB-6D2CF80505D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285292" y="9845589"/>
            <a:ext cx="1747051" cy="3131810"/>
          </a:xfrm>
          <a:prstGeom prst="rect">
            <a:avLst/>
          </a:prstGeom>
        </p:spPr>
      </p:pic>
      <p:pic>
        <p:nvPicPr>
          <p:cNvPr id="86" name="図 85">
            <a:extLst>
              <a:ext uri="{FF2B5EF4-FFF2-40B4-BE49-F238E27FC236}">
                <a16:creationId xmlns:a16="http://schemas.microsoft.com/office/drawing/2014/main" id="{57166017-1068-4412-9E02-533B645D697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463806" y="9837638"/>
            <a:ext cx="1748581" cy="3143658"/>
          </a:xfrm>
          <a:prstGeom prst="rect">
            <a:avLst/>
          </a:prstGeom>
        </p:spPr>
      </p:pic>
      <p:sp>
        <p:nvSpPr>
          <p:cNvPr id="91" name="テキスト ボックス 90">
            <a:extLst>
              <a:ext uri="{FF2B5EF4-FFF2-40B4-BE49-F238E27FC236}">
                <a16:creationId xmlns:a16="http://schemas.microsoft.com/office/drawing/2014/main" id="{BA4D50E3-D812-4FD3-89ED-83FE0C5B80E1}"/>
              </a:ext>
            </a:extLst>
          </p:cNvPr>
          <p:cNvSpPr txBox="1"/>
          <p:nvPr/>
        </p:nvSpPr>
        <p:spPr>
          <a:xfrm>
            <a:off x="321506" y="12994901"/>
            <a:ext cx="4050469" cy="446276"/>
          </a:xfrm>
          <a:prstGeom prst="rect">
            <a:avLst/>
          </a:prstGeom>
          <a:noFill/>
          <a:ln>
            <a:solidFill>
              <a:schemeClr val="tx1"/>
            </a:solidFill>
          </a:ln>
        </p:spPr>
        <p:txBody>
          <a:bodyPr wrap="square" rtlCol="0">
            <a:spAutoFit/>
          </a:bodyPr>
          <a:lstStyle/>
          <a:p>
            <a:pPr algn="ctr"/>
            <a:r>
              <a:rPr lang="ja-JP" altLang="en-US" sz="2300" b="1" dirty="0">
                <a:solidFill>
                  <a:srgbClr val="0070C0"/>
                </a:solidFill>
                <a:latin typeface="BIZ UDPゴシック" panose="020B0400000000000000" pitchFamily="50" charset="-128"/>
                <a:ea typeface="BIZ UDPゴシック" panose="020B0400000000000000" pitchFamily="50" charset="-128"/>
              </a:rPr>
              <a:t>申請窓口および問い合わせ先</a:t>
            </a:r>
            <a:endParaRPr kumimoji="1" lang="en-US" altLang="ja-JP" sz="2300" b="1" dirty="0">
              <a:solidFill>
                <a:srgbClr val="0070C0"/>
              </a:solidFill>
              <a:latin typeface="BIZ UDPゴシック" panose="020B0400000000000000" pitchFamily="50" charset="-128"/>
              <a:ea typeface="BIZ UDPゴシック" panose="020B0400000000000000" pitchFamily="50" charset="-128"/>
            </a:endParaRPr>
          </a:p>
        </p:txBody>
      </p:sp>
      <p:sp>
        <p:nvSpPr>
          <p:cNvPr id="102" name="テキスト ボックス 101">
            <a:extLst>
              <a:ext uri="{FF2B5EF4-FFF2-40B4-BE49-F238E27FC236}">
                <a16:creationId xmlns:a16="http://schemas.microsoft.com/office/drawing/2014/main" id="{139F1763-7660-4151-87B7-7AA47A7F5C2A}"/>
              </a:ext>
            </a:extLst>
          </p:cNvPr>
          <p:cNvSpPr txBox="1"/>
          <p:nvPr/>
        </p:nvSpPr>
        <p:spPr>
          <a:xfrm>
            <a:off x="353275" y="13482214"/>
            <a:ext cx="11485448" cy="415498"/>
          </a:xfrm>
          <a:prstGeom prst="rect">
            <a:avLst/>
          </a:prstGeom>
          <a:noFill/>
        </p:spPr>
        <p:txBody>
          <a:bodyPr wrap="square" rtlCol="0">
            <a:spAutoFit/>
          </a:bodyPr>
          <a:lstStyle/>
          <a:p>
            <a:r>
              <a:rPr kumimoji="1" lang="zh-TW" altLang="en-US" sz="2100" dirty="0">
                <a:latin typeface="BIZ UDゴシック" panose="020B0400000000000000" pitchFamily="49" charset="-128"/>
                <a:ea typeface="BIZ UDゴシック" panose="020B0400000000000000" pitchFamily="49" charset="-128"/>
              </a:rPr>
              <a:t>滋賀県健康医療福祉部健康福祉政策課</a:t>
            </a:r>
          </a:p>
        </p:txBody>
      </p:sp>
      <p:sp>
        <p:nvSpPr>
          <p:cNvPr id="103" name="テキスト ボックス 102">
            <a:extLst>
              <a:ext uri="{FF2B5EF4-FFF2-40B4-BE49-F238E27FC236}">
                <a16:creationId xmlns:a16="http://schemas.microsoft.com/office/drawing/2014/main" id="{41239123-FAF4-4AB8-B1FA-77F9982CAAD8}"/>
              </a:ext>
            </a:extLst>
          </p:cNvPr>
          <p:cNvSpPr txBox="1"/>
          <p:nvPr/>
        </p:nvSpPr>
        <p:spPr>
          <a:xfrm>
            <a:off x="584753" y="13940132"/>
            <a:ext cx="11485448" cy="738664"/>
          </a:xfrm>
          <a:prstGeom prst="rect">
            <a:avLst/>
          </a:prstGeom>
          <a:noFill/>
        </p:spPr>
        <p:txBody>
          <a:bodyPr wrap="square" rtlCol="0">
            <a:spAutoFit/>
          </a:bodyPr>
          <a:lstStyle/>
          <a:p>
            <a:r>
              <a:rPr kumimoji="1" lang="zh-TW" altLang="en-US" sz="2100" dirty="0">
                <a:latin typeface="BIZ UDゴシック" panose="020B0400000000000000" pitchFamily="49" charset="-128"/>
                <a:ea typeface="BIZ UDゴシック" panose="020B0400000000000000" pitchFamily="49" charset="-128"/>
              </a:rPr>
              <a:t>☎</a:t>
            </a:r>
            <a:r>
              <a:rPr kumimoji="1" lang="en-US" altLang="ja-JP" sz="2100" dirty="0">
                <a:latin typeface="BIZ UDゴシック" panose="020B0400000000000000" pitchFamily="49" charset="-128"/>
                <a:ea typeface="BIZ UDゴシック" panose="020B0400000000000000" pitchFamily="49" charset="-128"/>
              </a:rPr>
              <a:t>〔</a:t>
            </a:r>
            <a:r>
              <a:rPr kumimoji="1" lang="ja-JP" altLang="en-US" sz="2100" dirty="0">
                <a:latin typeface="BIZ UDゴシック" panose="020B0400000000000000" pitchFamily="49" charset="-128"/>
                <a:ea typeface="BIZ UDゴシック" panose="020B0400000000000000" pitchFamily="49" charset="-128"/>
              </a:rPr>
              <a:t>電話</a:t>
            </a:r>
            <a:r>
              <a:rPr kumimoji="1" lang="en-US" altLang="ja-JP" sz="2100" dirty="0">
                <a:latin typeface="BIZ UDゴシック" panose="020B0400000000000000" pitchFamily="49" charset="-128"/>
                <a:ea typeface="BIZ UDゴシック" panose="020B0400000000000000" pitchFamily="49" charset="-128"/>
              </a:rPr>
              <a:t>〕</a:t>
            </a:r>
            <a:r>
              <a:rPr kumimoji="1" lang="zh-TW" altLang="en-US" sz="2100" dirty="0">
                <a:latin typeface="BIZ UDゴシック" panose="020B0400000000000000" pitchFamily="49" charset="-128"/>
                <a:ea typeface="BIZ UDゴシック" panose="020B0400000000000000" pitchFamily="49" charset="-128"/>
              </a:rPr>
              <a:t> </a:t>
            </a:r>
            <a:r>
              <a:rPr kumimoji="1" lang="en-US" altLang="zh-TW" sz="2100" dirty="0">
                <a:latin typeface="BIZ UDゴシック" panose="020B0400000000000000" pitchFamily="49" charset="-128"/>
                <a:ea typeface="BIZ UDゴシック" panose="020B0400000000000000" pitchFamily="49" charset="-128"/>
              </a:rPr>
              <a:t>077</a:t>
            </a:r>
            <a:r>
              <a:rPr kumimoji="1" lang="zh-TW" altLang="en-US" sz="2100" dirty="0">
                <a:latin typeface="BIZ UDゴシック" panose="020B0400000000000000" pitchFamily="49" charset="-128"/>
                <a:ea typeface="BIZ UDゴシック" panose="020B0400000000000000" pitchFamily="49" charset="-128"/>
              </a:rPr>
              <a:t>－</a:t>
            </a:r>
            <a:r>
              <a:rPr kumimoji="1" lang="en-US" altLang="zh-TW" sz="2100" dirty="0">
                <a:latin typeface="BIZ UDゴシック" panose="020B0400000000000000" pitchFamily="49" charset="-128"/>
                <a:ea typeface="BIZ UDゴシック" panose="020B0400000000000000" pitchFamily="49" charset="-128"/>
              </a:rPr>
              <a:t>528</a:t>
            </a:r>
            <a:r>
              <a:rPr kumimoji="1" lang="zh-TW" altLang="en-US" sz="2100" dirty="0">
                <a:latin typeface="BIZ UDゴシック" panose="020B0400000000000000" pitchFamily="49" charset="-128"/>
                <a:ea typeface="BIZ UDゴシック" panose="020B0400000000000000" pitchFamily="49" charset="-128"/>
              </a:rPr>
              <a:t>－</a:t>
            </a:r>
            <a:r>
              <a:rPr kumimoji="1" lang="en-US" altLang="zh-TW" sz="2100" dirty="0">
                <a:latin typeface="BIZ UDゴシック" panose="020B0400000000000000" pitchFamily="49" charset="-128"/>
                <a:ea typeface="BIZ UDゴシック" panose="020B0400000000000000" pitchFamily="49" charset="-128"/>
              </a:rPr>
              <a:t>3512</a:t>
            </a:r>
            <a:r>
              <a:rPr lang="ja-JP" altLang="en-US" sz="2100" dirty="0">
                <a:latin typeface="BIZ UDゴシック" panose="020B0400000000000000" pitchFamily="49" charset="-128"/>
                <a:ea typeface="BIZ UDゴシック" panose="020B0400000000000000" pitchFamily="49" charset="-128"/>
              </a:rPr>
              <a:t>　</a:t>
            </a:r>
            <a:r>
              <a:rPr kumimoji="1" lang="zh-TW" altLang="en-US" sz="2100" dirty="0">
                <a:latin typeface="BIZ UDゴシック" panose="020B0400000000000000" pitchFamily="49" charset="-128"/>
                <a:ea typeface="BIZ UDゴシック" panose="020B0400000000000000" pitchFamily="49" charset="-128"/>
              </a:rPr>
              <a:t>📠</a:t>
            </a:r>
            <a:r>
              <a:rPr kumimoji="1" lang="en-US" altLang="ja-JP" sz="2100" dirty="0">
                <a:latin typeface="BIZ UDゴシック" panose="020B0400000000000000" pitchFamily="49" charset="-128"/>
                <a:ea typeface="BIZ UDゴシック" panose="020B0400000000000000" pitchFamily="49" charset="-128"/>
              </a:rPr>
              <a:t>〔FAX〕</a:t>
            </a:r>
            <a:r>
              <a:rPr kumimoji="1" lang="zh-TW" altLang="en-US" sz="2100" dirty="0">
                <a:latin typeface="BIZ UDゴシック" panose="020B0400000000000000" pitchFamily="49" charset="-128"/>
                <a:ea typeface="BIZ UDゴシック" panose="020B0400000000000000" pitchFamily="49" charset="-128"/>
              </a:rPr>
              <a:t> </a:t>
            </a:r>
            <a:r>
              <a:rPr kumimoji="1" lang="en-US" altLang="zh-TW" sz="2100" dirty="0">
                <a:latin typeface="BIZ UDゴシック" panose="020B0400000000000000" pitchFamily="49" charset="-128"/>
                <a:ea typeface="BIZ UDゴシック" panose="020B0400000000000000" pitchFamily="49" charset="-128"/>
              </a:rPr>
              <a:t>077</a:t>
            </a:r>
            <a:r>
              <a:rPr kumimoji="1" lang="zh-TW" altLang="en-US" sz="2100" dirty="0">
                <a:latin typeface="BIZ UDゴシック" panose="020B0400000000000000" pitchFamily="49" charset="-128"/>
                <a:ea typeface="BIZ UDゴシック" panose="020B0400000000000000" pitchFamily="49" charset="-128"/>
              </a:rPr>
              <a:t>－</a:t>
            </a:r>
            <a:r>
              <a:rPr kumimoji="1" lang="en-US" altLang="zh-TW" sz="2100" dirty="0">
                <a:latin typeface="BIZ UDゴシック" panose="020B0400000000000000" pitchFamily="49" charset="-128"/>
                <a:ea typeface="BIZ UDゴシック" panose="020B0400000000000000" pitchFamily="49" charset="-128"/>
              </a:rPr>
              <a:t>528</a:t>
            </a:r>
            <a:r>
              <a:rPr kumimoji="1" lang="zh-TW" altLang="en-US" sz="2100" dirty="0">
                <a:latin typeface="BIZ UDゴシック" panose="020B0400000000000000" pitchFamily="49" charset="-128"/>
                <a:ea typeface="BIZ UDゴシック" panose="020B0400000000000000" pitchFamily="49" charset="-128"/>
              </a:rPr>
              <a:t>－</a:t>
            </a:r>
            <a:r>
              <a:rPr kumimoji="1" lang="en-US" altLang="zh-TW" sz="2100" dirty="0">
                <a:latin typeface="BIZ UDゴシック" panose="020B0400000000000000" pitchFamily="49" charset="-128"/>
                <a:ea typeface="BIZ UDゴシック" panose="020B0400000000000000" pitchFamily="49" charset="-128"/>
              </a:rPr>
              <a:t>4850</a:t>
            </a:r>
          </a:p>
          <a:p>
            <a:r>
              <a:rPr kumimoji="1" lang="en-US" altLang="zh-TW" sz="2100" dirty="0">
                <a:latin typeface="BIZ UDゴシック" panose="020B0400000000000000" pitchFamily="49" charset="-128"/>
                <a:ea typeface="BIZ UDゴシック" panose="020B0400000000000000" pitchFamily="49" charset="-128"/>
              </a:rPr>
              <a:t>✉</a:t>
            </a:r>
            <a:r>
              <a:rPr kumimoji="1" lang="en-US" altLang="ja-JP" sz="2100" dirty="0">
                <a:latin typeface="BIZ UDゴシック" panose="020B0400000000000000" pitchFamily="49" charset="-128"/>
                <a:ea typeface="BIZ UDゴシック" panose="020B0400000000000000" pitchFamily="49" charset="-128"/>
              </a:rPr>
              <a:t>〔</a:t>
            </a:r>
            <a:r>
              <a:rPr kumimoji="1" lang="ja-JP" altLang="en-US" sz="2100" dirty="0">
                <a:latin typeface="BIZ UDゴシック" panose="020B0400000000000000" pitchFamily="49" charset="-128"/>
                <a:ea typeface="BIZ UDゴシック" panose="020B0400000000000000" pitchFamily="49" charset="-128"/>
              </a:rPr>
              <a:t>メール</a:t>
            </a:r>
            <a:r>
              <a:rPr kumimoji="1" lang="en-US" altLang="ja-JP" sz="2100" dirty="0">
                <a:latin typeface="BIZ UDゴシック" panose="020B0400000000000000" pitchFamily="49" charset="-128"/>
                <a:ea typeface="BIZ UDゴシック" panose="020B0400000000000000" pitchFamily="49" charset="-128"/>
              </a:rPr>
              <a:t>〕</a:t>
            </a:r>
            <a:r>
              <a:rPr kumimoji="1" lang="en-US" altLang="zh-TW" sz="2100" dirty="0">
                <a:latin typeface="BIZ UDゴシック" panose="020B0400000000000000" pitchFamily="49" charset="-128"/>
                <a:ea typeface="BIZ UDゴシック" panose="020B0400000000000000" pitchFamily="49" charset="-128"/>
              </a:rPr>
              <a:t> ea0001@pref.shiga.lg.jp</a:t>
            </a:r>
          </a:p>
        </p:txBody>
      </p:sp>
      <p:sp>
        <p:nvSpPr>
          <p:cNvPr id="104" name="角丸四角形 31">
            <a:extLst>
              <a:ext uri="{FF2B5EF4-FFF2-40B4-BE49-F238E27FC236}">
                <a16:creationId xmlns:a16="http://schemas.microsoft.com/office/drawing/2014/main" id="{047A2274-215A-43F1-9F7D-6D496270CB0F}"/>
              </a:ext>
            </a:extLst>
          </p:cNvPr>
          <p:cNvSpPr/>
          <p:nvPr/>
        </p:nvSpPr>
        <p:spPr>
          <a:xfrm>
            <a:off x="1422400" y="14876776"/>
            <a:ext cx="9114973" cy="1316687"/>
          </a:xfrm>
          <a:prstGeom prst="roundRect">
            <a:avLst>
              <a:gd name="adj" fmla="val 0"/>
            </a:avLst>
          </a:prstGeom>
          <a:solidFill>
            <a:schemeClr val="bg1">
              <a:lumMod val="9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000"/>
          </a:p>
        </p:txBody>
      </p:sp>
      <p:sp>
        <p:nvSpPr>
          <p:cNvPr id="105" name="テキスト ボックス 104">
            <a:extLst>
              <a:ext uri="{FF2B5EF4-FFF2-40B4-BE49-F238E27FC236}">
                <a16:creationId xmlns:a16="http://schemas.microsoft.com/office/drawing/2014/main" id="{9B7A2C07-0171-4760-854D-10824540625D}"/>
              </a:ext>
            </a:extLst>
          </p:cNvPr>
          <p:cNvSpPr txBox="1"/>
          <p:nvPr/>
        </p:nvSpPr>
        <p:spPr>
          <a:xfrm>
            <a:off x="1936184" y="15000267"/>
            <a:ext cx="8589707" cy="1077218"/>
          </a:xfrm>
          <a:prstGeom prst="rect">
            <a:avLst/>
          </a:prstGeom>
          <a:noFill/>
          <a:ln>
            <a:noFill/>
          </a:ln>
        </p:spPr>
        <p:txBody>
          <a:bodyPr wrap="square" rtlCol="0">
            <a:spAutoFit/>
          </a:bodyPr>
          <a:lstStyle/>
          <a:p>
            <a:r>
              <a:rPr kumimoji="1" lang="ja-JP" altLang="en-US" sz="3200" b="1" dirty="0">
                <a:solidFill>
                  <a:srgbClr val="0070C0"/>
                </a:solidFill>
                <a:latin typeface="BIZ UDPゴシック" panose="020B0400000000000000" pitchFamily="50" charset="-128"/>
                <a:ea typeface="BIZ UDPゴシック" panose="020B0400000000000000" pitchFamily="50" charset="-128"/>
              </a:rPr>
              <a:t>配布元：駐車場管理者：〇〇〇〇〇〇〇〇</a:t>
            </a:r>
            <a:endParaRPr kumimoji="1" lang="en-US" altLang="ja-JP" sz="3200" b="1" dirty="0">
              <a:solidFill>
                <a:srgbClr val="0070C0"/>
              </a:solidFill>
              <a:latin typeface="BIZ UDPゴシック" panose="020B0400000000000000" pitchFamily="50" charset="-128"/>
              <a:ea typeface="BIZ UDPゴシック" panose="020B0400000000000000" pitchFamily="50" charset="-128"/>
            </a:endParaRPr>
          </a:p>
          <a:p>
            <a:r>
              <a:rPr lang="ja-JP" altLang="en-US" sz="3200" b="1" dirty="0">
                <a:solidFill>
                  <a:srgbClr val="0070C0"/>
                </a:solidFill>
                <a:latin typeface="BIZ UDPゴシック" panose="020B0400000000000000" pitchFamily="50" charset="-128"/>
                <a:ea typeface="BIZ UDPゴシック" panose="020B0400000000000000" pitchFamily="50" charset="-128"/>
              </a:rPr>
              <a:t>（連絡先　</a:t>
            </a:r>
            <a:r>
              <a:rPr lang="en-US" altLang="ja-JP" sz="3200" b="1" dirty="0">
                <a:solidFill>
                  <a:srgbClr val="0070C0"/>
                </a:solidFill>
                <a:latin typeface="BIZ UDPゴシック" panose="020B0400000000000000" pitchFamily="50" charset="-128"/>
                <a:ea typeface="BIZ UDPゴシック" panose="020B0400000000000000" pitchFamily="50" charset="-128"/>
              </a:rPr>
              <a:t>× × × × ×</a:t>
            </a:r>
            <a:r>
              <a:rPr lang="ja-JP" altLang="en-US" sz="3200" b="1" dirty="0">
                <a:solidFill>
                  <a:srgbClr val="0070C0"/>
                </a:solidFill>
                <a:latin typeface="BIZ UDPゴシック" panose="020B0400000000000000" pitchFamily="50" charset="-128"/>
                <a:ea typeface="BIZ UDPゴシック" panose="020B0400000000000000" pitchFamily="50" charset="-128"/>
              </a:rPr>
              <a:t>ー</a:t>
            </a:r>
            <a:r>
              <a:rPr lang="en-US" altLang="ja-JP" sz="3200" b="1" dirty="0">
                <a:solidFill>
                  <a:srgbClr val="0070C0"/>
                </a:solidFill>
                <a:latin typeface="BIZ UDPゴシック" panose="020B0400000000000000" pitchFamily="50" charset="-128"/>
                <a:ea typeface="BIZ UDPゴシック" panose="020B0400000000000000" pitchFamily="50" charset="-128"/>
              </a:rPr>
              <a:t>× × × </a:t>
            </a:r>
            <a:r>
              <a:rPr lang="ja-JP" altLang="en-US" sz="3200" b="1" dirty="0">
                <a:solidFill>
                  <a:srgbClr val="0070C0"/>
                </a:solidFill>
                <a:latin typeface="BIZ UDPゴシック" panose="020B0400000000000000" pitchFamily="50" charset="-128"/>
                <a:ea typeface="BIZ UDPゴシック" panose="020B0400000000000000" pitchFamily="50" charset="-128"/>
              </a:rPr>
              <a:t>ー</a:t>
            </a:r>
            <a:r>
              <a:rPr lang="en-US" altLang="ja-JP" sz="3200" b="1" dirty="0">
                <a:solidFill>
                  <a:srgbClr val="0070C0"/>
                </a:solidFill>
                <a:latin typeface="BIZ UDPゴシック" panose="020B0400000000000000" pitchFamily="50" charset="-128"/>
                <a:ea typeface="BIZ UDPゴシック" panose="020B0400000000000000" pitchFamily="50" charset="-128"/>
              </a:rPr>
              <a:t>× × × × </a:t>
            </a:r>
            <a:r>
              <a:rPr lang="ja-JP" altLang="en-US" sz="3200" b="1" dirty="0">
                <a:solidFill>
                  <a:srgbClr val="0070C0"/>
                </a:solidFill>
                <a:latin typeface="BIZ UDPゴシック" panose="020B0400000000000000" pitchFamily="50" charset="-128"/>
                <a:ea typeface="BIZ UDPゴシック" panose="020B0400000000000000" pitchFamily="50" charset="-128"/>
              </a:rPr>
              <a:t>）</a:t>
            </a:r>
            <a:endParaRPr kumimoji="1" lang="en-US" altLang="ja-JP" sz="3200" b="1" dirty="0">
              <a:solidFill>
                <a:srgbClr val="0070C0"/>
              </a:solidFill>
              <a:latin typeface="BIZ UDPゴシック" panose="020B0400000000000000" pitchFamily="50" charset="-128"/>
              <a:ea typeface="BIZ UDPゴシック" panose="020B0400000000000000" pitchFamily="50" charset="-128"/>
            </a:endParaRPr>
          </a:p>
        </p:txBody>
      </p:sp>
      <p:pic>
        <p:nvPicPr>
          <p:cNvPr id="17" name="図 16">
            <a:extLst>
              <a:ext uri="{FF2B5EF4-FFF2-40B4-BE49-F238E27FC236}">
                <a16:creationId xmlns:a16="http://schemas.microsoft.com/office/drawing/2014/main" id="{ABA68AE7-90A5-4C39-BFD0-2FA56DCA674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3092" t="2457" b="11782"/>
          <a:stretch/>
        </p:blipFill>
        <p:spPr>
          <a:xfrm>
            <a:off x="5278902" y="3065634"/>
            <a:ext cx="6322723" cy="3050128"/>
          </a:xfrm>
          <a:prstGeom prst="rect">
            <a:avLst/>
          </a:prstGeom>
        </p:spPr>
      </p:pic>
      <p:cxnSp>
        <p:nvCxnSpPr>
          <p:cNvPr id="35" name="直線矢印コネクタ 34">
            <a:extLst>
              <a:ext uri="{FF2B5EF4-FFF2-40B4-BE49-F238E27FC236}">
                <a16:creationId xmlns:a16="http://schemas.microsoft.com/office/drawing/2014/main" id="{1EC45555-222D-4603-AFAE-8DF82C2230EB}"/>
              </a:ext>
            </a:extLst>
          </p:cNvPr>
          <p:cNvCxnSpPr>
            <a:cxnSpLocks/>
          </p:cNvCxnSpPr>
          <p:nvPr/>
        </p:nvCxnSpPr>
        <p:spPr>
          <a:xfrm>
            <a:off x="5380567" y="6115726"/>
            <a:ext cx="2816225" cy="1"/>
          </a:xfrm>
          <a:prstGeom prst="straightConnector1">
            <a:avLst/>
          </a:prstGeom>
          <a:ln w="111125">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正方形/長方形 36">
            <a:extLst>
              <a:ext uri="{FF2B5EF4-FFF2-40B4-BE49-F238E27FC236}">
                <a16:creationId xmlns:a16="http://schemas.microsoft.com/office/drawing/2014/main" id="{44568918-05CD-4925-8FB8-320C8EB33125}"/>
              </a:ext>
            </a:extLst>
          </p:cNvPr>
          <p:cNvSpPr/>
          <p:nvPr/>
        </p:nvSpPr>
        <p:spPr>
          <a:xfrm>
            <a:off x="5958231" y="6126777"/>
            <a:ext cx="2510607" cy="455447"/>
          </a:xfrm>
          <a:prstGeom prst="rect">
            <a:avLst/>
          </a:prstGeom>
        </p:spPr>
        <p:txBody>
          <a:bodyPr wrap="square" lIns="71567" tIns="35783" rIns="71567" bIns="35783">
            <a:spAutoFit/>
          </a:bodyPr>
          <a:lstStyle/>
          <a:p>
            <a:pPr>
              <a:lnSpc>
                <a:spcPct val="150000"/>
              </a:lnSpc>
              <a:buClr>
                <a:srgbClr val="FF0000"/>
              </a:buClr>
              <a:buSzPct val="110000"/>
            </a:pPr>
            <a:r>
              <a:rPr lang="ja-JP" altLang="en-US" sz="2000" b="1" dirty="0">
                <a:latin typeface="BIZ UDゴシック" panose="020B0400000000000000" pitchFamily="49" charset="-128"/>
                <a:ea typeface="BIZ UDゴシック" panose="020B0400000000000000" pitchFamily="49" charset="-128"/>
              </a:rPr>
              <a:t>通常より広い</a:t>
            </a:r>
            <a:endParaRPr lang="en-US" altLang="ja-JP" sz="2000" b="1" dirty="0">
              <a:latin typeface="BIZ UDゴシック" panose="020B0400000000000000" pitchFamily="49" charset="-128"/>
              <a:ea typeface="BIZ UDゴシック" panose="020B0400000000000000" pitchFamily="49" charset="-128"/>
            </a:endParaRPr>
          </a:p>
        </p:txBody>
      </p:sp>
      <p:sp>
        <p:nvSpPr>
          <p:cNvPr id="38" name="正方形/長方形 37">
            <a:extLst>
              <a:ext uri="{FF2B5EF4-FFF2-40B4-BE49-F238E27FC236}">
                <a16:creationId xmlns:a16="http://schemas.microsoft.com/office/drawing/2014/main" id="{7A1CA0A0-3672-4B34-97FA-8E48D7400D44}"/>
              </a:ext>
            </a:extLst>
          </p:cNvPr>
          <p:cNvSpPr/>
          <p:nvPr/>
        </p:nvSpPr>
        <p:spPr>
          <a:xfrm>
            <a:off x="10672811" y="6124552"/>
            <a:ext cx="2510607" cy="455447"/>
          </a:xfrm>
          <a:prstGeom prst="rect">
            <a:avLst/>
          </a:prstGeom>
        </p:spPr>
        <p:txBody>
          <a:bodyPr wrap="square" lIns="71567" tIns="35783" rIns="71567" bIns="35783">
            <a:spAutoFit/>
          </a:bodyPr>
          <a:lstStyle/>
          <a:p>
            <a:pPr>
              <a:lnSpc>
                <a:spcPct val="150000"/>
              </a:lnSpc>
              <a:buClr>
                <a:srgbClr val="FF0000"/>
              </a:buClr>
              <a:buSzPct val="110000"/>
            </a:pPr>
            <a:r>
              <a:rPr lang="ja-JP" altLang="en-US" sz="2000" b="1" dirty="0">
                <a:latin typeface="BIZ UDゴシック" panose="020B0400000000000000" pitchFamily="49" charset="-128"/>
                <a:ea typeface="BIZ UDゴシック" panose="020B0400000000000000" pitchFamily="49" charset="-128"/>
              </a:rPr>
              <a:t>通常幅</a:t>
            </a:r>
            <a:endParaRPr lang="en-US" altLang="ja-JP" sz="2000" b="1" dirty="0">
              <a:latin typeface="BIZ UDゴシック" panose="020B0400000000000000" pitchFamily="49" charset="-128"/>
              <a:ea typeface="BIZ UDゴシック" panose="020B0400000000000000" pitchFamily="49" charset="-128"/>
            </a:endParaRPr>
          </a:p>
        </p:txBody>
      </p:sp>
      <p:sp>
        <p:nvSpPr>
          <p:cNvPr id="43" name="正方形/長方形 42">
            <a:extLst>
              <a:ext uri="{FF2B5EF4-FFF2-40B4-BE49-F238E27FC236}">
                <a16:creationId xmlns:a16="http://schemas.microsoft.com/office/drawing/2014/main" id="{E582A0EA-D3A0-4450-9095-EB5E0E0AB89C}"/>
              </a:ext>
            </a:extLst>
          </p:cNvPr>
          <p:cNvSpPr/>
          <p:nvPr/>
        </p:nvSpPr>
        <p:spPr>
          <a:xfrm>
            <a:off x="8695365" y="6126316"/>
            <a:ext cx="2510607" cy="455447"/>
          </a:xfrm>
          <a:prstGeom prst="rect">
            <a:avLst/>
          </a:prstGeom>
        </p:spPr>
        <p:txBody>
          <a:bodyPr wrap="square" lIns="71567" tIns="35783" rIns="71567" bIns="35783">
            <a:spAutoFit/>
          </a:bodyPr>
          <a:lstStyle/>
          <a:p>
            <a:pPr>
              <a:lnSpc>
                <a:spcPct val="150000"/>
              </a:lnSpc>
              <a:buClr>
                <a:srgbClr val="FF0000"/>
              </a:buClr>
              <a:buSzPct val="110000"/>
            </a:pPr>
            <a:r>
              <a:rPr lang="ja-JP" altLang="en-US" sz="2000" b="1" dirty="0">
                <a:latin typeface="BIZ UDゴシック" panose="020B0400000000000000" pitchFamily="49" charset="-128"/>
                <a:ea typeface="BIZ UDゴシック" panose="020B0400000000000000" pitchFamily="49" charset="-128"/>
              </a:rPr>
              <a:t>通常幅</a:t>
            </a:r>
            <a:endParaRPr lang="en-US" altLang="ja-JP" sz="2000" b="1" dirty="0">
              <a:latin typeface="BIZ UDゴシック" panose="020B0400000000000000" pitchFamily="49" charset="-128"/>
              <a:ea typeface="BIZ UDゴシック" panose="020B0400000000000000" pitchFamily="49" charset="-128"/>
            </a:endParaRPr>
          </a:p>
        </p:txBody>
      </p:sp>
      <p:pic>
        <p:nvPicPr>
          <p:cNvPr id="46" name="図 45">
            <a:extLst>
              <a:ext uri="{FF2B5EF4-FFF2-40B4-BE49-F238E27FC236}">
                <a16:creationId xmlns:a16="http://schemas.microsoft.com/office/drawing/2014/main" id="{E138E406-3881-4AA6-B3E8-E13E03FE05A0}"/>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53324" t="2457" r="18962" b="11782"/>
          <a:stretch/>
        </p:blipFill>
        <p:spPr>
          <a:xfrm>
            <a:off x="10133395" y="3090769"/>
            <a:ext cx="1999649" cy="3024957"/>
          </a:xfrm>
          <a:prstGeom prst="rect">
            <a:avLst/>
          </a:prstGeom>
        </p:spPr>
      </p:pic>
      <p:pic>
        <p:nvPicPr>
          <p:cNvPr id="19" name="図 18">
            <a:extLst>
              <a:ext uri="{FF2B5EF4-FFF2-40B4-BE49-F238E27FC236}">
                <a16:creationId xmlns:a16="http://schemas.microsoft.com/office/drawing/2014/main" id="{5B6462A0-A0D5-4761-AF66-DB642342E2DC}"/>
              </a:ext>
            </a:extLst>
          </p:cNvPr>
          <p:cNvPicPr>
            <a:picLocks noChangeAspect="1"/>
          </p:cNvPicPr>
          <p:nvPr/>
        </p:nvPicPr>
        <p:blipFill rotWithShape="1">
          <a:blip r:embed="rId6">
            <a:extLst>
              <a:ext uri="{28A0092B-C50C-407E-A947-70E740481C1C}">
                <a14:useLocalDpi xmlns:a14="http://schemas.microsoft.com/office/drawing/2010/main" val="0"/>
              </a:ext>
            </a:extLst>
          </a:blip>
          <a:srcRect l="68818" t="13951" r="7057" b="6854"/>
          <a:stretch/>
        </p:blipFill>
        <p:spPr>
          <a:xfrm>
            <a:off x="8201025" y="3073670"/>
            <a:ext cx="1937267" cy="3055471"/>
          </a:xfrm>
          <a:prstGeom prst="rect">
            <a:avLst/>
          </a:prstGeom>
        </p:spPr>
      </p:pic>
      <p:sp>
        <p:nvSpPr>
          <p:cNvPr id="3" name="正方形/長方形 2">
            <a:extLst>
              <a:ext uri="{FF2B5EF4-FFF2-40B4-BE49-F238E27FC236}">
                <a16:creationId xmlns:a16="http://schemas.microsoft.com/office/drawing/2014/main" id="{7E62EA5C-47A8-4BED-BB5A-B1FCB302F67F}"/>
              </a:ext>
            </a:extLst>
          </p:cNvPr>
          <p:cNvSpPr/>
          <p:nvPr/>
        </p:nvSpPr>
        <p:spPr>
          <a:xfrm>
            <a:off x="5278902" y="2846897"/>
            <a:ext cx="6857100" cy="3268866"/>
          </a:xfrm>
          <a:prstGeom prst="rect">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4" name="四角形: 角を丸くする 43">
            <a:extLst>
              <a:ext uri="{FF2B5EF4-FFF2-40B4-BE49-F238E27FC236}">
                <a16:creationId xmlns:a16="http://schemas.microsoft.com/office/drawing/2014/main" id="{52A5928D-3138-4874-8ABA-A5629E37E857}"/>
              </a:ext>
            </a:extLst>
          </p:cNvPr>
          <p:cNvSpPr/>
          <p:nvPr/>
        </p:nvSpPr>
        <p:spPr>
          <a:xfrm>
            <a:off x="5770408" y="2679507"/>
            <a:ext cx="1930329" cy="330323"/>
          </a:xfrm>
          <a:prstGeom prst="roundRect">
            <a:avLst>
              <a:gd name="adj" fmla="val 5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latin typeface="BIZ UDゴシック" panose="020B0400000000000000" pitchFamily="49" charset="-128"/>
                <a:ea typeface="BIZ UDゴシック" panose="020B0400000000000000" pitchFamily="49" charset="-128"/>
              </a:rPr>
              <a:t>車いす優先区画</a:t>
            </a:r>
            <a:endParaRPr lang="en-US" altLang="ja-JP" dirty="0">
              <a:latin typeface="BIZ UDゴシック" panose="020B0400000000000000" pitchFamily="49" charset="-128"/>
              <a:ea typeface="BIZ UDゴシック" panose="020B0400000000000000" pitchFamily="49" charset="-128"/>
            </a:endParaRPr>
          </a:p>
        </p:txBody>
      </p:sp>
      <p:cxnSp>
        <p:nvCxnSpPr>
          <p:cNvPr id="42" name="直線矢印コネクタ 41">
            <a:extLst>
              <a:ext uri="{FF2B5EF4-FFF2-40B4-BE49-F238E27FC236}">
                <a16:creationId xmlns:a16="http://schemas.microsoft.com/office/drawing/2014/main" id="{C38415C6-FADC-4E9C-9161-73A05A7C81E4}"/>
              </a:ext>
            </a:extLst>
          </p:cNvPr>
          <p:cNvCxnSpPr>
            <a:cxnSpLocks/>
          </p:cNvCxnSpPr>
          <p:nvPr/>
        </p:nvCxnSpPr>
        <p:spPr>
          <a:xfrm>
            <a:off x="10145573" y="6115762"/>
            <a:ext cx="1924628" cy="8790"/>
          </a:xfrm>
          <a:prstGeom prst="straightConnector1">
            <a:avLst/>
          </a:prstGeom>
          <a:ln w="111125">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36" name="直線矢印コネクタ 35">
            <a:extLst>
              <a:ext uri="{FF2B5EF4-FFF2-40B4-BE49-F238E27FC236}">
                <a16:creationId xmlns:a16="http://schemas.microsoft.com/office/drawing/2014/main" id="{5371FE7D-E047-47AF-9C7F-E9801EE7B3A3}"/>
              </a:ext>
            </a:extLst>
          </p:cNvPr>
          <p:cNvCxnSpPr>
            <a:cxnSpLocks/>
          </p:cNvCxnSpPr>
          <p:nvPr/>
        </p:nvCxnSpPr>
        <p:spPr>
          <a:xfrm>
            <a:off x="8199225" y="6114018"/>
            <a:ext cx="1939999" cy="36"/>
          </a:xfrm>
          <a:prstGeom prst="straightConnector1">
            <a:avLst/>
          </a:prstGeom>
          <a:ln w="111125">
            <a:headEnd type="triangle"/>
            <a:tailEnd type="triangle"/>
          </a:ln>
        </p:spPr>
        <p:style>
          <a:lnRef idx="1">
            <a:schemeClr val="accent1"/>
          </a:lnRef>
          <a:fillRef idx="0">
            <a:schemeClr val="accent1"/>
          </a:fillRef>
          <a:effectRef idx="0">
            <a:schemeClr val="accent1"/>
          </a:effectRef>
          <a:fontRef idx="minor">
            <a:schemeClr val="tx1"/>
          </a:fontRef>
        </p:style>
      </p:cxnSp>
      <p:pic>
        <p:nvPicPr>
          <p:cNvPr id="8" name="図 7">
            <a:extLst>
              <a:ext uri="{FF2B5EF4-FFF2-40B4-BE49-F238E27FC236}">
                <a16:creationId xmlns:a16="http://schemas.microsoft.com/office/drawing/2014/main" id="{393A8713-E55D-4EF9-AB76-551BCF2F33A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532457" y="3118304"/>
            <a:ext cx="1233715" cy="1240106"/>
          </a:xfrm>
          <a:prstGeom prst="rect">
            <a:avLst/>
          </a:prstGeom>
        </p:spPr>
      </p:pic>
      <p:sp>
        <p:nvSpPr>
          <p:cNvPr id="47" name="四角形: 角を丸くする 46">
            <a:extLst>
              <a:ext uri="{FF2B5EF4-FFF2-40B4-BE49-F238E27FC236}">
                <a16:creationId xmlns:a16="http://schemas.microsoft.com/office/drawing/2014/main" id="{A61D829B-81EB-4BD6-A0F1-5D6C864BCB75}"/>
              </a:ext>
            </a:extLst>
          </p:cNvPr>
          <p:cNvSpPr/>
          <p:nvPr/>
        </p:nvSpPr>
        <p:spPr>
          <a:xfrm>
            <a:off x="8298473" y="2679660"/>
            <a:ext cx="1686560" cy="330323"/>
          </a:xfrm>
          <a:prstGeom prst="roundRect">
            <a:avLst>
              <a:gd name="adj" fmla="val 5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latin typeface="BIZ UDゴシック" panose="020B0400000000000000" pitchFamily="49" charset="-128"/>
                <a:ea typeface="BIZ UDゴシック" panose="020B0400000000000000" pitchFamily="49" charset="-128"/>
              </a:rPr>
              <a:t>思いやり区画</a:t>
            </a:r>
            <a:endParaRPr lang="en-US" altLang="ja-JP" dirty="0">
              <a:latin typeface="BIZ UDゴシック" panose="020B0400000000000000" pitchFamily="49" charset="-128"/>
              <a:ea typeface="BIZ UDゴシック" panose="020B0400000000000000" pitchFamily="49" charset="-128"/>
            </a:endParaRPr>
          </a:p>
        </p:txBody>
      </p:sp>
      <p:sp>
        <p:nvSpPr>
          <p:cNvPr id="49" name="四角形: 角を丸くする 48">
            <a:extLst>
              <a:ext uri="{FF2B5EF4-FFF2-40B4-BE49-F238E27FC236}">
                <a16:creationId xmlns:a16="http://schemas.microsoft.com/office/drawing/2014/main" id="{B7B48A43-7738-41AD-A984-E4245A857D03}"/>
              </a:ext>
            </a:extLst>
          </p:cNvPr>
          <p:cNvSpPr/>
          <p:nvPr/>
        </p:nvSpPr>
        <p:spPr>
          <a:xfrm>
            <a:off x="10515600" y="2685372"/>
            <a:ext cx="1210610" cy="330323"/>
          </a:xfrm>
          <a:prstGeom prst="roundRect">
            <a:avLst>
              <a:gd name="adj" fmla="val 5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dirty="0">
                <a:latin typeface="BIZ UDゴシック" panose="020B0400000000000000" pitchFamily="49" charset="-128"/>
                <a:ea typeface="BIZ UDゴシック" panose="020B0400000000000000" pitchFamily="49" charset="-128"/>
              </a:rPr>
              <a:t>通常区画</a:t>
            </a:r>
            <a:endParaRPr lang="en-US" altLang="ja-JP" dirty="0">
              <a:latin typeface="BIZ UDゴシック" panose="020B0400000000000000" pitchFamily="49" charset="-128"/>
              <a:ea typeface="BIZ UDゴシック" panose="020B0400000000000000" pitchFamily="49" charset="-128"/>
            </a:endParaRPr>
          </a:p>
        </p:txBody>
      </p:sp>
      <p:sp>
        <p:nvSpPr>
          <p:cNvPr id="52" name="角丸四角形 45">
            <a:extLst>
              <a:ext uri="{FF2B5EF4-FFF2-40B4-BE49-F238E27FC236}">
                <a16:creationId xmlns:a16="http://schemas.microsoft.com/office/drawing/2014/main" id="{01A52FDF-2498-42EC-8EF4-8378EFDFFCF6}"/>
              </a:ext>
            </a:extLst>
          </p:cNvPr>
          <p:cNvSpPr/>
          <p:nvPr/>
        </p:nvSpPr>
        <p:spPr>
          <a:xfrm>
            <a:off x="7867669" y="13846700"/>
            <a:ext cx="2273355" cy="609457"/>
          </a:xfrm>
          <a:prstGeom prst="roundRect">
            <a:avLst>
              <a:gd name="adj" fmla="val 10469"/>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53" name="テキスト ボックス 52">
            <a:extLst>
              <a:ext uri="{FF2B5EF4-FFF2-40B4-BE49-F238E27FC236}">
                <a16:creationId xmlns:a16="http://schemas.microsoft.com/office/drawing/2014/main" id="{B42D4B33-DEE2-4133-AD60-F71A3B970F8C}"/>
              </a:ext>
            </a:extLst>
          </p:cNvPr>
          <p:cNvSpPr txBox="1"/>
          <p:nvPr/>
        </p:nvSpPr>
        <p:spPr>
          <a:xfrm>
            <a:off x="7056107" y="13961521"/>
            <a:ext cx="3469785" cy="400110"/>
          </a:xfrm>
          <a:prstGeom prst="rect">
            <a:avLst/>
          </a:prstGeom>
          <a:noFill/>
        </p:spPr>
        <p:txBody>
          <a:bodyPr wrap="square" rtlCol="0">
            <a:spAutoFit/>
          </a:bodyPr>
          <a:lstStyle/>
          <a:p>
            <a:pPr algn="ctr"/>
            <a:r>
              <a:rPr lang="ja-JP" altLang="en-US" sz="2000" b="1" dirty="0">
                <a:latin typeface="BIZ UDゴシック" panose="020B0400000000000000" pitchFamily="49" charset="-128"/>
                <a:ea typeface="BIZ UDゴシック" panose="020B0400000000000000" pitchFamily="49" charset="-128"/>
              </a:rPr>
              <a:t>滋賀県 車いす</a:t>
            </a:r>
            <a:endParaRPr kumimoji="1" lang="en-US" altLang="ja-JP" sz="2000" b="1" dirty="0">
              <a:latin typeface="BIZ UDゴシック" panose="020B0400000000000000" pitchFamily="49" charset="-128"/>
              <a:ea typeface="BIZ UDゴシック" panose="020B0400000000000000" pitchFamily="49" charset="-128"/>
            </a:endParaRPr>
          </a:p>
        </p:txBody>
      </p:sp>
      <p:pic>
        <p:nvPicPr>
          <p:cNvPr id="54" name="図 53">
            <a:extLst>
              <a:ext uri="{FF2B5EF4-FFF2-40B4-BE49-F238E27FC236}">
                <a16:creationId xmlns:a16="http://schemas.microsoft.com/office/drawing/2014/main" id="{2ADB313D-340D-4DBB-AB7C-77E802EA99D5}"/>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651334" y="13912938"/>
            <a:ext cx="453238" cy="453238"/>
          </a:xfrm>
          <a:prstGeom prst="rect">
            <a:avLst/>
          </a:prstGeom>
        </p:spPr>
      </p:pic>
      <p:pic>
        <p:nvPicPr>
          <p:cNvPr id="11" name="図 10">
            <a:extLst>
              <a:ext uri="{FF2B5EF4-FFF2-40B4-BE49-F238E27FC236}">
                <a16:creationId xmlns:a16="http://schemas.microsoft.com/office/drawing/2014/main" id="{8C349C8C-D27F-4CAD-851C-0AB85A5F3F6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364043" y="13268970"/>
            <a:ext cx="1251661" cy="1257483"/>
          </a:xfrm>
          <a:prstGeom prst="rect">
            <a:avLst/>
          </a:prstGeom>
        </p:spPr>
      </p:pic>
      <p:pic>
        <p:nvPicPr>
          <p:cNvPr id="55" name="図 54">
            <a:extLst>
              <a:ext uri="{FF2B5EF4-FFF2-40B4-BE49-F238E27FC236}">
                <a16:creationId xmlns:a16="http://schemas.microsoft.com/office/drawing/2014/main" id="{064EB1D6-E030-48E5-9670-E89AC865C8D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938748" y="15091067"/>
            <a:ext cx="899975" cy="899975"/>
          </a:xfrm>
          <a:prstGeom prst="rect">
            <a:avLst/>
          </a:prstGeom>
        </p:spPr>
      </p:pic>
    </p:spTree>
    <p:extLst>
      <p:ext uri="{BB962C8B-B14F-4D97-AF65-F5344CB8AC3E}">
        <p14:creationId xmlns:p14="http://schemas.microsoft.com/office/powerpoint/2010/main" val="3157424312"/>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625</TotalTime>
  <Words>345</Words>
  <Application>Microsoft Office PowerPoint</Application>
  <PresentationFormat>ユーザー設定</PresentationFormat>
  <Paragraphs>34</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BIZ UDPゴシック</vt:lpstr>
      <vt:lpstr>BIZ UDゴシック</vt:lpstr>
      <vt:lpstr>Arial</vt:lpstr>
      <vt:lpstr>Calibri</vt:lpstr>
      <vt:lpstr>Calibri Light</vt:lpstr>
      <vt:lpstr>Wingdings</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畑　直宏</dc:creator>
  <cp:lastModifiedBy>田中　美華</cp:lastModifiedBy>
  <cp:revision>79</cp:revision>
  <cp:lastPrinted>2023-08-20T07:32:42Z</cp:lastPrinted>
  <dcterms:created xsi:type="dcterms:W3CDTF">2023-03-30T07:29:12Z</dcterms:created>
  <dcterms:modified xsi:type="dcterms:W3CDTF">2024-04-04T05:08:24Z</dcterms:modified>
</cp:coreProperties>
</file>