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removePersonalInfoOnSave="1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61" r:id="rId2"/>
  </p:sldIdLst>
  <p:sldSz cx="9906000" cy="6858000" type="A4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4">
          <p15:clr>
            <a:srgbClr val="A4A3A4"/>
          </p15:clr>
        </p15:guide>
        <p15:guide id="2" pos="12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99D6EC"/>
    <a:srgbClr val="FF5A00"/>
    <a:srgbClr val="FFFF00"/>
    <a:srgbClr val="FFCC66"/>
    <a:srgbClr val="FFFF66"/>
    <a:srgbClr val="0064C8"/>
    <a:srgbClr val="0098D0"/>
    <a:srgbClr val="B197D3"/>
    <a:srgbClr val="FFBE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淡色スタイル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2" autoAdjust="0"/>
    <p:restoredTop sz="94647" autoAdjust="0"/>
  </p:normalViewPr>
  <p:slideViewPr>
    <p:cSldViewPr>
      <p:cViewPr varScale="1">
        <p:scale>
          <a:sx n="113" d="100"/>
          <a:sy n="113" d="100"/>
        </p:scale>
        <p:origin x="132" y="72"/>
      </p:cViewPr>
      <p:guideLst>
        <p:guide orient="horz" pos="414"/>
        <p:guide pos="126"/>
      </p:guideLst>
    </p:cSldViewPr>
  </p:slideViewPr>
  <p:outlineViewPr>
    <p:cViewPr>
      <p:scale>
        <a:sx n="33" d="100"/>
        <a:sy n="33" d="100"/>
      </p:scale>
      <p:origin x="0" y="766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90" d="100"/>
          <a:sy n="90" d="100"/>
        </p:scale>
        <p:origin x="-2070" y="-72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r>
              <a:rPr lang="ja-JP" altLang="en-US" sz="1400" dirty="0">
                <a:latin typeface="ＭＳ Ｐゴシック" pitchFamily="50" charset="-128"/>
                <a:ea typeface="ＭＳ Ｐゴシック" pitchFamily="50" charset="-128"/>
              </a:rPr>
              <a:t>機密性○</a:t>
            </a:r>
            <a:endParaRPr lang="ja-JP" altLang="en-US" sz="1400" dirty="0"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A60C1D9C-4153-45A3-ABA8-5AC906D324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6108798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4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r>
              <a:rPr lang="ja-JP" altLang="en-US" dirty="0" smtClean="0"/>
              <a:t>機密性○</a:t>
            </a:r>
            <a:endParaRPr lang="en-US" altLang="ja-JP" dirty="0" smtClean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709613" y="744538"/>
            <a:ext cx="53784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D35E722-DCEB-4B9B-850A-0990A504E4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926932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588439"/>
            <a:ext cx="8420100" cy="553998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ctr">
              <a:defRPr lang="ja-JP" altLang="en-US" sz="3600" b="1" dirty="0">
                <a:latin typeface="Meiryo UI" pitchFamily="50" charset="-128"/>
                <a:ea typeface="Meiryo UI" pitchFamily="50" charset="-128"/>
                <a:cs typeface="Meiryo UI" pitchFamily="50" charset="-128"/>
              </a:defRPr>
            </a:lvl1pPr>
          </a:lstStyle>
          <a:p>
            <a:pPr marL="0" lvl="0"/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4653136"/>
            <a:ext cx="6934200" cy="1255728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lang="ja-JP" altLang="en-US" sz="2400" b="1">
                <a:latin typeface="Meiryo UI" pitchFamily="50" charset="-128"/>
                <a:ea typeface="Meiryo UI" pitchFamily="50" charset="-128"/>
                <a:cs typeface="Meiryo UI" pitchFamily="50" charset="-128"/>
              </a:defRPr>
            </a:lvl1pPr>
          </a:lstStyle>
          <a:p>
            <a:pPr marL="0" lvl="0" algn="ctr"/>
            <a:r>
              <a:rPr kumimoji="1" lang="ja-JP" altLang="en-US" smtClean="0"/>
              <a:t>マスター サブタイトルの書式設定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38EED-0542-4C86-A18B-4CD095A08138}" type="datetime1">
              <a:rPr kumimoji="1" lang="ja-JP" altLang="en-US" smtClean="0"/>
              <a:t>2021/3/15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0142-B990-490A-A107-ED7302A7FD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06662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393439" y="1520788"/>
            <a:ext cx="7423989" cy="646331"/>
          </a:xfrm>
        </p:spPr>
        <p:txBody>
          <a:bodyPr wrap="square" anchor="t" anchorCtr="0">
            <a:spAutoFit/>
          </a:bodyPr>
          <a:lstStyle>
            <a:lvl1pPr algn="l">
              <a:defRPr lang="ja-JP" altLang="en-US" sz="3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</a:lstStyle>
          <a:p>
            <a:pPr marL="0" lvl="0" algn="l"/>
            <a:r>
              <a:rPr kumimoji="1" lang="ja-JP" altLang="en-US" dirty="0" smtClean="0"/>
              <a:t>１．見出しの記入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7FD6B-AACB-4FB5-A82B-515F0D3C0BFC}" type="datetime1">
              <a:rPr kumimoji="1" lang="ja-JP" altLang="en-US" smtClean="0"/>
              <a:t>2021/3/15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0142-B990-490A-A107-ED7302A7FD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599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準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D6CFB-7E9F-4517-9C6C-7920C3455632}" type="datetime1">
              <a:rPr kumimoji="1" lang="ja-JP" altLang="en-US" smtClean="0"/>
              <a:t>2021/3/15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0142-B990-490A-A107-ED7302A7FD52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6" name="タイトル 1"/>
          <p:cNvSpPr>
            <a:spLocks noGrp="1"/>
          </p:cNvSpPr>
          <p:nvPr>
            <p:ph type="title"/>
          </p:nvPr>
        </p:nvSpPr>
        <p:spPr>
          <a:xfrm>
            <a:off x="200471" y="188640"/>
            <a:ext cx="9505503" cy="461665"/>
          </a:xfrm>
        </p:spPr>
        <p:txBody>
          <a:bodyPr wrap="square">
            <a:spAutoFit/>
          </a:bodyPr>
          <a:lstStyle>
            <a:lvl1pPr algn="l">
              <a:defRPr lang="ja-JP" altLang="en-US" sz="2400" b="1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</a:lstStyle>
          <a:p>
            <a:pPr marL="0" lvl="0" algn="l"/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8" name="テキスト プレースホルダー 9"/>
          <p:cNvSpPr>
            <a:spLocks noGrp="1"/>
          </p:cNvSpPr>
          <p:nvPr>
            <p:ph type="body" sz="quarter" idx="13" hasCustomPrompt="1"/>
          </p:nvPr>
        </p:nvSpPr>
        <p:spPr>
          <a:xfrm>
            <a:off x="200794" y="6309320"/>
            <a:ext cx="9396722" cy="161583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05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 smtClean="0"/>
              <a:t>（資料）●●</a:t>
            </a:r>
            <a:endParaRPr kumimoji="1" lang="ja-JP" altLang="en-US" dirty="0"/>
          </a:p>
        </p:txBody>
      </p:sp>
      <p:sp>
        <p:nvSpPr>
          <p:cNvPr id="9" name="テキスト プレースホルダー 9"/>
          <p:cNvSpPr>
            <a:spLocks noGrp="1"/>
          </p:cNvSpPr>
          <p:nvPr>
            <p:ph type="body" sz="quarter" idx="14" hasCustomPrompt="1"/>
          </p:nvPr>
        </p:nvSpPr>
        <p:spPr>
          <a:xfrm>
            <a:off x="200794" y="3104964"/>
            <a:ext cx="1853071" cy="307777"/>
          </a:xfrm>
          <a:noFill/>
        </p:spPr>
        <p:txBody>
          <a:bodyPr wrap="none" lIns="0" tIns="0" rIns="0" bIns="0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00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 smtClean="0"/>
              <a:t>説明文（</a:t>
            </a:r>
            <a:r>
              <a:rPr kumimoji="1" lang="en-US" altLang="ja-JP" dirty="0" smtClean="0"/>
              <a:t>20pt</a:t>
            </a:r>
            <a:r>
              <a:rPr kumimoji="1" lang="ja-JP" altLang="en-US" dirty="0" smtClean="0"/>
              <a:t>）</a:t>
            </a:r>
            <a:endParaRPr kumimoji="1" lang="ja-JP" altLang="en-US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5" hasCustomPrompt="1"/>
          </p:nvPr>
        </p:nvSpPr>
        <p:spPr>
          <a:xfrm>
            <a:off x="200472" y="3769295"/>
            <a:ext cx="1298432" cy="215444"/>
          </a:xfrm>
          <a:noFill/>
        </p:spPr>
        <p:txBody>
          <a:bodyPr wrap="none" lIns="0" tIns="0" rIns="0" bIns="0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 smtClean="0"/>
              <a:t>説明文（</a:t>
            </a:r>
            <a:r>
              <a:rPr kumimoji="1" lang="en-US" altLang="ja-JP" dirty="0" smtClean="0"/>
              <a:t>14pt</a:t>
            </a:r>
            <a:r>
              <a:rPr kumimoji="1" lang="ja-JP" altLang="en-US" dirty="0" smtClean="0"/>
              <a:t>）</a:t>
            </a:r>
            <a:endParaRPr kumimoji="1" lang="ja-JP" altLang="en-US" dirty="0"/>
          </a:p>
        </p:txBody>
      </p:sp>
      <p:sp>
        <p:nvSpPr>
          <p:cNvPr id="11" name="テキスト プレースホルダー 9"/>
          <p:cNvSpPr>
            <a:spLocks noGrp="1"/>
          </p:cNvSpPr>
          <p:nvPr>
            <p:ph type="body" sz="quarter" idx="16" hasCustomPrompt="1"/>
          </p:nvPr>
        </p:nvSpPr>
        <p:spPr>
          <a:xfrm>
            <a:off x="200472" y="4365104"/>
            <a:ext cx="1102866" cy="161583"/>
          </a:xfrm>
          <a:noFill/>
        </p:spPr>
        <p:txBody>
          <a:bodyPr wrap="none" lIns="0" tIns="0" rIns="0" bIns="0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05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 smtClean="0"/>
              <a:t>説明文（</a:t>
            </a:r>
            <a:r>
              <a:rPr kumimoji="1" lang="en-US" altLang="ja-JP" dirty="0" smtClean="0"/>
              <a:t>10.5pt</a:t>
            </a:r>
            <a:r>
              <a:rPr kumimoji="1" lang="ja-JP" altLang="en-US" dirty="0" smtClean="0"/>
              <a:t>）</a:t>
            </a: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7"/>
          </p:nvPr>
        </p:nvSpPr>
        <p:spPr>
          <a:xfrm>
            <a:off x="200025" y="764704"/>
            <a:ext cx="9505950" cy="525886"/>
          </a:xfrm>
          <a:solidFill>
            <a:srgbClr val="99D6EC"/>
          </a:solidFill>
          <a:ln>
            <a:noFill/>
          </a:ln>
        </p:spPr>
        <p:txBody>
          <a:bodyPr vert="horz" wrap="square" lIns="216000" tIns="108000" rIns="216000" bIns="108000" rtlCol="0" anchor="t" anchorCtr="0">
            <a:spAutoFit/>
          </a:bodyPr>
          <a:lstStyle>
            <a:lvl1pPr>
              <a:def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</a:lstStyle>
          <a:p>
            <a:pPr marL="257175" lvl="0" indent="-257175"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l"/>
            </a:pPr>
            <a:r>
              <a:rPr kumimoji="1"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989527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200025" y="274638"/>
            <a:ext cx="9469499" cy="3825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200024" y="800708"/>
            <a:ext cx="9469499" cy="1210689"/>
          </a:xfrm>
          <a:prstGeom prst="rect">
            <a:avLst/>
          </a:prstGeom>
          <a:noFill/>
        </p:spPr>
        <p:txBody>
          <a:bodyPr vert="horz" wrap="square" lIns="216000" tIns="108000" rIns="216000" bIns="108000" rtlCol="0">
            <a:spAutoFit/>
          </a:bodyPr>
          <a:lstStyle/>
          <a:p>
            <a:pPr lvl="0"/>
            <a:r>
              <a:rPr kumimoji="1" lang="ja-JP" altLang="en-US" dirty="0" smtClean="0"/>
              <a:t>マスター テキストの書式設定</a:t>
            </a:r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-10695" y="652026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</a:lstStyle>
          <a:p>
            <a:fld id="{57702473-496F-4EA5-8617-C076904D98E0}" type="datetime1">
              <a:rPr lang="ja-JP" altLang="en-US" smtClean="0"/>
              <a:t>2021/3/15</a:t>
            </a:fld>
            <a:endParaRPr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392827" y="6525345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605295" y="6525345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</a:lstStyle>
          <a:p>
            <a:fld id="{D9550142-B990-490A-A107-ED7302A7FD5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1257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1" r:id="rId2"/>
    <p:sldLayoutId id="2147483654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kumimoji="1" sz="2400" b="1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Meiryo UI" panose="020B0604030504040204" pitchFamily="50" charset="-128"/>
        </a:defRPr>
      </a:lvl1pPr>
    </p:titleStyle>
    <p:bodyStyle>
      <a:lvl1pPr marL="342900" indent="-342900" algn="l" defTabSz="914400" rtl="0" eaLnBrk="1" latinLnBrk="0" hangingPunct="1">
        <a:spcBef>
          <a:spcPts val="600"/>
        </a:spcBef>
        <a:spcAft>
          <a:spcPts val="600"/>
        </a:spcAft>
        <a:buClr>
          <a:srgbClr val="002060"/>
        </a:buClr>
        <a:buFont typeface="Wingdings" panose="05000000000000000000" pitchFamily="2" charset="2"/>
        <a:buChar char="l"/>
        <a:defRPr kumimoji="1" sz="20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Meiryo UI" panose="020B0604030504040204" pitchFamily="50" charset="-128"/>
        </a:defRPr>
      </a:lvl1pPr>
      <a:lvl2pPr marL="742950" indent="-285750" algn="l" defTabSz="914400" rtl="0" eaLnBrk="1" latinLnBrk="0" hangingPunct="1">
        <a:spcBef>
          <a:spcPts val="600"/>
        </a:spcBef>
        <a:spcAft>
          <a:spcPts val="600"/>
        </a:spcAft>
        <a:buFont typeface="Arial" pitchFamily="34" charset="0"/>
        <a:buChar char="–"/>
        <a:defRPr kumimoji="1" sz="14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Meiryo UI" panose="020B0604030504040204" pitchFamily="50" charset="-128"/>
        </a:defRPr>
      </a:lvl2pPr>
      <a:lvl3pPr marL="1143000" indent="-228600" algn="l" defTabSz="914400" rtl="0" eaLnBrk="1" latinLnBrk="0" hangingPunct="1">
        <a:spcBef>
          <a:spcPts val="600"/>
        </a:spcBef>
        <a:spcAft>
          <a:spcPts val="600"/>
        </a:spcAft>
        <a:buFont typeface="Arial" pitchFamily="34" charset="0"/>
        <a:buChar char="•"/>
        <a:defRPr kumimoji="1" sz="105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Meiryo UI" panose="020B0604030504040204" pitchFamily="50" charset="-128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Meiryo UI" panose="020B0604030504040204" pitchFamily="50" charset="-128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Meiryo UI" panose="020B0604030504040204" pitchFamily="50" charset="-128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D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"/>
          <p:cNvSpPr/>
          <p:nvPr/>
        </p:nvSpPr>
        <p:spPr bwMode="auto">
          <a:xfrm>
            <a:off x="259207" y="3634034"/>
            <a:ext cx="9505056" cy="2156662"/>
          </a:xfrm>
          <a:prstGeom prst="roundRect">
            <a:avLst>
              <a:gd name="adj" fmla="val 2764"/>
            </a:avLst>
          </a:prstGeom>
          <a:noFill/>
          <a:ln w="69850" cmpd="dbl">
            <a:solidFill>
              <a:schemeClr val="bg1"/>
            </a:solidFill>
            <a:prstDash val="solid"/>
            <a:miter lim="800000"/>
            <a:headEnd/>
            <a:tailEnd/>
          </a:ln>
          <a:effectLst/>
          <a:extLst/>
        </p:spPr>
        <p:txBody>
          <a:bodyPr wrap="square" lIns="576000" rIns="576000" rtlCol="0" anchor="ctr"/>
          <a:lstStyle/>
          <a:p>
            <a:pPr marL="358775" indent="-358775" algn="just">
              <a:spcBef>
                <a:spcPts val="500"/>
              </a:spcBef>
              <a:spcAft>
                <a:spcPts val="500"/>
              </a:spcAft>
            </a:pPr>
            <a:r>
              <a:rPr kumimoji="0" lang="en-US" altLang="ja-JP" sz="1600" dirty="0" smtClean="0">
                <a:latin typeface="+mj-ea"/>
                <a:ea typeface="+mj-ea"/>
              </a:rPr>
              <a:t>※</a:t>
            </a:r>
            <a:r>
              <a:rPr kumimoji="0" lang="ja-JP" altLang="en-US" sz="1600" dirty="0" smtClean="0">
                <a:latin typeface="+mj-ea"/>
                <a:ea typeface="+mj-ea"/>
              </a:rPr>
              <a:t>　</a:t>
            </a:r>
            <a:r>
              <a:rPr kumimoji="0" lang="ja-JP" altLang="en-US" sz="1600" dirty="0">
                <a:latin typeface="+mj-ea"/>
              </a:rPr>
              <a:t>電気工事士法施行規則第２条の４の改正により、令和３年４月１日</a:t>
            </a:r>
            <a:r>
              <a:rPr kumimoji="0" lang="ja-JP" altLang="en-US" sz="1600" dirty="0" smtClean="0">
                <a:latin typeface="+mj-ea"/>
              </a:rPr>
              <a:t>以降に免状交付申請を行う場合、第一種電気工事士試験の合格日に関わらず、合格された</a:t>
            </a:r>
            <a:r>
              <a:rPr kumimoji="0" lang="ja-JP" altLang="en-US" sz="1600" dirty="0">
                <a:latin typeface="+mj-ea"/>
              </a:rPr>
              <a:t>全ての方が３年以上となります。なお、大学・高専の電気工学</a:t>
            </a:r>
            <a:r>
              <a:rPr kumimoji="0" lang="ja-JP" altLang="en-US" sz="1600" dirty="0" smtClean="0">
                <a:latin typeface="+mj-ea"/>
              </a:rPr>
              <a:t>系を卒業の</a:t>
            </a:r>
            <a:r>
              <a:rPr kumimoji="0" lang="ja-JP" altLang="en-US" sz="1600" dirty="0">
                <a:latin typeface="+mj-ea"/>
              </a:rPr>
              <a:t>方は、改正前から３年以上と</a:t>
            </a:r>
            <a:r>
              <a:rPr kumimoji="0" lang="ja-JP" altLang="en-US" sz="1600" dirty="0" smtClean="0">
                <a:latin typeface="+mj-ea"/>
              </a:rPr>
              <a:t>なっております。</a:t>
            </a:r>
            <a:endParaRPr kumimoji="0" lang="en-US" altLang="ja-JP" sz="1600" dirty="0">
              <a:latin typeface="+mj-ea"/>
              <a:ea typeface="+mj-ea"/>
            </a:endParaRPr>
          </a:p>
          <a:p>
            <a:pPr marL="358775" indent="-358775" algn="just">
              <a:spcBef>
                <a:spcPts val="500"/>
              </a:spcBef>
              <a:spcAft>
                <a:spcPts val="500"/>
              </a:spcAft>
            </a:pPr>
            <a:r>
              <a:rPr kumimoji="0" lang="en-US" altLang="ja-JP" sz="1600" dirty="0" smtClean="0">
                <a:latin typeface="+mj-ea"/>
                <a:ea typeface="+mj-ea"/>
              </a:rPr>
              <a:t>※</a:t>
            </a:r>
            <a:r>
              <a:rPr kumimoji="0" lang="ja-JP" altLang="en-US" sz="1600" dirty="0" smtClean="0">
                <a:latin typeface="+mj-ea"/>
                <a:ea typeface="+mj-ea"/>
              </a:rPr>
              <a:t>　免状交付申請の窓口が混雑する可能性がありますので、特段の事情がない限り郵送でのご提出をお願い申し上げます。</a:t>
            </a:r>
            <a:r>
              <a:rPr kumimoji="0" lang="ja-JP" altLang="en-US" sz="1600" dirty="0" smtClean="0">
                <a:latin typeface="+mj-ea"/>
              </a:rPr>
              <a:t>郵送</a:t>
            </a:r>
            <a:r>
              <a:rPr kumimoji="0" lang="ja-JP" altLang="en-US" sz="1600" dirty="0">
                <a:latin typeface="+mj-ea"/>
              </a:rPr>
              <a:t>の場合には、免状の交付が令和３年４月１日以降となることを前提に</a:t>
            </a:r>
            <a:r>
              <a:rPr kumimoji="0" lang="ja-JP" altLang="en-US" sz="1600" dirty="0" smtClean="0">
                <a:latin typeface="+mj-ea"/>
              </a:rPr>
              <a:t>、３月</a:t>
            </a:r>
            <a:r>
              <a:rPr kumimoji="0" lang="ja-JP" altLang="en-US" sz="1600" dirty="0">
                <a:latin typeface="+mj-ea"/>
              </a:rPr>
              <a:t>１８日から申請を可能と</a:t>
            </a:r>
            <a:r>
              <a:rPr kumimoji="0" lang="ja-JP" altLang="en-US" sz="1600" dirty="0" smtClean="0">
                <a:latin typeface="+mj-ea"/>
              </a:rPr>
              <a:t>します。</a:t>
            </a:r>
            <a:endParaRPr kumimoji="0" lang="en-US" altLang="ja-JP" sz="1600" dirty="0">
              <a:latin typeface="+mj-ea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15191" y="260648"/>
            <a:ext cx="9649072" cy="1661993"/>
          </a:xfrm>
          <a:noFill/>
        </p:spPr>
        <p:txBody>
          <a:bodyPr/>
          <a:lstStyle/>
          <a:p>
            <a:r>
              <a:rPr kumimoji="1" lang="ja-JP" altLang="en-US" sz="5400" dirty="0" smtClean="0">
                <a:solidFill>
                  <a:srgbClr val="FFFF00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sx="103000" sy="103000" algn="t" rotWithShape="0">
                    <a:prstClr val="black">
                      <a:alpha val="7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第１種電気工事士免状</a:t>
            </a:r>
            <a:r>
              <a:rPr kumimoji="1" lang="ja-JP" altLang="en-US" dirty="0" smtClean="0"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sx="103000" sy="103000" algn="t" rotWithShape="0">
                    <a:prstClr val="black">
                      <a:alpha val="7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</a:t>
            </a:r>
            <a:r>
              <a:rPr kumimoji="1" lang="ja-JP" altLang="en-US" sz="5400" dirty="0" smtClean="0">
                <a:solidFill>
                  <a:srgbClr val="FFFF00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sx="103000" sy="103000" algn="t" rotWithShape="0">
                    <a:prstClr val="black">
                      <a:alpha val="7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取得</a:t>
            </a:r>
            <a:r>
              <a:rPr kumimoji="1" lang="ja-JP" altLang="en-US" dirty="0" smtClean="0"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sx="103000" sy="103000" algn="t" rotWithShape="0">
                    <a:prstClr val="black">
                      <a:alpha val="7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</a:t>
            </a:r>
            <a:r>
              <a:rPr kumimoji="1" lang="en-US" altLang="ja-JP" sz="4800" dirty="0" smtClean="0">
                <a:solidFill>
                  <a:srgbClr val="FFFF00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sx="103000" sy="103000" algn="t" rotWithShape="0">
                    <a:prstClr val="black">
                      <a:alpha val="7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/>
            </a:r>
            <a:br>
              <a:rPr kumimoji="1" lang="en-US" altLang="ja-JP" sz="4800" dirty="0" smtClean="0">
                <a:solidFill>
                  <a:srgbClr val="FFFF00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sx="103000" sy="103000" algn="t" rotWithShape="0">
                    <a:prstClr val="black">
                      <a:alpha val="7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kumimoji="1" lang="ja-JP" altLang="en-US" dirty="0" smtClean="0"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sx="103000" sy="103000" algn="t" rotWithShape="0">
                    <a:prstClr val="black">
                      <a:alpha val="7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必要な</a:t>
            </a:r>
            <a:r>
              <a:rPr kumimoji="1" lang="ja-JP" altLang="en-US" sz="5400" dirty="0" smtClean="0">
                <a:solidFill>
                  <a:srgbClr val="FFFF00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sx="103000" sy="103000" algn="t" rotWithShape="0">
                    <a:prstClr val="black">
                      <a:alpha val="7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実務経験年数</a:t>
            </a:r>
            <a:r>
              <a:rPr kumimoji="1" lang="ja-JP" altLang="en-US" dirty="0" smtClean="0"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sx="103000" sy="103000" algn="t" rotWithShape="0">
                    <a:prstClr val="black">
                      <a:alpha val="7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</a:t>
            </a:r>
            <a:r>
              <a:rPr kumimoji="1" lang="ja-JP" altLang="en-US" sz="5400" dirty="0" smtClean="0">
                <a:solidFill>
                  <a:srgbClr val="FFFF00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sx="103000" sy="103000" algn="t" rotWithShape="0">
                    <a:prstClr val="black">
                      <a:alpha val="7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短縮</a:t>
            </a:r>
            <a:r>
              <a:rPr kumimoji="1" lang="ja-JP" altLang="en-US" dirty="0" smtClean="0"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sx="103000" sy="103000" algn="t" rotWithShape="0">
                    <a:prstClr val="black">
                      <a:alpha val="7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します！</a:t>
            </a:r>
            <a:endParaRPr kumimoji="1" lang="ja-JP" altLang="en-US" sz="4800" dirty="0"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sx="103000" sy="103000" algn="t" rotWithShape="0">
                  <a:prstClr val="black">
                    <a:alpha val="70000"/>
                  </a:prstClr>
                </a:outerShdw>
              </a:effectLst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4" name="角丸四角形 13"/>
          <p:cNvSpPr/>
          <p:nvPr/>
        </p:nvSpPr>
        <p:spPr bwMode="auto">
          <a:xfrm>
            <a:off x="2491455" y="2841946"/>
            <a:ext cx="5040560" cy="79208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wrap="none" rtlCol="0" anchor="ctr"/>
          <a:lstStyle/>
          <a:p>
            <a:pPr algn="ctr"/>
            <a:r>
              <a:rPr lang="ja-JP" altLang="en-US" sz="3600" dirty="0">
                <a:latin typeface="AR P丸ゴシック体E" panose="020F0900000000000000" pitchFamily="50" charset="-128"/>
                <a:ea typeface="AR P丸ゴシック体E" panose="020F0900000000000000" pitchFamily="50" charset="-128"/>
                <a:cs typeface="Meiryo UI" panose="020B0604030504040204" pitchFamily="50" charset="-128"/>
              </a:rPr>
              <a:t>令和３年４月１日</a:t>
            </a:r>
            <a:r>
              <a:rPr lang="ja-JP" altLang="en-US" sz="3600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  <a:cs typeface="Meiryo UI" panose="020B0604030504040204" pitchFamily="50" charset="-128"/>
              </a:rPr>
              <a:t>～</a:t>
            </a:r>
            <a:endParaRPr lang="ja-JP" altLang="en-US" sz="3600" dirty="0">
              <a:latin typeface="AR P丸ゴシック体E" panose="020F0900000000000000" pitchFamily="50" charset="-128"/>
              <a:ea typeface="AR P丸ゴシック体E" panose="020F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角丸四角形 7"/>
          <p:cNvSpPr/>
          <p:nvPr/>
        </p:nvSpPr>
        <p:spPr bwMode="auto">
          <a:xfrm>
            <a:off x="1712640" y="2049858"/>
            <a:ext cx="2880320" cy="792088"/>
          </a:xfrm>
          <a:prstGeom prst="roundRect">
            <a:avLst/>
          </a:prstGeom>
          <a:solidFill>
            <a:schemeClr val="bg1"/>
          </a:solidFill>
          <a:ln w="9525">
            <a:solidFill>
              <a:srgbClr val="B2B2B2"/>
            </a:solidFill>
            <a:miter lim="800000"/>
            <a:headEnd/>
            <a:tailEnd/>
          </a:ln>
          <a:effectLst/>
          <a:extLst/>
        </p:spPr>
        <p:txBody>
          <a:bodyPr wrap="none" rtlCol="0" anchor="b" anchorCtr="1"/>
          <a:lstStyle/>
          <a:p>
            <a:pPr algn="ctr"/>
            <a:r>
              <a:rPr lang="ja-JP" altLang="en-US" sz="4800" dirty="0">
                <a:solidFill>
                  <a:srgbClr val="FF000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  <a:cs typeface="Meiryo UI" panose="020B0604030504040204" pitchFamily="50" charset="-128"/>
              </a:rPr>
              <a:t>５年</a:t>
            </a:r>
            <a:r>
              <a:rPr lang="ja-JP" altLang="en-US" sz="4800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  <a:cs typeface="Meiryo UI" panose="020B0604030504040204" pitchFamily="50" charset="-128"/>
              </a:rPr>
              <a:t>以上</a:t>
            </a:r>
            <a:endParaRPr lang="ja-JP" altLang="en-US" sz="4800" dirty="0">
              <a:latin typeface="AR P丸ゴシック体E" panose="020F0900000000000000" pitchFamily="50" charset="-128"/>
              <a:ea typeface="AR P丸ゴシック体E" panose="020F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9" name="角丸四角形 8"/>
          <p:cNvSpPr/>
          <p:nvPr/>
        </p:nvSpPr>
        <p:spPr bwMode="auto">
          <a:xfrm>
            <a:off x="4664968" y="2049858"/>
            <a:ext cx="880282" cy="79208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wrap="none" rtlCol="0" anchor="b" anchorCtr="1"/>
          <a:lstStyle/>
          <a:p>
            <a:pPr algn="ctr"/>
            <a:r>
              <a:rPr lang="ja-JP" altLang="en-US" sz="4800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  <a:cs typeface="Meiryo UI" panose="020B0604030504040204" pitchFamily="50" charset="-128"/>
              </a:rPr>
              <a:t>⇒</a:t>
            </a:r>
            <a:endParaRPr lang="ja-JP" altLang="en-US" sz="4800" dirty="0">
              <a:latin typeface="AR P丸ゴシック体E" panose="020F0900000000000000" pitchFamily="50" charset="-128"/>
              <a:ea typeface="AR P丸ゴシック体E" panose="020F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10" name="角丸四角形 9"/>
          <p:cNvSpPr/>
          <p:nvPr/>
        </p:nvSpPr>
        <p:spPr bwMode="auto">
          <a:xfrm>
            <a:off x="5617258" y="2049858"/>
            <a:ext cx="2952328" cy="792088"/>
          </a:xfrm>
          <a:prstGeom prst="roundRect">
            <a:avLst/>
          </a:prstGeom>
          <a:solidFill>
            <a:schemeClr val="bg1"/>
          </a:solidFill>
          <a:ln w="9525">
            <a:solidFill>
              <a:srgbClr val="B2B2B2"/>
            </a:solidFill>
            <a:miter lim="800000"/>
            <a:headEnd/>
            <a:tailEnd/>
          </a:ln>
          <a:effectLst/>
          <a:extLst/>
        </p:spPr>
        <p:txBody>
          <a:bodyPr wrap="none" rtlCol="0" anchor="b" anchorCtr="1"/>
          <a:lstStyle/>
          <a:p>
            <a:pPr algn="ctr"/>
            <a:r>
              <a:rPr lang="ja-JP" altLang="en-US" sz="4800" dirty="0" smtClean="0">
                <a:solidFill>
                  <a:srgbClr val="FF000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  <a:cs typeface="Meiryo UI" panose="020B0604030504040204" pitchFamily="50" charset="-128"/>
              </a:rPr>
              <a:t>３年</a:t>
            </a:r>
            <a:r>
              <a:rPr lang="ja-JP" altLang="en-US" sz="4800" dirty="0">
                <a:latin typeface="AR P丸ゴシック体E" panose="020F0900000000000000" pitchFamily="50" charset="-128"/>
                <a:ea typeface="AR P丸ゴシック体E" panose="020F0900000000000000" pitchFamily="50" charset="-128"/>
                <a:cs typeface="Meiryo UI" panose="020B0604030504040204" pitchFamily="50" charset="-128"/>
              </a:rPr>
              <a:t>以上</a:t>
            </a: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0" y="5949280"/>
            <a:ext cx="9919273" cy="917219"/>
          </a:xfrm>
          <a:prstGeom prst="rect">
            <a:avLst/>
          </a:prstGeom>
          <a:solidFill>
            <a:schemeClr val="bg1">
              <a:alpha val="67000"/>
            </a:schemeClr>
          </a:solidFill>
        </p:spPr>
        <p:txBody>
          <a:bodyPr wrap="square" rtlCol="0" anchor="ctr" anchorCtr="0">
            <a:noAutofit/>
          </a:bodyPr>
          <a:lstStyle/>
          <a:p>
            <a:r>
              <a:rPr lang="en-US" altLang="ja-JP" sz="2000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2000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  <a:cs typeface="Meiryo UI" panose="020B0604030504040204" pitchFamily="50" charset="-128"/>
              </a:rPr>
              <a:t>お問い合わせ先</a:t>
            </a:r>
            <a:r>
              <a:rPr lang="en-US" altLang="ja-JP" sz="2000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  <a:cs typeface="Meiryo UI" panose="020B0604030504040204" pitchFamily="50" charset="-128"/>
              </a:rPr>
              <a:t>】</a:t>
            </a:r>
            <a:r>
              <a:rPr lang="ja-JP" altLang="en-US" sz="2000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  <a:cs typeface="Meiryo UI" panose="020B0604030504040204" pitchFamily="50" charset="-128"/>
              </a:rPr>
              <a:t>滋賀県防災危機管理局　電気担当</a:t>
            </a:r>
            <a:r>
              <a:rPr lang="ja-JP" altLang="en-US" sz="2000" dirty="0" smtClean="0">
                <a:latin typeface="+mj-lt"/>
                <a:ea typeface="AR P丸ゴシック体E" panose="020F0900000000000000" pitchFamily="50" charset="-128"/>
                <a:cs typeface="Meiryo UI" panose="020B0604030504040204" pitchFamily="50" charset="-128"/>
              </a:rPr>
              <a:t>（</a:t>
            </a:r>
            <a:r>
              <a:rPr lang="en-US" altLang="ja-JP" sz="2000" dirty="0" smtClean="0">
                <a:latin typeface="+mj-lt"/>
                <a:ea typeface="AR P丸ゴシック体E" panose="020F0900000000000000" pitchFamily="50" charset="-128"/>
                <a:cs typeface="Meiryo UI" panose="020B0604030504040204" pitchFamily="50" charset="-128"/>
              </a:rPr>
              <a:t>TEL</a:t>
            </a:r>
            <a:r>
              <a:rPr lang="ja-JP" altLang="en-US" sz="2000" dirty="0" smtClean="0">
                <a:latin typeface="+mj-lt"/>
                <a:ea typeface="AR P丸ゴシック体E" panose="020F0900000000000000" pitchFamily="50" charset="-128"/>
                <a:cs typeface="Meiryo UI" panose="020B0604030504040204" pitchFamily="50" charset="-128"/>
              </a:rPr>
              <a:t>：</a:t>
            </a:r>
            <a:r>
              <a:rPr lang="en-US" altLang="ja-JP" sz="2000" dirty="0" smtClean="0">
                <a:latin typeface="+mj-lt"/>
                <a:ea typeface="AR P丸ゴシック体E" panose="020F0900000000000000" pitchFamily="50" charset="-128"/>
                <a:cs typeface="Meiryo UI" panose="020B0604030504040204" pitchFamily="50" charset="-128"/>
              </a:rPr>
              <a:t>077-528-3433</a:t>
            </a:r>
            <a:r>
              <a:rPr lang="ja-JP" altLang="en-US" sz="2000" dirty="0" smtClean="0">
                <a:latin typeface="+mj-lt"/>
                <a:ea typeface="AR P丸ゴシック体E" panose="020F0900000000000000" pitchFamily="50" charset="-128"/>
                <a:cs typeface="Meiryo UI" panose="020B0604030504040204" pitchFamily="50" charset="-128"/>
              </a:rPr>
              <a:t>）</a:t>
            </a:r>
            <a:endParaRPr lang="en-US" altLang="ja-JP" sz="1600" dirty="0" smtClean="0">
              <a:latin typeface="+mj-lt"/>
              <a:ea typeface="AR P丸ゴシック体E" panose="020F0900000000000000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0882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【機○・記載例なし】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DDDDDD"/>
        </a:solidFill>
        <a:ln w="9525">
          <a:solidFill>
            <a:srgbClr val="B2B2B2"/>
          </a:solidFill>
          <a:miter lim="800000"/>
          <a:headEnd/>
          <a:tailEnd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wrap="none" rtlCol="0" anchor="ctr"/>
      <a:lstStyle>
        <a:defPPr algn="l">
          <a:defRPr kumimoji="0" sz="1800" dirty="0" smtClean="0">
            <a:latin typeface="Meiryo UI" panose="020B0604030504040204" pitchFamily="50" charset="-128"/>
            <a:ea typeface="Meiryo UI" panose="020B0604030504040204" pitchFamily="50" charset="-128"/>
          </a:defRPr>
        </a:defPPr>
      </a:lstStyle>
    </a:spDef>
    <a:txDef>
      <a:spPr>
        <a:noFill/>
      </a:spPr>
      <a:bodyPr wrap="square" rtlCol="0">
        <a:spAutoFit/>
      </a:bodyPr>
      <a:lstStyle>
        <a:defPPr>
          <a:defRPr kumimoji="1" dirty="0" smtClean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ヘッダー修正（PPT）.pptx" id="{BA91829E-AC79-4E60-8307-CE9768C582EC}" vid="{3DAD78C8-E631-4243-AE77-7CF5444DEDC9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25</Words>
  <Application>Microsoft Office PowerPoint</Application>
  <PresentationFormat>A4 210 x 297 mm</PresentationFormat>
  <Paragraphs>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AR P丸ゴシック体E</vt:lpstr>
      <vt:lpstr>Meiryo UI</vt:lpstr>
      <vt:lpstr>ＭＳ Ｐゴシック</vt:lpstr>
      <vt:lpstr>メイリオ</vt:lpstr>
      <vt:lpstr>Arial</vt:lpstr>
      <vt:lpstr>Calibri</vt:lpstr>
      <vt:lpstr>Wingdings</vt:lpstr>
      <vt:lpstr>【機○・記載例なし】</vt:lpstr>
      <vt:lpstr>第１種電気工事士免状の取得に 必要な実務経験年数を短縮します！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2021-01-13T07:29:58Z</dcterms:created>
  <dcterms:modified xsi:type="dcterms:W3CDTF">2021-03-15T08:57:23Z</dcterms:modified>
</cp:coreProperties>
</file>