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732" r:id="rId2"/>
    <p:sldMasterId id="2147483816" r:id="rId3"/>
    <p:sldMasterId id="2147483852" r:id="rId4"/>
  </p:sldMasterIdLst>
  <p:notesMasterIdLst>
    <p:notesMasterId r:id="rId13"/>
  </p:notesMasterIdLst>
  <p:handoutMasterIdLst>
    <p:handoutMasterId r:id="rId14"/>
  </p:handoutMasterIdLst>
  <p:sldIdLst>
    <p:sldId id="335" r:id="rId5"/>
    <p:sldId id="369" r:id="rId6"/>
    <p:sldId id="372" r:id="rId7"/>
    <p:sldId id="307" r:id="rId8"/>
    <p:sldId id="336" r:id="rId9"/>
    <p:sldId id="373" r:id="rId10"/>
    <p:sldId id="358" r:id="rId11"/>
    <p:sldId id="368" r:id="rId12"/>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1">
          <p15:clr>
            <a:srgbClr val="A4A3A4"/>
          </p15:clr>
        </p15:guide>
        <p15:guide id="2" pos="2145">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OKUDAHATSUMI" initials="T"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CFF33"/>
    <a:srgbClr val="FDFDA1"/>
    <a:srgbClr val="D6F7F8"/>
    <a:srgbClr val="DF11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16D9F66E-5EB9-4882-86FB-DCBF35E3C3E4}" styleName="中間スタイル 4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574" autoAdjust="0"/>
    <p:restoredTop sz="72868" autoAdjust="0"/>
  </p:normalViewPr>
  <p:slideViewPr>
    <p:cSldViewPr>
      <p:cViewPr varScale="1">
        <p:scale>
          <a:sx n="115" d="100"/>
          <a:sy n="115" d="100"/>
        </p:scale>
        <p:origin x="132" y="6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p:scale>
          <a:sx n="166" d="100"/>
          <a:sy n="166" d="100"/>
        </p:scale>
        <p:origin x="498" y="-1824"/>
      </p:cViewPr>
      <p:guideLst>
        <p:guide orient="horz" pos="3131"/>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41232F0-043D-43BA-92C6-F0E06AAA5F8B}" type="doc">
      <dgm:prSet loTypeId="urn:microsoft.com/office/officeart/2005/8/layout/cycle5" loCatId="cycle" qsTypeId="urn:microsoft.com/office/officeart/2005/8/quickstyle/simple1" qsCatId="simple" csTypeId="urn:microsoft.com/office/officeart/2005/8/colors/colorful1" csCatId="colorful" phldr="1"/>
      <dgm:spPr/>
      <dgm:t>
        <a:bodyPr/>
        <a:lstStyle/>
        <a:p>
          <a:endParaRPr kumimoji="1" lang="ja-JP" altLang="en-US"/>
        </a:p>
      </dgm:t>
    </dgm:pt>
    <dgm:pt modelId="{38A0B700-5B00-4AE8-82E8-B6CADDD7245D}">
      <dgm:prSet phldrT="[テキスト]"/>
      <dgm:spPr/>
      <dgm:t>
        <a:bodyPr/>
        <a:lstStyle/>
        <a:p>
          <a:r>
            <a:rPr kumimoji="1" lang="ja-JP" altLang="en-US" dirty="0" smtClean="0">
              <a:latin typeface="HGPｺﾞｼｯｸE" panose="020B0900000000000000" pitchFamily="50" charset="-128"/>
              <a:ea typeface="HGPｺﾞｼｯｸE" panose="020B0900000000000000" pitchFamily="50" charset="-128"/>
            </a:rPr>
            <a:t>①目的・課題</a:t>
          </a:r>
          <a:endParaRPr kumimoji="1" lang="ja-JP" altLang="en-US" dirty="0">
            <a:latin typeface="HGPｺﾞｼｯｸE" panose="020B0900000000000000" pitchFamily="50" charset="-128"/>
            <a:ea typeface="HGPｺﾞｼｯｸE" panose="020B0900000000000000" pitchFamily="50" charset="-128"/>
          </a:endParaRPr>
        </a:p>
      </dgm:t>
    </dgm:pt>
    <dgm:pt modelId="{F01CB636-24CC-4804-86EA-A9B4115C4856}" type="parTrans" cxnId="{E7482CB0-3593-4A98-AB23-134F642CC45C}">
      <dgm:prSet/>
      <dgm:spPr/>
      <dgm:t>
        <a:bodyPr/>
        <a:lstStyle/>
        <a:p>
          <a:endParaRPr kumimoji="1" lang="ja-JP" altLang="en-US"/>
        </a:p>
      </dgm:t>
    </dgm:pt>
    <dgm:pt modelId="{F7FD4002-AFDE-4B8C-969D-B7BD4856A199}" type="sibTrans" cxnId="{E7482CB0-3593-4A98-AB23-134F642CC45C}">
      <dgm:prSet/>
      <dgm:spPr/>
      <dgm:t>
        <a:bodyPr/>
        <a:lstStyle/>
        <a:p>
          <a:endParaRPr kumimoji="1" lang="ja-JP" altLang="en-US"/>
        </a:p>
      </dgm:t>
    </dgm:pt>
    <dgm:pt modelId="{43A9E961-A858-454F-9392-5EE1546A69BA}">
      <dgm:prSet phldrT="[テキスト]"/>
      <dgm:spPr/>
      <dgm:t>
        <a:bodyPr/>
        <a:lstStyle/>
        <a:p>
          <a:r>
            <a:rPr kumimoji="1" lang="ja-JP" altLang="en-US" dirty="0" smtClean="0">
              <a:latin typeface="HGPｺﾞｼｯｸE" panose="020B0900000000000000" pitchFamily="50" charset="-128"/>
              <a:ea typeface="HGPｺﾞｼｯｸE" panose="020B0900000000000000" pitchFamily="50" charset="-128"/>
            </a:rPr>
            <a:t>②情報の収集・方法の検討</a:t>
          </a:r>
          <a:endParaRPr kumimoji="1" lang="ja-JP" altLang="en-US" dirty="0">
            <a:latin typeface="HGPｺﾞｼｯｸE" panose="020B0900000000000000" pitchFamily="50" charset="-128"/>
            <a:ea typeface="HGPｺﾞｼｯｸE" panose="020B0900000000000000" pitchFamily="50" charset="-128"/>
          </a:endParaRPr>
        </a:p>
      </dgm:t>
    </dgm:pt>
    <dgm:pt modelId="{1BBA67F5-FBC8-48FB-905D-9AE6224740EF}" type="parTrans" cxnId="{3C8B59D9-7B3C-49C6-8743-2EB68D745E02}">
      <dgm:prSet/>
      <dgm:spPr/>
      <dgm:t>
        <a:bodyPr/>
        <a:lstStyle/>
        <a:p>
          <a:endParaRPr kumimoji="1" lang="ja-JP" altLang="en-US"/>
        </a:p>
      </dgm:t>
    </dgm:pt>
    <dgm:pt modelId="{43DBB031-0A57-46B6-8C19-9AA7B9645E56}" type="sibTrans" cxnId="{3C8B59D9-7B3C-49C6-8743-2EB68D745E02}">
      <dgm:prSet/>
      <dgm:spPr/>
      <dgm:t>
        <a:bodyPr/>
        <a:lstStyle/>
        <a:p>
          <a:endParaRPr kumimoji="1" lang="ja-JP" altLang="en-US"/>
        </a:p>
      </dgm:t>
    </dgm:pt>
    <dgm:pt modelId="{7891C70C-0422-4876-A2BC-83697EF0EC36}">
      <dgm:prSet phldrT="[テキスト]"/>
      <dgm:spPr/>
      <dgm:t>
        <a:bodyPr/>
        <a:lstStyle/>
        <a:p>
          <a:r>
            <a:rPr kumimoji="1" lang="ja-JP" altLang="en-US" dirty="0" smtClean="0">
              <a:latin typeface="HGPｺﾞｼｯｸE" panose="020B0900000000000000" pitchFamily="50" charset="-128"/>
              <a:ea typeface="HGPｺﾞｼｯｸE" panose="020B0900000000000000" pitchFamily="50" charset="-128"/>
            </a:rPr>
            <a:t>③決定</a:t>
          </a:r>
          <a:endParaRPr kumimoji="1" lang="ja-JP" altLang="en-US" dirty="0">
            <a:latin typeface="HGPｺﾞｼｯｸE" panose="020B0900000000000000" pitchFamily="50" charset="-128"/>
            <a:ea typeface="HGPｺﾞｼｯｸE" panose="020B0900000000000000" pitchFamily="50" charset="-128"/>
          </a:endParaRPr>
        </a:p>
      </dgm:t>
    </dgm:pt>
    <dgm:pt modelId="{D8E3C537-E516-4731-9CBC-5677491AE7D0}" type="parTrans" cxnId="{9703D513-C4DD-4F2E-8768-4ED325F10377}">
      <dgm:prSet/>
      <dgm:spPr/>
      <dgm:t>
        <a:bodyPr/>
        <a:lstStyle/>
        <a:p>
          <a:endParaRPr kumimoji="1" lang="ja-JP" altLang="en-US"/>
        </a:p>
      </dgm:t>
    </dgm:pt>
    <dgm:pt modelId="{1A58D1C4-810D-4CCE-9B9D-D5F9D958A323}" type="sibTrans" cxnId="{9703D513-C4DD-4F2E-8768-4ED325F10377}">
      <dgm:prSet/>
      <dgm:spPr/>
      <dgm:t>
        <a:bodyPr/>
        <a:lstStyle/>
        <a:p>
          <a:endParaRPr kumimoji="1" lang="ja-JP" altLang="en-US"/>
        </a:p>
      </dgm:t>
    </dgm:pt>
    <dgm:pt modelId="{7728CC4F-83A3-4BBA-9558-4FB7A6515DBA}">
      <dgm:prSet phldrT="[テキスト]"/>
      <dgm:spPr/>
      <dgm:t>
        <a:bodyPr/>
        <a:lstStyle/>
        <a:p>
          <a:r>
            <a:rPr kumimoji="1" lang="ja-JP" altLang="en-US" dirty="0" smtClean="0">
              <a:latin typeface="HGPｺﾞｼｯｸE" panose="020B0900000000000000" pitchFamily="50" charset="-128"/>
              <a:ea typeface="HGPｺﾞｼｯｸE" panose="020B0900000000000000" pitchFamily="50" charset="-128"/>
            </a:rPr>
            <a:t>⑤評価・反省</a:t>
          </a:r>
          <a:endParaRPr kumimoji="1" lang="ja-JP" altLang="en-US" dirty="0">
            <a:latin typeface="HGPｺﾞｼｯｸE" panose="020B0900000000000000" pitchFamily="50" charset="-128"/>
            <a:ea typeface="HGPｺﾞｼｯｸE" panose="020B0900000000000000" pitchFamily="50" charset="-128"/>
          </a:endParaRPr>
        </a:p>
      </dgm:t>
    </dgm:pt>
    <dgm:pt modelId="{9094068E-C948-4C28-95F6-13BD8251BE5F}" type="parTrans" cxnId="{643934A3-B9AA-4FE8-B389-CF5C3E402BDF}">
      <dgm:prSet/>
      <dgm:spPr/>
      <dgm:t>
        <a:bodyPr/>
        <a:lstStyle/>
        <a:p>
          <a:endParaRPr kumimoji="1" lang="ja-JP" altLang="en-US"/>
        </a:p>
      </dgm:t>
    </dgm:pt>
    <dgm:pt modelId="{E13CE154-5BC8-4458-BFE7-0851248E044D}" type="sibTrans" cxnId="{643934A3-B9AA-4FE8-B389-CF5C3E402BDF}">
      <dgm:prSet/>
      <dgm:spPr/>
      <dgm:t>
        <a:bodyPr/>
        <a:lstStyle/>
        <a:p>
          <a:endParaRPr kumimoji="1" lang="ja-JP" altLang="en-US"/>
        </a:p>
      </dgm:t>
    </dgm:pt>
    <dgm:pt modelId="{E1A26811-7B2A-4A9F-9A0D-5125D18DE0D2}">
      <dgm:prSet phldrT="[テキスト]"/>
      <dgm:spPr/>
      <dgm:t>
        <a:bodyPr/>
        <a:lstStyle/>
        <a:p>
          <a:r>
            <a:rPr kumimoji="1" lang="ja-JP" altLang="en-US" dirty="0" smtClean="0">
              <a:latin typeface="HGPｺﾞｼｯｸE" panose="020B0900000000000000" pitchFamily="50" charset="-128"/>
              <a:ea typeface="HGPｺﾞｼｯｸE" panose="020B0900000000000000" pitchFamily="50" charset="-128"/>
            </a:rPr>
            <a:t>④実行</a:t>
          </a:r>
          <a:r>
            <a:rPr kumimoji="1" lang="en-US" altLang="ja-JP" dirty="0" smtClean="0">
              <a:latin typeface="HGPｺﾞｼｯｸE" panose="020B0900000000000000" pitchFamily="50" charset="-128"/>
              <a:ea typeface="HGPｺﾞｼｯｸE" panose="020B0900000000000000" pitchFamily="50" charset="-128"/>
            </a:rPr>
            <a:t>(</a:t>
          </a:r>
          <a:r>
            <a:rPr kumimoji="1" lang="ja-JP" altLang="en-US" dirty="0" smtClean="0">
              <a:latin typeface="HGPｺﾞｼｯｸE" panose="020B0900000000000000" pitchFamily="50" charset="-128"/>
              <a:ea typeface="HGPｺﾞｼｯｸE" panose="020B0900000000000000" pitchFamily="50" charset="-128"/>
            </a:rPr>
            <a:t>購入</a:t>
          </a:r>
          <a:r>
            <a:rPr kumimoji="1" lang="en-US" altLang="ja-JP" dirty="0" smtClean="0">
              <a:latin typeface="HGPｺﾞｼｯｸE" panose="020B0900000000000000" pitchFamily="50" charset="-128"/>
              <a:ea typeface="HGPｺﾞｼｯｸE" panose="020B0900000000000000" pitchFamily="50" charset="-128"/>
            </a:rPr>
            <a:t>)</a:t>
          </a:r>
          <a:endParaRPr kumimoji="1" lang="ja-JP" altLang="en-US" dirty="0">
            <a:latin typeface="HGPｺﾞｼｯｸE" panose="020B0900000000000000" pitchFamily="50" charset="-128"/>
            <a:ea typeface="HGPｺﾞｼｯｸE" panose="020B0900000000000000" pitchFamily="50" charset="-128"/>
          </a:endParaRPr>
        </a:p>
      </dgm:t>
    </dgm:pt>
    <dgm:pt modelId="{AF4629FB-85B0-450E-8F04-13CE04176161}" type="parTrans" cxnId="{4360BEF7-718B-4292-86F8-6DFE3E3091E5}">
      <dgm:prSet/>
      <dgm:spPr/>
      <dgm:t>
        <a:bodyPr/>
        <a:lstStyle/>
        <a:p>
          <a:endParaRPr kumimoji="1" lang="ja-JP" altLang="en-US"/>
        </a:p>
      </dgm:t>
    </dgm:pt>
    <dgm:pt modelId="{D0E91BCF-AB9A-4246-9F26-DA27EA472B35}" type="sibTrans" cxnId="{4360BEF7-718B-4292-86F8-6DFE3E3091E5}">
      <dgm:prSet/>
      <dgm:spPr/>
      <dgm:t>
        <a:bodyPr/>
        <a:lstStyle/>
        <a:p>
          <a:endParaRPr kumimoji="1" lang="ja-JP" altLang="en-US"/>
        </a:p>
      </dgm:t>
    </dgm:pt>
    <dgm:pt modelId="{649988EA-1BCE-49CE-B735-79995725664E}" type="pres">
      <dgm:prSet presAssocID="{F41232F0-043D-43BA-92C6-F0E06AAA5F8B}" presName="cycle" presStyleCnt="0">
        <dgm:presLayoutVars>
          <dgm:dir/>
          <dgm:resizeHandles val="exact"/>
        </dgm:presLayoutVars>
      </dgm:prSet>
      <dgm:spPr/>
      <dgm:t>
        <a:bodyPr/>
        <a:lstStyle/>
        <a:p>
          <a:endParaRPr kumimoji="1" lang="ja-JP" altLang="en-US"/>
        </a:p>
      </dgm:t>
    </dgm:pt>
    <dgm:pt modelId="{669F2D59-74C1-4E2E-A414-153C7AEC20B5}" type="pres">
      <dgm:prSet presAssocID="{38A0B700-5B00-4AE8-82E8-B6CADDD7245D}" presName="node" presStyleLbl="node1" presStyleIdx="0" presStyleCnt="5" custScaleX="151431">
        <dgm:presLayoutVars>
          <dgm:bulletEnabled val="1"/>
        </dgm:presLayoutVars>
      </dgm:prSet>
      <dgm:spPr/>
      <dgm:t>
        <a:bodyPr/>
        <a:lstStyle/>
        <a:p>
          <a:endParaRPr kumimoji="1" lang="ja-JP" altLang="en-US"/>
        </a:p>
      </dgm:t>
    </dgm:pt>
    <dgm:pt modelId="{23B4EAD7-E7D3-4301-9CC6-73EB2E515879}" type="pres">
      <dgm:prSet presAssocID="{38A0B700-5B00-4AE8-82E8-B6CADDD7245D}" presName="spNode" presStyleCnt="0"/>
      <dgm:spPr/>
    </dgm:pt>
    <dgm:pt modelId="{2654422F-1628-4BBB-86B6-F17FB844DF07}" type="pres">
      <dgm:prSet presAssocID="{F7FD4002-AFDE-4B8C-969D-B7BD4856A199}" presName="sibTrans" presStyleLbl="sibTrans1D1" presStyleIdx="0" presStyleCnt="5"/>
      <dgm:spPr/>
      <dgm:t>
        <a:bodyPr/>
        <a:lstStyle/>
        <a:p>
          <a:endParaRPr kumimoji="1" lang="ja-JP" altLang="en-US"/>
        </a:p>
      </dgm:t>
    </dgm:pt>
    <dgm:pt modelId="{8B9C82E6-07A9-4DE2-8EB6-0F07705EA5FC}" type="pres">
      <dgm:prSet presAssocID="{43A9E961-A858-454F-9392-5EE1546A69BA}" presName="node" presStyleLbl="node1" presStyleIdx="1" presStyleCnt="5" custScaleX="157497">
        <dgm:presLayoutVars>
          <dgm:bulletEnabled val="1"/>
        </dgm:presLayoutVars>
      </dgm:prSet>
      <dgm:spPr/>
      <dgm:t>
        <a:bodyPr/>
        <a:lstStyle/>
        <a:p>
          <a:endParaRPr kumimoji="1" lang="ja-JP" altLang="en-US"/>
        </a:p>
      </dgm:t>
    </dgm:pt>
    <dgm:pt modelId="{5FC3AEA8-21CB-40D7-94B7-D52BA0E63F43}" type="pres">
      <dgm:prSet presAssocID="{43A9E961-A858-454F-9392-5EE1546A69BA}" presName="spNode" presStyleCnt="0"/>
      <dgm:spPr/>
    </dgm:pt>
    <dgm:pt modelId="{D73EDD03-FC08-4081-938B-687B413E74A1}" type="pres">
      <dgm:prSet presAssocID="{43DBB031-0A57-46B6-8C19-9AA7B9645E56}" presName="sibTrans" presStyleLbl="sibTrans1D1" presStyleIdx="1" presStyleCnt="5"/>
      <dgm:spPr/>
      <dgm:t>
        <a:bodyPr/>
        <a:lstStyle/>
        <a:p>
          <a:endParaRPr kumimoji="1" lang="ja-JP" altLang="en-US"/>
        </a:p>
      </dgm:t>
    </dgm:pt>
    <dgm:pt modelId="{AB2C6402-3026-4941-A174-34E6CDBC42BD}" type="pres">
      <dgm:prSet presAssocID="{7891C70C-0422-4876-A2BC-83697EF0EC36}" presName="node" presStyleLbl="node1" presStyleIdx="2" presStyleCnt="5" custScaleX="136278" custScaleY="95733" custRadScaleRad="111498" custRadScaleInc="-35659">
        <dgm:presLayoutVars>
          <dgm:bulletEnabled val="1"/>
        </dgm:presLayoutVars>
      </dgm:prSet>
      <dgm:spPr/>
      <dgm:t>
        <a:bodyPr/>
        <a:lstStyle/>
        <a:p>
          <a:endParaRPr kumimoji="1" lang="ja-JP" altLang="en-US"/>
        </a:p>
      </dgm:t>
    </dgm:pt>
    <dgm:pt modelId="{254480BB-3BDC-470F-84A6-872EC368E835}" type="pres">
      <dgm:prSet presAssocID="{7891C70C-0422-4876-A2BC-83697EF0EC36}" presName="spNode" presStyleCnt="0"/>
      <dgm:spPr/>
    </dgm:pt>
    <dgm:pt modelId="{993FA56C-D315-46E8-86E0-0C0D70801213}" type="pres">
      <dgm:prSet presAssocID="{1A58D1C4-810D-4CCE-9B9D-D5F9D958A323}" presName="sibTrans" presStyleLbl="sibTrans1D1" presStyleIdx="2" presStyleCnt="5"/>
      <dgm:spPr/>
      <dgm:t>
        <a:bodyPr/>
        <a:lstStyle/>
        <a:p>
          <a:endParaRPr kumimoji="1" lang="ja-JP" altLang="en-US"/>
        </a:p>
      </dgm:t>
    </dgm:pt>
    <dgm:pt modelId="{83846B6C-5416-430F-BB39-97B2190754D7}" type="pres">
      <dgm:prSet presAssocID="{E1A26811-7B2A-4A9F-9A0D-5125D18DE0D2}" presName="node" presStyleLbl="node1" presStyleIdx="3" presStyleCnt="5" custScaleX="141227" custScaleY="96008" custRadScaleRad="103300" custRadScaleInc="13985">
        <dgm:presLayoutVars>
          <dgm:bulletEnabled val="1"/>
        </dgm:presLayoutVars>
      </dgm:prSet>
      <dgm:spPr/>
      <dgm:t>
        <a:bodyPr/>
        <a:lstStyle/>
        <a:p>
          <a:endParaRPr kumimoji="1" lang="ja-JP" altLang="en-US"/>
        </a:p>
      </dgm:t>
    </dgm:pt>
    <dgm:pt modelId="{5FF79B3A-7317-46C4-BD0A-5B396CDA3994}" type="pres">
      <dgm:prSet presAssocID="{E1A26811-7B2A-4A9F-9A0D-5125D18DE0D2}" presName="spNode" presStyleCnt="0"/>
      <dgm:spPr/>
    </dgm:pt>
    <dgm:pt modelId="{7533A715-5309-4959-B2FC-C8C50894A99B}" type="pres">
      <dgm:prSet presAssocID="{D0E91BCF-AB9A-4246-9F26-DA27EA472B35}" presName="sibTrans" presStyleLbl="sibTrans1D1" presStyleIdx="3" presStyleCnt="5"/>
      <dgm:spPr/>
      <dgm:t>
        <a:bodyPr/>
        <a:lstStyle/>
        <a:p>
          <a:endParaRPr kumimoji="1" lang="ja-JP" altLang="en-US"/>
        </a:p>
      </dgm:t>
    </dgm:pt>
    <dgm:pt modelId="{7030157C-25AC-4EDD-8CD8-1C8F6DB5F871}" type="pres">
      <dgm:prSet presAssocID="{7728CC4F-83A3-4BBA-9558-4FB7A6515DBA}" presName="node" presStyleLbl="node1" presStyleIdx="4" presStyleCnt="5" custScaleX="152966">
        <dgm:presLayoutVars>
          <dgm:bulletEnabled val="1"/>
        </dgm:presLayoutVars>
      </dgm:prSet>
      <dgm:spPr/>
      <dgm:t>
        <a:bodyPr/>
        <a:lstStyle/>
        <a:p>
          <a:endParaRPr kumimoji="1" lang="ja-JP" altLang="en-US"/>
        </a:p>
      </dgm:t>
    </dgm:pt>
    <dgm:pt modelId="{90CD62C2-066F-4D6B-8644-E27AC2252C5E}" type="pres">
      <dgm:prSet presAssocID="{7728CC4F-83A3-4BBA-9558-4FB7A6515DBA}" presName="spNode" presStyleCnt="0"/>
      <dgm:spPr/>
    </dgm:pt>
    <dgm:pt modelId="{D42B44C5-A25C-4712-AC5C-1A0B47B87190}" type="pres">
      <dgm:prSet presAssocID="{E13CE154-5BC8-4458-BFE7-0851248E044D}" presName="sibTrans" presStyleLbl="sibTrans1D1" presStyleIdx="4" presStyleCnt="5"/>
      <dgm:spPr/>
      <dgm:t>
        <a:bodyPr/>
        <a:lstStyle/>
        <a:p>
          <a:endParaRPr kumimoji="1" lang="ja-JP" altLang="en-US"/>
        </a:p>
      </dgm:t>
    </dgm:pt>
  </dgm:ptLst>
  <dgm:cxnLst>
    <dgm:cxn modelId="{09A99ADC-1948-4538-9A05-CB3E4350528A}" type="presOf" srcId="{7728CC4F-83A3-4BBA-9558-4FB7A6515DBA}" destId="{7030157C-25AC-4EDD-8CD8-1C8F6DB5F871}" srcOrd="0" destOrd="0" presId="urn:microsoft.com/office/officeart/2005/8/layout/cycle5"/>
    <dgm:cxn modelId="{643934A3-B9AA-4FE8-B389-CF5C3E402BDF}" srcId="{F41232F0-043D-43BA-92C6-F0E06AAA5F8B}" destId="{7728CC4F-83A3-4BBA-9558-4FB7A6515DBA}" srcOrd="4" destOrd="0" parTransId="{9094068E-C948-4C28-95F6-13BD8251BE5F}" sibTransId="{E13CE154-5BC8-4458-BFE7-0851248E044D}"/>
    <dgm:cxn modelId="{0543DBAB-BA7B-4C37-9FC9-DDA9F0F54CC3}" type="presOf" srcId="{43A9E961-A858-454F-9392-5EE1546A69BA}" destId="{8B9C82E6-07A9-4DE2-8EB6-0F07705EA5FC}" srcOrd="0" destOrd="0" presId="urn:microsoft.com/office/officeart/2005/8/layout/cycle5"/>
    <dgm:cxn modelId="{815E1A74-D7F0-412F-BF44-E6A7203710AB}" type="presOf" srcId="{38A0B700-5B00-4AE8-82E8-B6CADDD7245D}" destId="{669F2D59-74C1-4E2E-A414-153C7AEC20B5}" srcOrd="0" destOrd="0" presId="urn:microsoft.com/office/officeart/2005/8/layout/cycle5"/>
    <dgm:cxn modelId="{E0A5BF6C-E33F-482A-87D9-B6AD9984D8DC}" type="presOf" srcId="{E1A26811-7B2A-4A9F-9A0D-5125D18DE0D2}" destId="{83846B6C-5416-430F-BB39-97B2190754D7}" srcOrd="0" destOrd="0" presId="urn:microsoft.com/office/officeart/2005/8/layout/cycle5"/>
    <dgm:cxn modelId="{4360BEF7-718B-4292-86F8-6DFE3E3091E5}" srcId="{F41232F0-043D-43BA-92C6-F0E06AAA5F8B}" destId="{E1A26811-7B2A-4A9F-9A0D-5125D18DE0D2}" srcOrd="3" destOrd="0" parTransId="{AF4629FB-85B0-450E-8F04-13CE04176161}" sibTransId="{D0E91BCF-AB9A-4246-9F26-DA27EA472B35}"/>
    <dgm:cxn modelId="{717746FC-4A3A-47F2-AFDA-09D4700F6191}" type="presOf" srcId="{1A58D1C4-810D-4CCE-9B9D-D5F9D958A323}" destId="{993FA56C-D315-46E8-86E0-0C0D70801213}" srcOrd="0" destOrd="0" presId="urn:microsoft.com/office/officeart/2005/8/layout/cycle5"/>
    <dgm:cxn modelId="{3C8B59D9-7B3C-49C6-8743-2EB68D745E02}" srcId="{F41232F0-043D-43BA-92C6-F0E06AAA5F8B}" destId="{43A9E961-A858-454F-9392-5EE1546A69BA}" srcOrd="1" destOrd="0" parTransId="{1BBA67F5-FBC8-48FB-905D-9AE6224740EF}" sibTransId="{43DBB031-0A57-46B6-8C19-9AA7B9645E56}"/>
    <dgm:cxn modelId="{9703D513-C4DD-4F2E-8768-4ED325F10377}" srcId="{F41232F0-043D-43BA-92C6-F0E06AAA5F8B}" destId="{7891C70C-0422-4876-A2BC-83697EF0EC36}" srcOrd="2" destOrd="0" parTransId="{D8E3C537-E516-4731-9CBC-5677491AE7D0}" sibTransId="{1A58D1C4-810D-4CCE-9B9D-D5F9D958A323}"/>
    <dgm:cxn modelId="{91DCB345-AFAA-4DE9-BC5A-7E8F9F2236E7}" type="presOf" srcId="{E13CE154-5BC8-4458-BFE7-0851248E044D}" destId="{D42B44C5-A25C-4712-AC5C-1A0B47B87190}" srcOrd="0" destOrd="0" presId="urn:microsoft.com/office/officeart/2005/8/layout/cycle5"/>
    <dgm:cxn modelId="{E7482CB0-3593-4A98-AB23-134F642CC45C}" srcId="{F41232F0-043D-43BA-92C6-F0E06AAA5F8B}" destId="{38A0B700-5B00-4AE8-82E8-B6CADDD7245D}" srcOrd="0" destOrd="0" parTransId="{F01CB636-24CC-4804-86EA-A9B4115C4856}" sibTransId="{F7FD4002-AFDE-4B8C-969D-B7BD4856A199}"/>
    <dgm:cxn modelId="{CC6CBE16-7906-4089-BDB7-32C78E2E726D}" type="presOf" srcId="{F41232F0-043D-43BA-92C6-F0E06AAA5F8B}" destId="{649988EA-1BCE-49CE-B735-79995725664E}" srcOrd="0" destOrd="0" presId="urn:microsoft.com/office/officeart/2005/8/layout/cycle5"/>
    <dgm:cxn modelId="{344CD0AF-EE73-42C9-B44F-C61FE7A699FB}" type="presOf" srcId="{F7FD4002-AFDE-4B8C-969D-B7BD4856A199}" destId="{2654422F-1628-4BBB-86B6-F17FB844DF07}" srcOrd="0" destOrd="0" presId="urn:microsoft.com/office/officeart/2005/8/layout/cycle5"/>
    <dgm:cxn modelId="{21653A66-903D-4B5B-B285-EAA500C95B87}" type="presOf" srcId="{7891C70C-0422-4876-A2BC-83697EF0EC36}" destId="{AB2C6402-3026-4941-A174-34E6CDBC42BD}" srcOrd="0" destOrd="0" presId="urn:microsoft.com/office/officeart/2005/8/layout/cycle5"/>
    <dgm:cxn modelId="{CBB53188-C9C1-424D-AF7A-B86C958F2CAD}" type="presOf" srcId="{D0E91BCF-AB9A-4246-9F26-DA27EA472B35}" destId="{7533A715-5309-4959-B2FC-C8C50894A99B}" srcOrd="0" destOrd="0" presId="urn:microsoft.com/office/officeart/2005/8/layout/cycle5"/>
    <dgm:cxn modelId="{484F547D-2D86-4A62-9703-F96DE69C7065}" type="presOf" srcId="{43DBB031-0A57-46B6-8C19-9AA7B9645E56}" destId="{D73EDD03-FC08-4081-938B-687B413E74A1}" srcOrd="0" destOrd="0" presId="urn:microsoft.com/office/officeart/2005/8/layout/cycle5"/>
    <dgm:cxn modelId="{11ABA148-A001-4BDF-AE21-723302F8CC63}" type="presParOf" srcId="{649988EA-1BCE-49CE-B735-79995725664E}" destId="{669F2D59-74C1-4E2E-A414-153C7AEC20B5}" srcOrd="0" destOrd="0" presId="urn:microsoft.com/office/officeart/2005/8/layout/cycle5"/>
    <dgm:cxn modelId="{05560C11-A0F6-40EE-99FE-7823BEE82A3A}" type="presParOf" srcId="{649988EA-1BCE-49CE-B735-79995725664E}" destId="{23B4EAD7-E7D3-4301-9CC6-73EB2E515879}" srcOrd="1" destOrd="0" presId="urn:microsoft.com/office/officeart/2005/8/layout/cycle5"/>
    <dgm:cxn modelId="{6F5CB4F8-2617-4EED-836D-82F42027FE55}" type="presParOf" srcId="{649988EA-1BCE-49CE-B735-79995725664E}" destId="{2654422F-1628-4BBB-86B6-F17FB844DF07}" srcOrd="2" destOrd="0" presId="urn:microsoft.com/office/officeart/2005/8/layout/cycle5"/>
    <dgm:cxn modelId="{317DF019-89AA-4AA9-BE2C-E905042A1FA1}" type="presParOf" srcId="{649988EA-1BCE-49CE-B735-79995725664E}" destId="{8B9C82E6-07A9-4DE2-8EB6-0F07705EA5FC}" srcOrd="3" destOrd="0" presId="urn:microsoft.com/office/officeart/2005/8/layout/cycle5"/>
    <dgm:cxn modelId="{7BCCBA3C-EBB4-4BE4-A464-68EB8D6B6490}" type="presParOf" srcId="{649988EA-1BCE-49CE-B735-79995725664E}" destId="{5FC3AEA8-21CB-40D7-94B7-D52BA0E63F43}" srcOrd="4" destOrd="0" presId="urn:microsoft.com/office/officeart/2005/8/layout/cycle5"/>
    <dgm:cxn modelId="{82D52142-35CC-4960-A7ED-1DD0A168C5A8}" type="presParOf" srcId="{649988EA-1BCE-49CE-B735-79995725664E}" destId="{D73EDD03-FC08-4081-938B-687B413E74A1}" srcOrd="5" destOrd="0" presId="urn:microsoft.com/office/officeart/2005/8/layout/cycle5"/>
    <dgm:cxn modelId="{EFDABE41-C55C-4E4E-B264-752478983976}" type="presParOf" srcId="{649988EA-1BCE-49CE-B735-79995725664E}" destId="{AB2C6402-3026-4941-A174-34E6CDBC42BD}" srcOrd="6" destOrd="0" presId="urn:microsoft.com/office/officeart/2005/8/layout/cycle5"/>
    <dgm:cxn modelId="{0AE83E54-2976-4E06-8D37-5E6A1BB85B17}" type="presParOf" srcId="{649988EA-1BCE-49CE-B735-79995725664E}" destId="{254480BB-3BDC-470F-84A6-872EC368E835}" srcOrd="7" destOrd="0" presId="urn:microsoft.com/office/officeart/2005/8/layout/cycle5"/>
    <dgm:cxn modelId="{88170737-2C61-4370-AA46-BC961AEFF400}" type="presParOf" srcId="{649988EA-1BCE-49CE-B735-79995725664E}" destId="{993FA56C-D315-46E8-86E0-0C0D70801213}" srcOrd="8" destOrd="0" presId="urn:microsoft.com/office/officeart/2005/8/layout/cycle5"/>
    <dgm:cxn modelId="{5A483F58-0580-4C39-AA43-63B2A5C99CA5}" type="presParOf" srcId="{649988EA-1BCE-49CE-B735-79995725664E}" destId="{83846B6C-5416-430F-BB39-97B2190754D7}" srcOrd="9" destOrd="0" presId="urn:microsoft.com/office/officeart/2005/8/layout/cycle5"/>
    <dgm:cxn modelId="{B843F196-E230-4613-B34A-45A63699A46E}" type="presParOf" srcId="{649988EA-1BCE-49CE-B735-79995725664E}" destId="{5FF79B3A-7317-46C4-BD0A-5B396CDA3994}" srcOrd="10" destOrd="0" presId="urn:microsoft.com/office/officeart/2005/8/layout/cycle5"/>
    <dgm:cxn modelId="{8F6A5DB7-5885-491F-92FC-A9448D3D1EFB}" type="presParOf" srcId="{649988EA-1BCE-49CE-B735-79995725664E}" destId="{7533A715-5309-4959-B2FC-C8C50894A99B}" srcOrd="11" destOrd="0" presId="urn:microsoft.com/office/officeart/2005/8/layout/cycle5"/>
    <dgm:cxn modelId="{6EBD0E2B-9F5B-402B-9C8D-DC227E98304B}" type="presParOf" srcId="{649988EA-1BCE-49CE-B735-79995725664E}" destId="{7030157C-25AC-4EDD-8CD8-1C8F6DB5F871}" srcOrd="12" destOrd="0" presId="urn:microsoft.com/office/officeart/2005/8/layout/cycle5"/>
    <dgm:cxn modelId="{559D6806-EBCB-414B-85D0-218246861739}" type="presParOf" srcId="{649988EA-1BCE-49CE-B735-79995725664E}" destId="{90CD62C2-066F-4D6B-8644-E27AC2252C5E}" srcOrd="13" destOrd="0" presId="urn:microsoft.com/office/officeart/2005/8/layout/cycle5"/>
    <dgm:cxn modelId="{B394298A-F3A1-4ED9-A947-B6CD04CE87C2}" type="presParOf" srcId="{649988EA-1BCE-49CE-B735-79995725664E}" destId="{D42B44C5-A25C-4712-AC5C-1A0B47B87190}" srcOrd="14" destOrd="0" presId="urn:microsoft.com/office/officeart/2005/8/layout/cycle5"/>
  </dgm:cxnLst>
  <dgm:bg/>
  <dgm:whole>
    <a:ln w="28575"/>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2949788" cy="496966"/>
          </a:xfrm>
          <a:prstGeom prst="rect">
            <a:avLst/>
          </a:prstGeom>
        </p:spPr>
        <p:txBody>
          <a:bodyPr vert="horz" lIns="91423" tIns="45712" rIns="91423" bIns="45712"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839" y="1"/>
            <a:ext cx="2949788" cy="496966"/>
          </a:xfrm>
          <a:prstGeom prst="rect">
            <a:avLst/>
          </a:prstGeom>
        </p:spPr>
        <p:txBody>
          <a:bodyPr vert="horz" lIns="91423" tIns="45712" rIns="91423" bIns="45712" rtlCol="0"/>
          <a:lstStyle>
            <a:lvl1pPr algn="r">
              <a:defRPr sz="1200"/>
            </a:lvl1pPr>
          </a:lstStyle>
          <a:p>
            <a:fld id="{5AF53D13-A5D3-4F1B-86FD-236C792D1AAD}" type="datetimeFigureOut">
              <a:rPr kumimoji="1" lang="ja-JP" altLang="en-US" smtClean="0"/>
              <a:t>2021/4/14</a:t>
            </a:fld>
            <a:endParaRPr kumimoji="1" lang="ja-JP" altLang="en-US"/>
          </a:p>
        </p:txBody>
      </p:sp>
      <p:sp>
        <p:nvSpPr>
          <p:cNvPr id="4" name="フッター プレースホルダー 3"/>
          <p:cNvSpPr>
            <a:spLocks noGrp="1"/>
          </p:cNvSpPr>
          <p:nvPr>
            <p:ph type="ftr" sz="quarter" idx="2"/>
          </p:nvPr>
        </p:nvSpPr>
        <p:spPr>
          <a:xfrm>
            <a:off x="1" y="9440648"/>
            <a:ext cx="2949788" cy="496966"/>
          </a:xfrm>
          <a:prstGeom prst="rect">
            <a:avLst/>
          </a:prstGeom>
        </p:spPr>
        <p:txBody>
          <a:bodyPr vert="horz" lIns="91423" tIns="45712" rIns="91423" bIns="45712"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839" y="9440648"/>
            <a:ext cx="2949788" cy="496966"/>
          </a:xfrm>
          <a:prstGeom prst="rect">
            <a:avLst/>
          </a:prstGeom>
        </p:spPr>
        <p:txBody>
          <a:bodyPr vert="horz" lIns="91423" tIns="45712" rIns="91423" bIns="45712" rtlCol="0" anchor="b"/>
          <a:lstStyle>
            <a:lvl1pPr algn="r">
              <a:defRPr sz="1200"/>
            </a:lvl1pPr>
          </a:lstStyle>
          <a:p>
            <a:fld id="{AD4C32A5-4F9F-4159-9FB3-99396BFE878C}" type="slidenum">
              <a:rPr kumimoji="1" lang="ja-JP" altLang="en-US" smtClean="0"/>
              <a:t>‹#›</a:t>
            </a:fld>
            <a:endParaRPr kumimoji="1" lang="ja-JP" altLang="en-US"/>
          </a:p>
        </p:txBody>
      </p:sp>
    </p:spTree>
    <p:extLst>
      <p:ext uri="{BB962C8B-B14F-4D97-AF65-F5344CB8AC3E}">
        <p14:creationId xmlns:p14="http://schemas.microsoft.com/office/powerpoint/2010/main" val="26734399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2949788" cy="496966"/>
          </a:xfrm>
          <a:prstGeom prst="rect">
            <a:avLst/>
          </a:prstGeom>
        </p:spPr>
        <p:txBody>
          <a:bodyPr vert="horz" lIns="91423" tIns="45712" rIns="91423" bIns="4571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9" y="1"/>
            <a:ext cx="2949788" cy="496966"/>
          </a:xfrm>
          <a:prstGeom prst="rect">
            <a:avLst/>
          </a:prstGeom>
        </p:spPr>
        <p:txBody>
          <a:bodyPr vert="horz" lIns="91423" tIns="45712" rIns="91423" bIns="45712" rtlCol="0"/>
          <a:lstStyle>
            <a:lvl1pPr algn="r">
              <a:defRPr sz="1200"/>
            </a:lvl1pPr>
          </a:lstStyle>
          <a:p>
            <a:fld id="{3986CF7F-823B-47F8-A509-1E475B8EF82B}" type="datetimeFigureOut">
              <a:rPr kumimoji="1" lang="ja-JP" altLang="en-US" smtClean="0"/>
              <a:t>2021/4/14</a:t>
            </a:fld>
            <a:endParaRPr kumimoji="1" lang="ja-JP" altLang="en-US"/>
          </a:p>
        </p:txBody>
      </p:sp>
      <p:sp>
        <p:nvSpPr>
          <p:cNvPr id="4" name="スライド イメージ プレースホルダー 3"/>
          <p:cNvSpPr>
            <a:spLocks noGrp="1" noRot="1" noChangeAspect="1"/>
          </p:cNvSpPr>
          <p:nvPr>
            <p:ph type="sldImg" idx="2"/>
          </p:nvPr>
        </p:nvSpPr>
        <p:spPr>
          <a:xfrm>
            <a:off x="919163" y="746125"/>
            <a:ext cx="4968875" cy="3725863"/>
          </a:xfrm>
          <a:prstGeom prst="rect">
            <a:avLst/>
          </a:prstGeom>
          <a:noFill/>
          <a:ln w="12700">
            <a:solidFill>
              <a:prstClr val="black"/>
            </a:solidFill>
          </a:ln>
        </p:spPr>
        <p:txBody>
          <a:bodyPr vert="horz" lIns="91423" tIns="45712" rIns="91423" bIns="45712" rtlCol="0" anchor="ctr"/>
          <a:lstStyle/>
          <a:p>
            <a:endParaRPr lang="ja-JP" altLang="en-US"/>
          </a:p>
        </p:txBody>
      </p:sp>
      <p:sp>
        <p:nvSpPr>
          <p:cNvPr id="5" name="ノート プレースホルダー 4"/>
          <p:cNvSpPr>
            <a:spLocks noGrp="1"/>
          </p:cNvSpPr>
          <p:nvPr>
            <p:ph type="body" sz="quarter" idx="3"/>
          </p:nvPr>
        </p:nvSpPr>
        <p:spPr>
          <a:xfrm>
            <a:off x="680720" y="4721186"/>
            <a:ext cx="5445760" cy="4472703"/>
          </a:xfrm>
          <a:prstGeom prst="rect">
            <a:avLst/>
          </a:prstGeom>
        </p:spPr>
        <p:txBody>
          <a:bodyPr vert="horz" lIns="91423" tIns="45712" rIns="91423" bIns="45712"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1" y="9440648"/>
            <a:ext cx="2949788" cy="496966"/>
          </a:xfrm>
          <a:prstGeom prst="rect">
            <a:avLst/>
          </a:prstGeom>
        </p:spPr>
        <p:txBody>
          <a:bodyPr vert="horz" lIns="91423" tIns="45712" rIns="91423" bIns="4571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9" y="9440648"/>
            <a:ext cx="2949788" cy="496966"/>
          </a:xfrm>
          <a:prstGeom prst="rect">
            <a:avLst/>
          </a:prstGeom>
        </p:spPr>
        <p:txBody>
          <a:bodyPr vert="horz" lIns="91423" tIns="45712" rIns="91423" bIns="45712" rtlCol="0" anchor="b"/>
          <a:lstStyle>
            <a:lvl1pPr algn="r">
              <a:defRPr sz="1200"/>
            </a:lvl1pPr>
          </a:lstStyle>
          <a:p>
            <a:fld id="{9036B297-7789-48C2-BB08-FF24EF2C890B}" type="slidenum">
              <a:rPr kumimoji="1" lang="ja-JP" altLang="en-US" smtClean="0"/>
              <a:t>‹#›</a:t>
            </a:fld>
            <a:endParaRPr kumimoji="1" lang="ja-JP" altLang="en-US"/>
          </a:p>
        </p:txBody>
      </p:sp>
    </p:spTree>
    <p:extLst>
      <p:ext uri="{BB962C8B-B14F-4D97-AF65-F5344CB8AC3E}">
        <p14:creationId xmlns:p14="http://schemas.microsoft.com/office/powerpoint/2010/main" val="413328340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9163" y="746125"/>
            <a:ext cx="4968875" cy="3725863"/>
          </a:xfrm>
        </p:spPr>
      </p:sp>
      <p:sp>
        <p:nvSpPr>
          <p:cNvPr id="3" name="ノート プレースホルダー 2"/>
          <p:cNvSpPr>
            <a:spLocks noGrp="1"/>
          </p:cNvSpPr>
          <p:nvPr>
            <p:ph type="body" idx="1"/>
          </p:nvPr>
        </p:nvSpPr>
        <p:spPr/>
        <p:txBody>
          <a:bodyPr/>
          <a:lstStyle/>
          <a:p>
            <a:r>
              <a:rPr kumimoji="1" lang="ja-JP" altLang="en-US" dirty="0" smtClean="0"/>
              <a:t>今日は、「消費者市民社会」という</a:t>
            </a:r>
            <a:r>
              <a:rPr lang="ja-JP" altLang="en-US" dirty="0" smtClean="0"/>
              <a:t>こと</a:t>
            </a:r>
            <a:r>
              <a:rPr lang="ja-JP" altLang="en-US" dirty="0"/>
              <a:t>に</a:t>
            </a:r>
            <a:r>
              <a:rPr lang="ja-JP" altLang="en-US" dirty="0" smtClean="0"/>
              <a:t>ついて</a:t>
            </a:r>
            <a:r>
              <a:rPr kumimoji="1" lang="ja-JP" altLang="en-US" dirty="0" smtClean="0"/>
              <a:t>学びます。</a:t>
            </a:r>
          </a:p>
          <a:p>
            <a:endParaRPr kumimoji="1" lang="ja-JP" altLang="en-US" dirty="0" smtClean="0"/>
          </a:p>
          <a:p>
            <a:r>
              <a:rPr kumimoji="1" lang="ja-JP" altLang="en-US" dirty="0" smtClean="0"/>
              <a:t>あまり聞きなれない言葉かと思いますが、</a:t>
            </a:r>
          </a:p>
          <a:p>
            <a:r>
              <a:rPr kumimoji="1" lang="ja-JP" altLang="en-US" dirty="0" smtClean="0"/>
              <a:t>未来につながるものであり、みなさん自身の行動が</a:t>
            </a:r>
          </a:p>
          <a:p>
            <a:r>
              <a:rPr kumimoji="1" lang="ja-JP" altLang="en-US" dirty="0" smtClean="0"/>
              <a:t>とても大事なことですので、しっかり学習していきましょう。</a:t>
            </a:r>
          </a:p>
          <a:p>
            <a:endParaRPr kumimoji="1" lang="ja-JP" altLang="en-US" dirty="0" smtClean="0"/>
          </a:p>
          <a:p>
            <a:endParaRPr lang="ja-JP" altLang="en-US" dirty="0"/>
          </a:p>
        </p:txBody>
      </p:sp>
      <p:sp>
        <p:nvSpPr>
          <p:cNvPr id="4" name="スライド番号プレースホルダー 3"/>
          <p:cNvSpPr>
            <a:spLocks noGrp="1"/>
          </p:cNvSpPr>
          <p:nvPr>
            <p:ph type="sldNum" sz="quarter" idx="10"/>
          </p:nvPr>
        </p:nvSpPr>
        <p:spPr/>
        <p:txBody>
          <a:bodyPr/>
          <a:lstStyle/>
          <a:p>
            <a:fld id="{9036B297-7789-48C2-BB08-FF24EF2C890B}" type="slidenum">
              <a:rPr lang="ja-JP" altLang="en-US" smtClean="0">
                <a:solidFill>
                  <a:prstClr val="black"/>
                </a:solidFill>
              </a:rPr>
              <a:pPr/>
              <a:t>1</a:t>
            </a:fld>
            <a:endParaRPr lang="ja-JP" altLang="en-US">
              <a:solidFill>
                <a:prstClr val="black"/>
              </a:solidFill>
            </a:endParaRPr>
          </a:p>
        </p:txBody>
      </p:sp>
    </p:spTree>
    <p:extLst>
      <p:ext uri="{BB962C8B-B14F-4D97-AF65-F5344CB8AC3E}">
        <p14:creationId xmlns:p14="http://schemas.microsoft.com/office/powerpoint/2010/main" val="25519706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919163" y="746125"/>
            <a:ext cx="4968875" cy="3725863"/>
          </a:xfrm>
        </p:spPr>
      </p:sp>
      <p:sp>
        <p:nvSpPr>
          <p:cNvPr id="3" name="ノート プレースホルダ 2"/>
          <p:cNvSpPr>
            <a:spLocks noGrp="1"/>
          </p:cNvSpPr>
          <p:nvPr>
            <p:ph type="body" idx="1"/>
          </p:nvPr>
        </p:nvSpPr>
        <p:spPr/>
        <p:txBody>
          <a:bodyPr>
            <a:normAutofit/>
          </a:bodyPr>
          <a:lstStyle/>
          <a:p>
            <a:pPr defTabSz="914234">
              <a:defRPr/>
            </a:pPr>
            <a:r>
              <a:rPr lang="ja-JP" altLang="en-US" dirty="0">
                <a:solidFill>
                  <a:prstClr val="black"/>
                </a:solidFill>
              </a:rPr>
              <a:t>まず、「消費者市民社会」という言葉</a:t>
            </a:r>
            <a:r>
              <a:rPr lang="ja-JP" altLang="en-US" dirty="0" smtClean="0">
                <a:solidFill>
                  <a:prstClr val="black"/>
                </a:solidFill>
              </a:rPr>
              <a:t>ですが</a:t>
            </a:r>
            <a:r>
              <a:rPr lang="ja-JP" altLang="en-US" dirty="0" err="1" smtClean="0">
                <a:solidFill>
                  <a:prstClr val="black"/>
                </a:solidFill>
              </a:rPr>
              <a:t>、、</a:t>
            </a:r>
            <a:endParaRPr lang="ja-JP" altLang="en-US" dirty="0">
              <a:solidFill>
                <a:prstClr val="black"/>
              </a:solidFill>
            </a:endParaRPr>
          </a:p>
          <a:p>
            <a:pPr defTabSz="914234">
              <a:defRPr/>
            </a:pPr>
            <a:r>
              <a:rPr lang="ja-JP" altLang="en-US" dirty="0">
                <a:solidFill>
                  <a:prstClr val="black"/>
                </a:solidFill>
              </a:rPr>
              <a:t>この言葉は、</a:t>
            </a:r>
            <a:r>
              <a:rPr lang="en-US" altLang="ja-JP" dirty="0">
                <a:solidFill>
                  <a:prstClr val="black"/>
                </a:solidFill>
              </a:rPr>
              <a:t>『</a:t>
            </a:r>
            <a:r>
              <a:rPr lang="ja-JP" altLang="en-US" dirty="0">
                <a:solidFill>
                  <a:prstClr val="black"/>
                </a:solidFill>
              </a:rPr>
              <a:t>消費者教育推進法」という法律の中に出てきます。</a:t>
            </a:r>
          </a:p>
          <a:p>
            <a:pPr defTabSz="914234">
              <a:defRPr/>
            </a:pPr>
            <a:r>
              <a:rPr lang="ja-JP" altLang="en-US" dirty="0">
                <a:solidFill>
                  <a:prstClr val="black"/>
                </a:solidFill>
              </a:rPr>
              <a:t>そして、その定義は、「消費者が公正かつ持続可能な社会の形成に積極的に参画する社会」となっています。</a:t>
            </a:r>
          </a:p>
          <a:p>
            <a:pPr defTabSz="914234">
              <a:defRPr/>
            </a:pPr>
            <a:endParaRPr lang="ja-JP" altLang="en-US" dirty="0">
              <a:solidFill>
                <a:prstClr val="black"/>
              </a:solidFill>
            </a:endParaRPr>
          </a:p>
          <a:p>
            <a:pPr defTabSz="914234">
              <a:defRPr/>
            </a:pPr>
            <a:r>
              <a:rPr lang="ja-JP" altLang="en-US" dirty="0">
                <a:solidFill>
                  <a:prstClr val="black"/>
                </a:solidFill>
              </a:rPr>
              <a:t>具体的には、</a:t>
            </a:r>
          </a:p>
          <a:p>
            <a:pPr defTabSz="914234">
              <a:defRPr/>
            </a:pPr>
            <a:r>
              <a:rPr lang="ja-JP" altLang="en-US" dirty="0">
                <a:solidFill>
                  <a:prstClr val="black"/>
                </a:solidFill>
              </a:rPr>
              <a:t>「消費者一人一人が、自分だけでなく周りの人々や、将来生まれる人々の状況、内外の社会情勢や地球環境にまで思いをはせて生活し、社会の発展と</a:t>
            </a:r>
          </a:p>
          <a:p>
            <a:pPr defTabSz="914234">
              <a:defRPr/>
            </a:pPr>
            <a:r>
              <a:rPr lang="ja-JP" altLang="en-US" dirty="0">
                <a:solidFill>
                  <a:prstClr val="black"/>
                </a:solidFill>
              </a:rPr>
              <a:t>改善に積極的に参加する社会」となっています。</a:t>
            </a:r>
          </a:p>
          <a:p>
            <a:pPr defTabSz="914234">
              <a:defRPr/>
            </a:pPr>
            <a:endParaRPr lang="ja-JP" altLang="en-US" dirty="0">
              <a:solidFill>
                <a:prstClr val="black"/>
              </a:solidFill>
            </a:endParaRPr>
          </a:p>
        </p:txBody>
      </p:sp>
      <p:sp>
        <p:nvSpPr>
          <p:cNvPr id="4" name="スライド番号プレースホルダ 3"/>
          <p:cNvSpPr>
            <a:spLocks noGrp="1"/>
          </p:cNvSpPr>
          <p:nvPr>
            <p:ph type="sldNum" sz="quarter" idx="10"/>
          </p:nvPr>
        </p:nvSpPr>
        <p:spPr/>
        <p:txBody>
          <a:bodyPr/>
          <a:lstStyle/>
          <a:p>
            <a:fld id="{AFBE247A-1AC2-4D06-AEF4-746BA93B699C}" type="slidenum">
              <a:rPr lang="ja-JP" altLang="en-US" smtClean="0">
                <a:solidFill>
                  <a:prstClr val="black"/>
                </a:solidFill>
              </a:rPr>
              <a:pPr/>
              <a:t>2</a:t>
            </a:fld>
            <a:endParaRPr lang="ja-JP" altLang="en-US">
              <a:solidFill>
                <a:prstClr val="black"/>
              </a:solidFill>
            </a:endParaRPr>
          </a:p>
        </p:txBody>
      </p:sp>
    </p:spTree>
    <p:extLst>
      <p:ext uri="{BB962C8B-B14F-4D97-AF65-F5344CB8AC3E}">
        <p14:creationId xmlns:p14="http://schemas.microsoft.com/office/powerpoint/2010/main" val="7457991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919163" y="746125"/>
            <a:ext cx="4968875" cy="3725863"/>
          </a:xfrm>
        </p:spPr>
      </p:sp>
      <p:sp>
        <p:nvSpPr>
          <p:cNvPr id="3" name="ノート プレースホルダ 2"/>
          <p:cNvSpPr>
            <a:spLocks noGrp="1"/>
          </p:cNvSpPr>
          <p:nvPr>
            <p:ph type="body" idx="1"/>
          </p:nvPr>
        </p:nvSpPr>
        <p:spPr/>
        <p:txBody>
          <a:bodyPr>
            <a:normAutofit/>
          </a:bodyPr>
          <a:lstStyle/>
          <a:p>
            <a:r>
              <a:rPr kumimoji="1" lang="ja-JP" altLang="en-US" dirty="0" smtClean="0"/>
              <a:t>さて、申し出た場合と、申し出ない場合を比べてみると、</a:t>
            </a:r>
          </a:p>
          <a:p>
            <a:r>
              <a:rPr kumimoji="1" lang="ja-JP" altLang="en-US" dirty="0" smtClean="0"/>
              <a:t>「申し出る」ことで、再発防止につながります。</a:t>
            </a:r>
          </a:p>
          <a:p>
            <a:endParaRPr kumimoji="1" lang="ja-JP" altLang="en-US" dirty="0" smtClean="0"/>
          </a:p>
          <a:p>
            <a:r>
              <a:rPr kumimoji="1" lang="ja-JP" altLang="en-US" dirty="0" smtClean="0"/>
              <a:t>そして、「申し出ない」場合は、被害の拡大となります。</a:t>
            </a:r>
          </a:p>
          <a:p>
            <a:endParaRPr kumimoji="1" lang="ja-JP" altLang="en-US" dirty="0"/>
          </a:p>
        </p:txBody>
      </p:sp>
      <p:sp>
        <p:nvSpPr>
          <p:cNvPr id="4" name="スライド番号プレースホルダ 3"/>
          <p:cNvSpPr>
            <a:spLocks noGrp="1"/>
          </p:cNvSpPr>
          <p:nvPr>
            <p:ph type="sldNum" sz="quarter" idx="10"/>
          </p:nvPr>
        </p:nvSpPr>
        <p:spPr/>
        <p:txBody>
          <a:bodyPr/>
          <a:lstStyle/>
          <a:p>
            <a:fld id="{AFBE247A-1AC2-4D06-AEF4-746BA93B699C}" type="slidenum">
              <a:rPr lang="ja-JP" altLang="en-US" smtClean="0">
                <a:solidFill>
                  <a:prstClr val="black"/>
                </a:solidFill>
              </a:rPr>
              <a:pPr/>
              <a:t>3</a:t>
            </a:fld>
            <a:endParaRPr lang="ja-JP" altLang="en-US">
              <a:solidFill>
                <a:prstClr val="black"/>
              </a:solidFill>
            </a:endParaRPr>
          </a:p>
        </p:txBody>
      </p:sp>
    </p:spTree>
    <p:extLst>
      <p:ext uri="{BB962C8B-B14F-4D97-AF65-F5344CB8AC3E}">
        <p14:creationId xmlns:p14="http://schemas.microsoft.com/office/powerpoint/2010/main" val="7457991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919163" y="746125"/>
            <a:ext cx="4968875" cy="3725863"/>
          </a:xfrm>
        </p:spPr>
      </p:sp>
      <p:sp>
        <p:nvSpPr>
          <p:cNvPr id="3" name="ノート プレースホルダ 2"/>
          <p:cNvSpPr>
            <a:spLocks noGrp="1"/>
          </p:cNvSpPr>
          <p:nvPr>
            <p:ph type="body" idx="1"/>
          </p:nvPr>
        </p:nvSpPr>
        <p:spPr/>
        <p:txBody>
          <a:bodyPr>
            <a:normAutofit lnSpcReduction="10000"/>
          </a:bodyPr>
          <a:lstStyle/>
          <a:p>
            <a:r>
              <a:rPr kumimoji="1" lang="ja-JP" altLang="en-US" dirty="0" smtClean="0"/>
              <a:t>さて、みなさんも、普段買い物として、商品を買うことがあります。</a:t>
            </a:r>
          </a:p>
          <a:p>
            <a:r>
              <a:rPr kumimoji="1" lang="ja-JP" altLang="en-US" dirty="0" smtClean="0"/>
              <a:t>そのことが持つ意味を考えていきましょう。</a:t>
            </a:r>
          </a:p>
          <a:p>
            <a:endParaRPr kumimoji="1" lang="ja-JP" altLang="en-US" dirty="0" smtClean="0"/>
          </a:p>
          <a:p>
            <a:r>
              <a:rPr kumimoji="1" lang="ja-JP" altLang="en-US" dirty="0" smtClean="0"/>
              <a:t>●商品を買うということは、その商品の品質・価格等を検討し選んだ結果と言えます。つまり商品を作った事業者を支持するという意味があります。</a:t>
            </a:r>
          </a:p>
          <a:p>
            <a:r>
              <a:rPr kumimoji="1" lang="ja-JP" altLang="en-US" dirty="0" smtClean="0"/>
              <a:t>■逆に、問題がある商品を買わないということは、その商品を選ばず、その事業者を支持しないことになります。</a:t>
            </a:r>
          </a:p>
          <a:p>
            <a:endParaRPr kumimoji="1" lang="ja-JP" altLang="en-US" dirty="0" smtClean="0"/>
          </a:p>
          <a:p>
            <a:r>
              <a:rPr kumimoji="1" lang="ja-JP" altLang="en-US" dirty="0" smtClean="0"/>
              <a:t>このように、商品を買うことで、その商品を作った事業者を支持することになります。</a:t>
            </a:r>
          </a:p>
          <a:p>
            <a:r>
              <a:rPr kumimoji="1" lang="ja-JP" altLang="en-US" dirty="0" smtClean="0"/>
              <a:t>それは、選挙と同じで、消費者の一票を事業者に投票するのと同じような意味になるのです。</a:t>
            </a:r>
          </a:p>
          <a:p>
            <a:r>
              <a:rPr kumimoji="1" lang="ja-JP" altLang="en-US" dirty="0" smtClean="0"/>
              <a:t>代金を支払うことが、一票を投じたと考えるとわかりやすいでしょうか。</a:t>
            </a:r>
          </a:p>
          <a:p>
            <a:endParaRPr kumimoji="1" lang="ja-JP" altLang="en-US" dirty="0" smtClean="0"/>
          </a:p>
          <a:p>
            <a:r>
              <a:rPr kumimoji="1" lang="ja-JP" altLang="en-US" dirty="0" smtClean="0"/>
              <a:t>問題がある商品は買わないということをすれば、</a:t>
            </a:r>
          </a:p>
          <a:p>
            <a:r>
              <a:rPr kumimoji="1" lang="ja-JP" altLang="en-US" dirty="0" smtClean="0"/>
              <a:t>その事業者は、売れるようにするため、商品の改善を行います。</a:t>
            </a:r>
          </a:p>
          <a:p>
            <a:r>
              <a:rPr kumimoji="1" lang="ja-JP" altLang="en-US" dirty="0" smtClean="0"/>
              <a:t>つまり、これまでは「問題のある商品」を作り、販売しても</a:t>
            </a:r>
            <a:r>
              <a:rPr kumimoji="1" lang="ja-JP" altLang="en-US" dirty="0" err="1" smtClean="0"/>
              <a:t>良し</a:t>
            </a:r>
            <a:r>
              <a:rPr kumimoji="1" lang="ja-JP" altLang="en-US" dirty="0" smtClean="0"/>
              <a:t>としていた事業者の姿勢を</a:t>
            </a:r>
          </a:p>
          <a:p>
            <a:r>
              <a:rPr kumimoji="1" lang="ja-JP" altLang="en-US" dirty="0" smtClean="0"/>
              <a:t>「良い商品」を作り、販売するというように、変えることになります。</a:t>
            </a:r>
          </a:p>
          <a:p>
            <a:endParaRPr kumimoji="1" lang="ja-JP" altLang="en-US" dirty="0" smtClean="0"/>
          </a:p>
          <a:p>
            <a:r>
              <a:rPr kumimoji="1" lang="ja-JP" altLang="en-US" dirty="0" smtClean="0"/>
              <a:t>ここで大事なのは、消費者が</a:t>
            </a:r>
            <a:r>
              <a:rPr kumimoji="1" lang="en-US" altLang="ja-JP" dirty="0" smtClean="0"/>
              <a:t>『</a:t>
            </a:r>
            <a:r>
              <a:rPr kumimoji="1" lang="ja-JP" altLang="en-US" dirty="0" smtClean="0"/>
              <a:t>誰に投票するか</a:t>
            </a:r>
            <a:r>
              <a:rPr kumimoji="1" lang="en-US" altLang="ja-JP" dirty="0" smtClean="0"/>
              <a:t>』</a:t>
            </a:r>
            <a:r>
              <a:rPr kumimoji="1" lang="ja-JP" altLang="en-US" dirty="0" err="1" smtClean="0"/>
              <a:t>、</a:t>
            </a:r>
            <a:r>
              <a:rPr kumimoji="1" lang="ja-JP" altLang="en-US" dirty="0" smtClean="0"/>
              <a:t>つまり、どの商品・事業者を選ぶのかという事です。</a:t>
            </a:r>
          </a:p>
          <a:p>
            <a:r>
              <a:rPr kumimoji="1" lang="ja-JP" altLang="en-US" dirty="0" smtClean="0"/>
              <a:t>つまり、消費者としてのみなさんの行動がポイントとなり、社会の発展と改善につながります。</a:t>
            </a:r>
          </a:p>
          <a:p>
            <a:endParaRPr kumimoji="1" lang="ja-JP" altLang="en-US" dirty="0" smtClean="0"/>
          </a:p>
          <a:p>
            <a:r>
              <a:rPr kumimoji="1" lang="ja-JP" altLang="en-US" dirty="0" smtClean="0"/>
              <a:t>みなさんの消費者の行動が、社会を変えることに繋がります。</a:t>
            </a:r>
          </a:p>
          <a:p>
            <a:endParaRPr kumimoji="1" lang="ja-JP" altLang="en-US" dirty="0" smtClean="0"/>
          </a:p>
          <a:p>
            <a:endParaRPr kumimoji="1" lang="ja-JP" altLang="en-US" dirty="0" smtClean="0"/>
          </a:p>
          <a:p>
            <a:endParaRPr kumimoji="1" lang="ja-JP" altLang="en-US" dirty="0"/>
          </a:p>
        </p:txBody>
      </p:sp>
      <p:sp>
        <p:nvSpPr>
          <p:cNvPr id="4" name="スライド番号プレースホルダ 3"/>
          <p:cNvSpPr>
            <a:spLocks noGrp="1"/>
          </p:cNvSpPr>
          <p:nvPr>
            <p:ph type="sldNum" sz="quarter" idx="10"/>
          </p:nvPr>
        </p:nvSpPr>
        <p:spPr/>
        <p:txBody>
          <a:bodyPr/>
          <a:lstStyle/>
          <a:p>
            <a:fld id="{AFBE247A-1AC2-4D06-AEF4-746BA93B699C}" type="slidenum">
              <a:rPr lang="ja-JP" altLang="en-US" smtClean="0">
                <a:solidFill>
                  <a:prstClr val="black"/>
                </a:solidFill>
              </a:rPr>
              <a:pPr/>
              <a:t>4</a:t>
            </a:fld>
            <a:endParaRPr lang="ja-JP" altLang="en-US">
              <a:solidFill>
                <a:prstClr val="black"/>
              </a:solidFill>
            </a:endParaRPr>
          </a:p>
        </p:txBody>
      </p:sp>
    </p:spTree>
    <p:extLst>
      <p:ext uri="{BB962C8B-B14F-4D97-AF65-F5344CB8AC3E}">
        <p14:creationId xmlns:p14="http://schemas.microsoft.com/office/powerpoint/2010/main" val="7457991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4400" y="742950"/>
            <a:ext cx="4978400" cy="3733800"/>
          </a:xfrm>
        </p:spPr>
      </p:sp>
      <p:sp>
        <p:nvSpPr>
          <p:cNvPr id="3" name="ノート プレースホルダー 2"/>
          <p:cNvSpPr>
            <a:spLocks noGrp="1"/>
          </p:cNvSpPr>
          <p:nvPr>
            <p:ph type="body" idx="1"/>
          </p:nvPr>
        </p:nvSpPr>
        <p:spPr/>
        <p:txBody>
          <a:bodyPr/>
          <a:lstStyle/>
          <a:p>
            <a:r>
              <a:rPr kumimoji="1" lang="ja-JP" altLang="en-US" dirty="0" smtClean="0"/>
              <a:t>さて、日々の生活の中では、製品やサービスによる事故が起きることもあります。</a:t>
            </a:r>
          </a:p>
          <a:p>
            <a:r>
              <a:rPr lang="ja-JP" altLang="en-US" dirty="0" smtClean="0"/>
              <a:t>暮らしの安全のためには、いろいろな対策が取られています。</a:t>
            </a:r>
          </a:p>
          <a:p>
            <a:endParaRPr lang="ja-JP" altLang="en-US" dirty="0" smtClean="0"/>
          </a:p>
          <a:p>
            <a:r>
              <a:rPr lang="ja-JP" altLang="en-US" dirty="0" smtClean="0"/>
              <a:t>「製造物責任法」といった消費者を保護するための法律が定められていたり、</a:t>
            </a:r>
          </a:p>
          <a:p>
            <a:r>
              <a:rPr lang="ja-JP" altLang="en-US" dirty="0" smtClean="0"/>
              <a:t>消費者としての権利や責任が国際消費者機構で掲げられています。</a:t>
            </a:r>
          </a:p>
          <a:p>
            <a:endParaRPr lang="ja-JP" alt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例えば、先ほどの自転車のような事故が起こった場合、どうすればいいのでしょうか。</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そもそも、製品による事故が発生した時、何か求めることが出来るのでしょうか。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欠陥により事故が起こり、損害が発生したような場合は、治療費なども含め、</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広く損害賠償を求めることが出来ます。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また、製品の事故に関する情報や、リコール情報は、消費者庁のウェブサイトで確認できるようになっています。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solidFill>
                <a:effectLst/>
                <a:uLnTx/>
                <a:uFillTx/>
                <a:latin typeface="+mn-lt"/>
                <a:ea typeface="+mn-ea"/>
                <a:cs typeface="+mn-cs"/>
              </a:rPr>
              <a:t>事故が起こった場合は、製品としての欠陥ではなかったか、確認しましょう。</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dirty="0" smtClean="0">
              <a:ln>
                <a:noFill/>
              </a:ln>
              <a:solidFill>
                <a:prstClr val="black"/>
              </a:solidFill>
              <a:effectLst/>
              <a:uLnTx/>
              <a:uFillTx/>
              <a:latin typeface="+mn-lt"/>
              <a:ea typeface="+mn-ea"/>
              <a:cs typeface="+mn-cs"/>
            </a:endParaRPr>
          </a:p>
          <a:p>
            <a:endParaRPr lang="ja-JP" altLang="en-US" dirty="0" smtClean="0"/>
          </a:p>
          <a:p>
            <a:endParaRPr lang="ja-JP" altLang="en-US" dirty="0" smtClean="0"/>
          </a:p>
          <a:p>
            <a:endParaRPr lang="ja-JP" altLang="en-US" dirty="0" smtClean="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5</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4400" y="742950"/>
            <a:ext cx="4978400" cy="3733800"/>
          </a:xfrm>
        </p:spPr>
      </p:sp>
      <p:sp>
        <p:nvSpPr>
          <p:cNvPr id="3" name="ノート プレースホルダー 2"/>
          <p:cNvSpPr>
            <a:spLocks noGrp="1"/>
          </p:cNvSpPr>
          <p:nvPr>
            <p:ph type="body" idx="1"/>
          </p:nvPr>
        </p:nvSpPr>
        <p:spPr/>
        <p:txBody>
          <a:bodyPr/>
          <a:lstStyle/>
          <a:p>
            <a:pPr defTabSz="914234">
              <a:defRPr/>
            </a:pPr>
            <a:r>
              <a:rPr lang="ja-JP" altLang="en-US" dirty="0" smtClean="0">
                <a:solidFill>
                  <a:prstClr val="black"/>
                </a:solidFill>
              </a:rPr>
              <a:t>◆買い物は投票という言葉を思い出しながら、買い物の流れを見ていきましょう。</a:t>
            </a:r>
            <a:endParaRPr lang="en-US" altLang="ja-JP" dirty="0" smtClean="0">
              <a:solidFill>
                <a:prstClr val="black"/>
              </a:solidFill>
            </a:endParaRPr>
          </a:p>
          <a:p>
            <a:pPr defTabSz="914234">
              <a:defRPr/>
            </a:pPr>
            <a:endParaRPr lang="en-US" altLang="ja-JP" dirty="0" smtClean="0">
              <a:solidFill>
                <a:prstClr val="black"/>
              </a:solidFill>
            </a:endParaRPr>
          </a:p>
          <a:p>
            <a:pPr defTabSz="914234">
              <a:defRPr/>
            </a:pPr>
            <a:r>
              <a:rPr lang="ja-JP" altLang="en-US" dirty="0" smtClean="0">
                <a:solidFill>
                  <a:prstClr val="black"/>
                </a:solidFill>
              </a:rPr>
              <a:t>商品を購入する時には、「本当に必要かどうか」考え、「必要だ」と判断したら</a:t>
            </a:r>
          </a:p>
          <a:p>
            <a:pPr defTabSz="914234">
              <a:defRPr/>
            </a:pPr>
            <a:r>
              <a:rPr lang="ja-JP" altLang="en-US" dirty="0">
                <a:solidFill>
                  <a:prstClr val="black"/>
                </a:solidFill>
              </a:rPr>
              <a:t>計画的</a:t>
            </a:r>
            <a:r>
              <a:rPr lang="ja-JP" altLang="en-US" dirty="0" smtClean="0">
                <a:solidFill>
                  <a:prstClr val="black"/>
                </a:solidFill>
              </a:rPr>
              <a:t>に購入することが大切です。</a:t>
            </a:r>
            <a:endParaRPr lang="ja-JP" altLang="en-US" dirty="0">
              <a:solidFill>
                <a:prstClr val="black"/>
              </a:solidFill>
            </a:endParaRPr>
          </a:p>
          <a:p>
            <a:pPr defTabSz="914234">
              <a:defRPr/>
            </a:pPr>
            <a:endParaRPr lang="ja-JP" altLang="en-US" dirty="0">
              <a:solidFill>
                <a:prstClr val="black"/>
              </a:solidFill>
            </a:endParaRPr>
          </a:p>
          <a:p>
            <a:pPr defTabSz="914234">
              <a:defRPr/>
            </a:pPr>
            <a:r>
              <a:rPr lang="ja-JP" altLang="en-US" dirty="0" smtClean="0">
                <a:solidFill>
                  <a:prstClr val="black"/>
                </a:solidFill>
              </a:rPr>
              <a:t>①</a:t>
            </a:r>
            <a:r>
              <a:rPr lang="ja-JP" altLang="en-US" dirty="0">
                <a:solidFill>
                  <a:prstClr val="black"/>
                </a:solidFill>
              </a:rPr>
              <a:t>　まずは、どういった目的で、何が欲しいのかという事です。</a:t>
            </a:r>
          </a:p>
          <a:p>
            <a:pPr defTabSz="914234">
              <a:defRPr/>
            </a:pPr>
            <a:r>
              <a:rPr lang="ja-JP" altLang="en-US" dirty="0" smtClean="0">
                <a:solidFill>
                  <a:prstClr val="black"/>
                </a:solidFill>
              </a:rPr>
              <a:t>　　</a:t>
            </a:r>
            <a:r>
              <a:rPr lang="ja-JP" altLang="en-US" dirty="0">
                <a:solidFill>
                  <a:prstClr val="black"/>
                </a:solidFill>
              </a:rPr>
              <a:t>　欲しいモノに対して、必要なこと、条件等を明確</a:t>
            </a:r>
            <a:r>
              <a:rPr lang="ja-JP" altLang="en-US" dirty="0" smtClean="0">
                <a:solidFill>
                  <a:prstClr val="black"/>
                </a:solidFill>
              </a:rPr>
              <a:t>にします。</a:t>
            </a:r>
          </a:p>
          <a:p>
            <a:pPr defTabSz="914234">
              <a:defRPr/>
            </a:pPr>
            <a:endParaRPr lang="ja-JP" altLang="en-US" dirty="0" smtClean="0">
              <a:solidFill>
                <a:prstClr val="black"/>
              </a:solidFill>
            </a:endParaRPr>
          </a:p>
          <a:p>
            <a:pPr defTabSz="914234">
              <a:defRPr/>
            </a:pPr>
            <a:r>
              <a:rPr lang="ja-JP" altLang="en-US" dirty="0" smtClean="0">
                <a:solidFill>
                  <a:prstClr val="black"/>
                </a:solidFill>
              </a:rPr>
              <a:t>②その上で、買うものについての情報</a:t>
            </a:r>
            <a:r>
              <a:rPr lang="ja-JP" altLang="en-US" dirty="0">
                <a:solidFill>
                  <a:prstClr val="black"/>
                </a:solidFill>
              </a:rPr>
              <a:t>の収集・方法の</a:t>
            </a:r>
            <a:r>
              <a:rPr lang="ja-JP" altLang="en-US" dirty="0" smtClean="0">
                <a:solidFill>
                  <a:prstClr val="black"/>
                </a:solidFill>
              </a:rPr>
              <a:t>検討をします。</a:t>
            </a:r>
            <a:endParaRPr lang="ja-JP" altLang="en-US" dirty="0">
              <a:solidFill>
                <a:prstClr val="black"/>
              </a:solidFill>
            </a:endParaRPr>
          </a:p>
          <a:p>
            <a:pPr defTabSz="914234">
              <a:defRPr/>
            </a:pPr>
            <a:r>
              <a:rPr lang="ja-JP" altLang="en-US" dirty="0" smtClean="0">
                <a:solidFill>
                  <a:prstClr val="black"/>
                </a:solidFill>
              </a:rPr>
              <a:t>Ａ</a:t>
            </a:r>
            <a:r>
              <a:rPr lang="ja-JP" altLang="en-US" dirty="0">
                <a:solidFill>
                  <a:prstClr val="black"/>
                </a:solidFill>
              </a:rPr>
              <a:t>）欲しい物に対する情報の</a:t>
            </a:r>
            <a:r>
              <a:rPr lang="ja-JP" altLang="en-US" dirty="0" smtClean="0">
                <a:solidFill>
                  <a:prstClr val="black"/>
                </a:solidFill>
              </a:rPr>
              <a:t>収集</a:t>
            </a:r>
            <a:r>
              <a:rPr lang="en-US" altLang="ja-JP" dirty="0" smtClean="0">
                <a:solidFill>
                  <a:prstClr val="black"/>
                </a:solidFill>
              </a:rPr>
              <a:t>…</a:t>
            </a:r>
            <a:r>
              <a:rPr lang="ja-JP" altLang="en-US" dirty="0" smtClean="0">
                <a:solidFill>
                  <a:prstClr val="black"/>
                </a:solidFill>
              </a:rPr>
              <a:t>目的</a:t>
            </a:r>
            <a:r>
              <a:rPr lang="ja-JP" altLang="en-US" dirty="0">
                <a:solidFill>
                  <a:prstClr val="black"/>
                </a:solidFill>
              </a:rPr>
              <a:t>や課題・条件に</a:t>
            </a:r>
            <a:r>
              <a:rPr lang="ja-JP" altLang="en-US" dirty="0" smtClean="0">
                <a:solidFill>
                  <a:prstClr val="black"/>
                </a:solidFill>
              </a:rPr>
              <a:t>対する情報の集め方も含む</a:t>
            </a:r>
            <a:r>
              <a:rPr lang="ja-JP" altLang="en-US" dirty="0">
                <a:solidFill>
                  <a:prstClr val="black"/>
                </a:solidFill>
              </a:rPr>
              <a:t>　</a:t>
            </a:r>
          </a:p>
          <a:p>
            <a:pPr defTabSz="914234">
              <a:defRPr/>
            </a:pPr>
            <a:r>
              <a:rPr lang="ja-JP" altLang="en-US" dirty="0" smtClean="0">
                <a:solidFill>
                  <a:prstClr val="black"/>
                </a:solidFill>
              </a:rPr>
              <a:t>Ｂ</a:t>
            </a:r>
            <a:r>
              <a:rPr lang="ja-JP" altLang="en-US" dirty="0">
                <a:solidFill>
                  <a:prstClr val="black"/>
                </a:solidFill>
              </a:rPr>
              <a:t>）集めた情報をどのように判断するのかという基準の</a:t>
            </a:r>
            <a:r>
              <a:rPr lang="ja-JP" altLang="en-US" dirty="0" smtClean="0">
                <a:solidFill>
                  <a:prstClr val="black"/>
                </a:solidFill>
              </a:rPr>
              <a:t>情報</a:t>
            </a:r>
            <a:r>
              <a:rPr lang="en-US" altLang="ja-JP" dirty="0" smtClean="0">
                <a:solidFill>
                  <a:prstClr val="black"/>
                </a:solidFill>
              </a:rPr>
              <a:t>…</a:t>
            </a:r>
            <a:r>
              <a:rPr lang="ja-JP" altLang="en-US" dirty="0" smtClean="0">
                <a:solidFill>
                  <a:prstClr val="black"/>
                </a:solidFill>
              </a:rPr>
              <a:t>「</a:t>
            </a:r>
            <a:r>
              <a:rPr lang="ja-JP" altLang="en-US" dirty="0">
                <a:solidFill>
                  <a:prstClr val="black"/>
                </a:solidFill>
              </a:rPr>
              <a:t>判断基準」が</a:t>
            </a:r>
            <a:r>
              <a:rPr lang="ja-JP" altLang="en-US" dirty="0" smtClean="0">
                <a:solidFill>
                  <a:prstClr val="black"/>
                </a:solidFill>
              </a:rPr>
              <a:t>必要</a:t>
            </a:r>
            <a:endParaRPr lang="ja-JP" altLang="en-US" dirty="0">
              <a:solidFill>
                <a:prstClr val="black"/>
              </a:solidFill>
            </a:endParaRPr>
          </a:p>
          <a:p>
            <a:pPr defTabSz="914234">
              <a:defRPr/>
            </a:pPr>
            <a:endParaRPr lang="ja-JP" altLang="en-US" dirty="0" smtClean="0">
              <a:solidFill>
                <a:prstClr val="black"/>
              </a:solidFill>
            </a:endParaRPr>
          </a:p>
          <a:p>
            <a:pPr defTabSz="914234">
              <a:defRPr/>
            </a:pPr>
            <a:r>
              <a:rPr lang="ja-JP" altLang="en-US" dirty="0" smtClean="0">
                <a:solidFill>
                  <a:prstClr val="black"/>
                </a:solidFill>
              </a:rPr>
              <a:t>③その上で、決定</a:t>
            </a:r>
            <a:endParaRPr lang="ja-JP" altLang="en-US" dirty="0">
              <a:solidFill>
                <a:prstClr val="black"/>
              </a:solidFill>
            </a:endParaRPr>
          </a:p>
          <a:p>
            <a:pPr defTabSz="914234">
              <a:defRPr/>
            </a:pPr>
            <a:r>
              <a:rPr lang="ja-JP" altLang="en-US" dirty="0" smtClean="0">
                <a:solidFill>
                  <a:prstClr val="black"/>
                </a:solidFill>
              </a:rPr>
              <a:t>④そして、実行</a:t>
            </a:r>
            <a:r>
              <a:rPr lang="en-US" altLang="ja-JP" dirty="0" smtClean="0">
                <a:solidFill>
                  <a:prstClr val="black"/>
                </a:solidFill>
              </a:rPr>
              <a:t>(</a:t>
            </a:r>
            <a:r>
              <a:rPr lang="ja-JP" altLang="en-US" dirty="0" smtClean="0">
                <a:solidFill>
                  <a:prstClr val="black"/>
                </a:solidFill>
              </a:rPr>
              <a:t>購入</a:t>
            </a:r>
            <a:r>
              <a:rPr lang="en-US" altLang="ja-JP" dirty="0" smtClean="0">
                <a:solidFill>
                  <a:prstClr val="black"/>
                </a:solidFill>
              </a:rPr>
              <a:t>)</a:t>
            </a:r>
            <a:r>
              <a:rPr lang="ja-JP" altLang="en-US" dirty="0" smtClean="0">
                <a:solidFill>
                  <a:prstClr val="black"/>
                </a:solidFill>
              </a:rPr>
              <a:t>します。</a:t>
            </a:r>
            <a:endParaRPr lang="ja-JP" altLang="en-US" dirty="0">
              <a:solidFill>
                <a:prstClr val="black"/>
              </a:solidFill>
            </a:endParaRPr>
          </a:p>
          <a:p>
            <a:pPr defTabSz="914234">
              <a:defRPr/>
            </a:pPr>
            <a:r>
              <a:rPr lang="ja-JP" altLang="en-US" dirty="0" smtClean="0">
                <a:solidFill>
                  <a:prstClr val="black"/>
                </a:solidFill>
              </a:rPr>
              <a:t>⑤それから評価・反省を行いましょう。</a:t>
            </a:r>
            <a:endParaRPr lang="ja-JP" altLang="en-US" dirty="0">
              <a:solidFill>
                <a:prstClr val="black"/>
              </a:solidFill>
            </a:endParaRPr>
          </a:p>
          <a:p>
            <a:pPr defTabSz="914234">
              <a:defRPr/>
            </a:pPr>
            <a:r>
              <a:rPr lang="ja-JP" altLang="en-US" dirty="0">
                <a:solidFill>
                  <a:prstClr val="black"/>
                </a:solidFill>
              </a:rPr>
              <a:t>　</a:t>
            </a:r>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6</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4400" y="742950"/>
            <a:ext cx="4978400" cy="3733800"/>
          </a:xfrm>
        </p:spPr>
      </p:sp>
      <p:sp>
        <p:nvSpPr>
          <p:cNvPr id="3" name="ノート プレースホルダー 2"/>
          <p:cNvSpPr>
            <a:spLocks noGrp="1"/>
          </p:cNvSpPr>
          <p:nvPr>
            <p:ph type="body" idx="1"/>
          </p:nvPr>
        </p:nvSpPr>
        <p:spPr/>
        <p:txBody>
          <a:bodyPr/>
          <a:lstStyle/>
          <a:p>
            <a:r>
              <a:rPr kumimoji="1" lang="ja-JP" altLang="en-US" dirty="0" smtClean="0"/>
              <a:t>自分が使いたい、モノ・サービスの購入の時に、その目的に適しているか確認することが重要です。</a:t>
            </a:r>
          </a:p>
          <a:p>
            <a:r>
              <a:rPr kumimoji="1" lang="ja-JP" altLang="en-US" dirty="0" smtClean="0"/>
              <a:t>そのために、モノ・サービスに関する様々な情報を集め、整理すると良いでしょう。</a:t>
            </a:r>
          </a:p>
          <a:p>
            <a:endParaRPr kumimoji="1" lang="ja-JP" altLang="en-US" dirty="0" smtClean="0"/>
          </a:p>
          <a:p>
            <a:r>
              <a:rPr kumimoji="1" lang="ja-JP" altLang="en-US" dirty="0" smtClean="0"/>
              <a:t>集めたい情報としては、「品質」「機能」「価格」「アフターサービス」「環境への配慮」等があります。</a:t>
            </a:r>
          </a:p>
          <a:p>
            <a:r>
              <a:rPr kumimoji="1" lang="ja-JP" altLang="en-US" dirty="0" smtClean="0"/>
              <a:t>他にも、自分が買いたいモノに合わせ、必要な情報を集めると良いでしょう。</a:t>
            </a:r>
          </a:p>
          <a:p>
            <a:endParaRPr kumimoji="1" lang="ja-JP" altLang="en-US" dirty="0" smtClean="0"/>
          </a:p>
          <a:p>
            <a:r>
              <a:rPr kumimoji="1" lang="ja-JP" altLang="en-US" dirty="0" smtClean="0"/>
              <a:t>情報の集め方も様々あります。</a:t>
            </a:r>
          </a:p>
          <a:p>
            <a:r>
              <a:rPr lang="ja-JP" altLang="en-US" dirty="0" smtClean="0"/>
              <a:t>売り手からの情報は、商品</a:t>
            </a:r>
            <a:r>
              <a:rPr lang="ja-JP" altLang="en-US" dirty="0"/>
              <a:t>の</a:t>
            </a:r>
            <a:r>
              <a:rPr lang="ja-JP" altLang="en-US" dirty="0" smtClean="0"/>
              <a:t>良い点だけが</a:t>
            </a:r>
            <a:r>
              <a:rPr lang="ja-JP" altLang="en-US" dirty="0"/>
              <a:t>強</a:t>
            </a:r>
            <a:r>
              <a:rPr lang="ja-JP" altLang="en-US" dirty="0" smtClean="0"/>
              <a:t>調される傾向があるので、複数の情報を比較したり、自分の目で確かめたりすることが大切です。</a:t>
            </a:r>
            <a:endParaRPr kumimoji="1" lang="ja-JP" altLang="en-US" dirty="0" smtClean="0"/>
          </a:p>
          <a:p>
            <a:r>
              <a:rPr kumimoji="1" lang="ja-JP" altLang="en-US" dirty="0" smtClean="0"/>
              <a:t>身近な友達や家族からであったり、テレビのコマーシャル・雑誌や新聞の記事・広告といったものもあります。</a:t>
            </a:r>
          </a:p>
          <a:p>
            <a:r>
              <a:rPr kumimoji="1" lang="ja-JP" altLang="en-US" dirty="0" smtClean="0"/>
              <a:t>お店に行けば、販売員の説明を聞けたり、実際の商品を見てサイズ・質感・表示・マークといった情報も得られます。</a:t>
            </a:r>
          </a:p>
          <a:p>
            <a:r>
              <a:rPr kumimoji="1" lang="ja-JP" altLang="en-US" dirty="0" smtClean="0"/>
              <a:t>パンフレットやカタログを確認したり、インターネットを利用して情報を入手することもできます。</a:t>
            </a:r>
          </a:p>
          <a:p>
            <a:endParaRPr lang="ja-JP" altLang="en-US" dirty="0" smtClean="0"/>
          </a:p>
          <a:p>
            <a:endParaRPr lang="ja-JP" altLang="en-US" dirty="0" smtClean="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7</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14400" y="742950"/>
            <a:ext cx="4978400" cy="3733800"/>
          </a:xfrm>
        </p:spPr>
      </p:sp>
      <p:sp>
        <p:nvSpPr>
          <p:cNvPr id="3" name="ノート プレースホルダー 2"/>
          <p:cNvSpPr>
            <a:spLocks noGrp="1"/>
          </p:cNvSpPr>
          <p:nvPr>
            <p:ph type="body" idx="1"/>
          </p:nvPr>
        </p:nvSpPr>
        <p:spPr/>
        <p:txBody>
          <a:bodyPr/>
          <a:lstStyle/>
          <a:p>
            <a:r>
              <a:rPr kumimoji="1" lang="ja-JP" altLang="en-US" dirty="0" smtClean="0"/>
              <a:t>では、様々な情報から、判断・選択して③商品を決定し、④購入した後</a:t>
            </a:r>
            <a:r>
              <a:rPr lang="ja-JP" altLang="en-US" dirty="0" smtClean="0"/>
              <a:t>の消</a:t>
            </a:r>
            <a:r>
              <a:rPr kumimoji="1" lang="ja-JP" altLang="en-US" dirty="0" smtClean="0"/>
              <a:t>費者の</a:t>
            </a:r>
          </a:p>
          <a:p>
            <a:r>
              <a:rPr kumimoji="1" lang="ja-JP" altLang="en-US" dirty="0" smtClean="0"/>
              <a:t>行動としては、⑤「評価</a:t>
            </a:r>
            <a:r>
              <a:rPr lang="ja-JP" altLang="en-US" dirty="0" smtClean="0"/>
              <a:t>と反省」が必要</a:t>
            </a:r>
            <a:r>
              <a:rPr kumimoji="1" lang="ja-JP" altLang="en-US" dirty="0" smtClean="0"/>
              <a:t>と考えられます。</a:t>
            </a:r>
          </a:p>
          <a:p>
            <a:endParaRPr kumimoji="1" lang="ja-JP" altLang="en-US" dirty="0" smtClean="0"/>
          </a:p>
          <a:p>
            <a:r>
              <a:rPr lang="en-US" altLang="ja-JP" dirty="0" smtClean="0"/>
              <a:t>【</a:t>
            </a:r>
            <a:r>
              <a:rPr lang="ja-JP" altLang="en-US" dirty="0" smtClean="0"/>
              <a:t>必要性</a:t>
            </a:r>
            <a:r>
              <a:rPr lang="en-US" altLang="ja-JP" dirty="0" smtClean="0"/>
              <a:t>】</a:t>
            </a:r>
            <a:r>
              <a:rPr lang="ja-JP" altLang="en-US" dirty="0" smtClean="0"/>
              <a:t>・本当に必要であったか。</a:t>
            </a:r>
          </a:p>
          <a:p>
            <a:r>
              <a:rPr kumimoji="1" lang="en-US" altLang="ja-JP" dirty="0" smtClean="0"/>
              <a:t>【</a:t>
            </a:r>
            <a:r>
              <a:rPr kumimoji="1" lang="ja-JP" altLang="en-US" dirty="0" smtClean="0"/>
              <a:t>目的</a:t>
            </a:r>
            <a:r>
              <a:rPr kumimoji="1" lang="en-US" altLang="ja-JP" dirty="0" smtClean="0"/>
              <a:t>】</a:t>
            </a:r>
            <a:r>
              <a:rPr lang="ja-JP" altLang="en-US" dirty="0"/>
              <a:t>・自分が欲しいと考えて買ったもので間違いがないでしょうか</a:t>
            </a:r>
            <a:r>
              <a:rPr lang="ja-JP" altLang="en-US" dirty="0" smtClean="0"/>
              <a:t>。色</a:t>
            </a:r>
            <a:r>
              <a:rPr lang="ja-JP" altLang="en-US" dirty="0"/>
              <a:t>やサイズ</a:t>
            </a:r>
            <a:r>
              <a:rPr lang="ja-JP" altLang="en-US" dirty="0" smtClean="0"/>
              <a:t>・</a:t>
            </a:r>
          </a:p>
          <a:p>
            <a:r>
              <a:rPr lang="ja-JP" altLang="en-US" dirty="0"/>
              <a:t>　</a:t>
            </a:r>
            <a:r>
              <a:rPr lang="ja-JP" altLang="en-US" dirty="0" smtClean="0"/>
              <a:t>　　　　形</a:t>
            </a:r>
            <a:r>
              <a:rPr lang="ja-JP" altLang="en-US" dirty="0"/>
              <a:t>が違っていないか確認しましょう。</a:t>
            </a:r>
          </a:p>
          <a:p>
            <a:r>
              <a:rPr kumimoji="1" lang="ja-JP" altLang="en-US" dirty="0" smtClean="0"/>
              <a:t>　　　</a:t>
            </a:r>
            <a:r>
              <a:rPr lang="ja-JP" altLang="en-US" dirty="0"/>
              <a:t>　・購入した数は合っていますか。足りないことはないですか。また</a:t>
            </a:r>
            <a:r>
              <a:rPr lang="ja-JP" altLang="en-US" dirty="0" smtClean="0"/>
              <a:t>、商品と</a:t>
            </a:r>
          </a:p>
          <a:p>
            <a:r>
              <a:rPr lang="ja-JP" altLang="en-US" dirty="0"/>
              <a:t>　</a:t>
            </a:r>
            <a:r>
              <a:rPr lang="ja-JP" altLang="en-US" dirty="0" smtClean="0"/>
              <a:t>　　　　して</a:t>
            </a:r>
            <a:r>
              <a:rPr lang="ja-JP" altLang="en-US" dirty="0"/>
              <a:t>の足りない部品などはなかったでしょうか。</a:t>
            </a:r>
          </a:p>
          <a:p>
            <a:r>
              <a:rPr kumimoji="1" lang="en-US" altLang="ja-JP" dirty="0" smtClean="0"/>
              <a:t>【</a:t>
            </a:r>
            <a:r>
              <a:rPr kumimoji="1" lang="ja-JP" altLang="en-US" dirty="0" smtClean="0"/>
              <a:t>作動</a:t>
            </a:r>
            <a:r>
              <a:rPr kumimoji="1" lang="en-US" altLang="ja-JP" dirty="0" smtClean="0"/>
              <a:t>】</a:t>
            </a:r>
            <a:r>
              <a:rPr kumimoji="1" lang="ja-JP" altLang="en-US" dirty="0" smtClean="0"/>
              <a:t>・基本的な作動はしますか。動かない等の不具合がないか確認しましょう。</a:t>
            </a:r>
          </a:p>
          <a:p>
            <a:r>
              <a:rPr kumimoji="1" lang="en-US" altLang="ja-JP" dirty="0" smtClean="0"/>
              <a:t>【</a:t>
            </a:r>
            <a:r>
              <a:rPr kumimoji="1" lang="ja-JP" altLang="en-US" dirty="0" smtClean="0"/>
              <a:t>使い方</a:t>
            </a:r>
            <a:r>
              <a:rPr kumimoji="1" lang="en-US" altLang="ja-JP" dirty="0" smtClean="0"/>
              <a:t>】</a:t>
            </a:r>
            <a:r>
              <a:rPr kumimoji="1" lang="ja-JP" altLang="en-US" dirty="0" smtClean="0"/>
              <a:t>・</a:t>
            </a:r>
            <a:r>
              <a:rPr lang="ja-JP" altLang="en-US" dirty="0" smtClean="0"/>
              <a:t>取扱説明書を見ましたか。</a:t>
            </a:r>
            <a:endParaRPr lang="en-US" altLang="ja-JP" dirty="0" smtClean="0"/>
          </a:p>
          <a:p>
            <a:r>
              <a:rPr lang="ja-JP" altLang="en-US" dirty="0" smtClean="0"/>
              <a:t>　　　　　　・見た上で、正しい使い方はわかりましたか。</a:t>
            </a:r>
          </a:p>
          <a:p>
            <a:r>
              <a:rPr lang="ja-JP" altLang="en-US" dirty="0" smtClean="0"/>
              <a:t>　　　　　　・その上で、正しく使っていますか。</a:t>
            </a:r>
          </a:p>
          <a:p>
            <a:r>
              <a:rPr lang="en-US" altLang="ja-JP" dirty="0" smtClean="0"/>
              <a:t>【</a:t>
            </a:r>
            <a:r>
              <a:rPr lang="ja-JP" altLang="en-US" dirty="0" smtClean="0"/>
              <a:t>環境</a:t>
            </a:r>
            <a:r>
              <a:rPr lang="en-US" altLang="ja-JP" dirty="0" smtClean="0"/>
              <a:t>】</a:t>
            </a:r>
            <a:r>
              <a:rPr lang="ja-JP" altLang="en-US" dirty="0" smtClean="0"/>
              <a:t>・環境に負荷を与えている商品ではないですか。</a:t>
            </a:r>
          </a:p>
          <a:p>
            <a:endParaRPr lang="ja-JP" altLang="en-US" dirty="0" smtClean="0"/>
          </a:p>
          <a:p>
            <a:r>
              <a:rPr lang="ja-JP" altLang="en-US" dirty="0" smtClean="0"/>
              <a:t>買った後の消費者としての行動も大切です。</a:t>
            </a:r>
          </a:p>
          <a:p>
            <a:endParaRPr lang="en-US" altLang="ja-JP" dirty="0" smtClean="0"/>
          </a:p>
        </p:txBody>
      </p:sp>
      <p:sp>
        <p:nvSpPr>
          <p:cNvPr id="4" name="スライド番号プレースホルダー 3"/>
          <p:cNvSpPr>
            <a:spLocks noGrp="1"/>
          </p:cNvSpPr>
          <p:nvPr>
            <p:ph type="sldNum" sz="quarter" idx="10"/>
          </p:nvPr>
        </p:nvSpPr>
        <p:spPr/>
        <p:txBody>
          <a:bodyPr/>
          <a:lstStyle/>
          <a:p>
            <a:fld id="{E7A1F080-33D6-460C-AE4C-C8DDE1F44DAF}" type="slidenum">
              <a:rPr lang="ja-JP" altLang="en-US" smtClean="0">
                <a:solidFill>
                  <a:prstClr val="black"/>
                </a:solidFill>
              </a:rPr>
              <a:pPr/>
              <a:t>8</a:t>
            </a:fld>
            <a:endParaRPr lang="ja-JP" altLang="en-US" dirty="0">
              <a:solidFill>
                <a:prstClr val="black"/>
              </a:solidFill>
            </a:endParaRPr>
          </a:p>
        </p:txBody>
      </p:sp>
    </p:spTree>
    <p:extLst>
      <p:ext uri="{BB962C8B-B14F-4D97-AF65-F5344CB8AC3E}">
        <p14:creationId xmlns:p14="http://schemas.microsoft.com/office/powerpoint/2010/main" val="26711851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bg bwMode="auto">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279528" y="1600200"/>
            <a:ext cx="7085013" cy="1066800"/>
          </a:xfrm>
        </p:spPr>
        <p:txBody>
          <a:bodyPr/>
          <a:lstStyle>
            <a:lvl1pPr>
              <a:defRPr/>
            </a:lvl1pPr>
          </a:lstStyle>
          <a:p>
            <a:pPr lvl="0"/>
            <a:r>
              <a:rPr lang="ja-JP" altLang="en-US" noProof="0" smtClean="0"/>
              <a:t>マスター タイトルの書式設定</a:t>
            </a:r>
          </a:p>
        </p:txBody>
      </p:sp>
      <p:sp>
        <p:nvSpPr>
          <p:cNvPr id="3075" name="Rectangle 3"/>
          <p:cNvSpPr>
            <a:spLocks noGrp="1" noChangeArrowheads="1"/>
          </p:cNvSpPr>
          <p:nvPr>
            <p:ph type="subTitle" idx="1"/>
          </p:nvPr>
        </p:nvSpPr>
        <p:spPr>
          <a:xfrm>
            <a:off x="1279525" y="2819400"/>
            <a:ext cx="5256213" cy="1143000"/>
          </a:xfrm>
        </p:spPr>
        <p:txBody>
          <a:bodyPr/>
          <a:lstStyle>
            <a:lvl1pPr marL="0" indent="0">
              <a:buFontTx/>
              <a:buNone/>
              <a:defRPr/>
            </a:lvl1pPr>
          </a:lstStyle>
          <a:p>
            <a:pPr lvl="0"/>
            <a:r>
              <a:rPr lang="ja-JP" altLang="en-US" noProof="0" smtClean="0"/>
              <a:t>マスター サブタイトルの書式設定</a:t>
            </a:r>
          </a:p>
        </p:txBody>
      </p:sp>
      <p:sp>
        <p:nvSpPr>
          <p:cNvPr id="3076" name="Rectangle 4"/>
          <p:cNvSpPr>
            <a:spLocks noGrp="1" noChangeArrowheads="1"/>
          </p:cNvSpPr>
          <p:nvPr>
            <p:ph type="dt" sz="half" idx="2"/>
          </p:nvPr>
        </p:nvSpPr>
        <p:spPr/>
        <p:txBody>
          <a:bodyPr/>
          <a:lstStyle>
            <a:lvl1pPr>
              <a:defRPr/>
            </a:lvl1pPr>
          </a:lstStyle>
          <a:p>
            <a:fld id="{C3160C0C-AE8C-4482-A55D-180FFA7D7BB7}" type="datetime1">
              <a:rPr lang="en-US" altLang="ja-JP" smtClean="0">
                <a:solidFill>
                  <a:srgbClr val="000000"/>
                </a:solidFill>
              </a:rPr>
              <a:t>4/14/2021</a:t>
            </a:fld>
            <a:endParaRPr lang="en-US" altLang="ja-JP">
              <a:solidFill>
                <a:srgbClr val="000000"/>
              </a:solidFill>
            </a:endParaRPr>
          </a:p>
        </p:txBody>
      </p:sp>
      <p:sp>
        <p:nvSpPr>
          <p:cNvPr id="3077" name="Rectangle 5"/>
          <p:cNvSpPr>
            <a:spLocks noGrp="1" noChangeArrowheads="1"/>
          </p:cNvSpPr>
          <p:nvPr>
            <p:ph type="ftr" sz="quarter" idx="3"/>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3078" name="Rectangle 6"/>
          <p:cNvSpPr>
            <a:spLocks noGrp="1" noChangeArrowheads="1"/>
          </p:cNvSpPr>
          <p:nvPr>
            <p:ph type="sldNum" sz="quarter" idx="4"/>
          </p:nvPr>
        </p:nvSpPr>
        <p:spPr/>
        <p:txBody>
          <a:bodyPr/>
          <a:lstStyle>
            <a:lvl1pPr>
              <a:defRPr/>
            </a:lvl1pPr>
          </a:lstStyle>
          <a:p>
            <a:fld id="{B1DC1F64-7691-4BB9-87A3-A589A3CC211B}"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38484033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fld id="{DEDCCEC9-4E55-4CAC-A05E-BBDF8B018A7D}" type="datetime1">
              <a:rPr lang="en-US" altLang="ja-JP" smtClean="0">
                <a:solidFill>
                  <a:srgbClr val="000000"/>
                </a:solidFill>
              </a:rPr>
              <a:t>4/14/2021</a:t>
            </a:fld>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B8A43D3B-9B1D-4CE4-94F4-1E9798B3CE5A}"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32558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94475" y="685842"/>
            <a:ext cx="1771651" cy="5440363"/>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1279526" y="685842"/>
            <a:ext cx="5162551" cy="5440363"/>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fld id="{8B362234-BBA1-4D35-8D47-650CB6B68571}" type="datetime1">
              <a:rPr lang="en-US" altLang="ja-JP" smtClean="0">
                <a:solidFill>
                  <a:srgbClr val="000000"/>
                </a:solidFill>
              </a:rPr>
              <a:t>4/14/2021</a:t>
            </a:fld>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5BEE1D49-A042-4296-B143-040DF0693812}"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42207074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4532"/>
            <a:ext cx="6858000" cy="2387600"/>
          </a:xfrm>
        </p:spPr>
        <p:txBody>
          <a:bodyPr anchor="b">
            <a:normAutofit/>
          </a:bodyPr>
          <a:lstStyle>
            <a:lvl1pPr algn="ctr">
              <a:defRPr sz="6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143000" y="3602038"/>
            <a:ext cx="6858000" cy="1655763"/>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FF1BCB3E-AE34-49FA-8E6B-DC9BD6F9FF1F}" type="datetime1">
              <a:rPr lang="en-US" altLang="ja-JP" smtClean="0">
                <a:solidFill>
                  <a:prstClr val="black">
                    <a:lumMod val="65000"/>
                    <a:lumOff val="35000"/>
                  </a:prstClr>
                </a:solidFill>
              </a:rPr>
              <a:t>4/14/2021</a:t>
            </a:fld>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1121311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59A25A9F-8D89-4816-AE0E-C0BCDB0AB4EE}" type="datetime1">
              <a:rPr lang="en-US" altLang="ja-JP" smtClean="0">
                <a:solidFill>
                  <a:prstClr val="black">
                    <a:lumMod val="65000"/>
                    <a:lumOff val="35000"/>
                  </a:prstClr>
                </a:solidFill>
              </a:rPr>
              <a:t>4/14/2021</a:t>
            </a:fld>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3735138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9" y="1712424"/>
            <a:ext cx="7886700" cy="2851208"/>
          </a:xfrm>
        </p:spPr>
        <p:txBody>
          <a:bodyPr anchor="b">
            <a:normAutofit/>
          </a:bodyPr>
          <a:lstStyle>
            <a:lvl1pPr>
              <a:defRPr sz="6000" b="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3889" y="4552676"/>
            <a:ext cx="78867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6DEB3896-8891-4C1C-A0C0-67EAC66DF4B0}" type="datetime1">
              <a:rPr lang="en-US" altLang="ja-JP" smtClean="0">
                <a:solidFill>
                  <a:prstClr val="black">
                    <a:lumMod val="65000"/>
                    <a:lumOff val="35000"/>
                  </a:prstClr>
                </a:solidFill>
              </a:rPr>
              <a:t>4/14/2021</a:t>
            </a:fld>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30234457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633845" y="1828806"/>
            <a:ext cx="3886200" cy="4351337"/>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4629151" y="1828806"/>
            <a:ext cx="3886200" cy="4351337"/>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60F58F9D-0CE4-40C4-A514-3ECFBFA02287}" type="datetime1">
              <a:rPr lang="en-US" altLang="ja-JP" smtClean="0">
                <a:solidFill>
                  <a:prstClr val="black">
                    <a:lumMod val="65000"/>
                    <a:lumOff val="35000"/>
                  </a:prstClr>
                </a:solidFill>
              </a:rPr>
              <a:t>4/14/2021</a:t>
            </a:fld>
            <a:endParaRPr lang="ja-JP" altLang="en-US"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9122793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比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3846" y="1681853"/>
            <a:ext cx="3867151"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633846" y="2507593"/>
            <a:ext cx="3867151" cy="3680525"/>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629173" y="1681852"/>
            <a:ext cx="3886201" cy="825699"/>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4629173" y="2507593"/>
            <a:ext cx="3886201" cy="3680525"/>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7" name="Date Placeholder 6"/>
          <p:cNvSpPr>
            <a:spLocks noGrp="1"/>
          </p:cNvSpPr>
          <p:nvPr>
            <p:ph type="dt" sz="half" idx="10"/>
          </p:nvPr>
        </p:nvSpPr>
        <p:spPr/>
        <p:txBody>
          <a:bodyPr/>
          <a:lstStyle/>
          <a:p>
            <a:fld id="{61FAF475-F026-4C8D-B3CB-528C8C43B2C5}" type="datetime1">
              <a:rPr lang="en-US" altLang="ja-JP" smtClean="0">
                <a:solidFill>
                  <a:prstClr val="black">
                    <a:lumMod val="65000"/>
                    <a:lumOff val="35000"/>
                  </a:prstClr>
                </a:solidFill>
              </a:rPr>
              <a:t>4/14/2021</a:t>
            </a:fld>
            <a:endParaRPr lang="ja-JP" altLang="en-US" dirty="0">
              <a:solidFill>
                <a:prstClr val="black">
                  <a:lumMod val="65000"/>
                  <a:lumOff val="35000"/>
                </a:prstClr>
              </a:solidFill>
            </a:endParaRPr>
          </a:p>
        </p:txBody>
      </p:sp>
      <p:sp>
        <p:nvSpPr>
          <p:cNvPr id="8" name="Footer Placeholder 7"/>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9" name="Slide Number Placeholder 8"/>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
        <p:nvSpPr>
          <p:cNvPr id="10" name="Title 9"/>
          <p:cNvSpPr>
            <a:spLocks noGrp="1"/>
          </p:cNvSpPr>
          <p:nvPr>
            <p:ph type="title"/>
          </p:nvPr>
        </p:nvSpPr>
        <p:spPr/>
        <p:txBody>
          <a:bodyPr/>
          <a:lstStyle/>
          <a:p>
            <a:r>
              <a:rPr lang="ja-JP" altLang="en-US" smtClean="0"/>
              <a:t>マスター タイトルの書式設定</a:t>
            </a:r>
            <a:endParaRPr lang="en-US" dirty="0"/>
          </a:p>
        </p:txBody>
      </p:sp>
    </p:spTree>
    <p:extLst>
      <p:ext uri="{BB962C8B-B14F-4D97-AF65-F5344CB8AC3E}">
        <p14:creationId xmlns:p14="http://schemas.microsoft.com/office/powerpoint/2010/main" val="34992818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タイトルのみ">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4B4F29B-8BA0-4E20-8186-07360B2E3EC6}" type="datetime1">
              <a:rPr lang="en-US" altLang="ja-JP" smtClean="0">
                <a:solidFill>
                  <a:prstClr val="black">
                    <a:lumMod val="65000"/>
                    <a:lumOff val="35000"/>
                  </a:prstClr>
                </a:solidFill>
              </a:rPr>
              <a:t>4/14/2021</a:t>
            </a:fld>
            <a:endParaRPr lang="ja-JP" altLang="en-US" dirty="0">
              <a:solidFill>
                <a:prstClr val="black">
                  <a:lumMod val="65000"/>
                  <a:lumOff val="35000"/>
                </a:prstClr>
              </a:solidFill>
            </a:endParaRPr>
          </a:p>
        </p:txBody>
      </p:sp>
      <p:sp>
        <p:nvSpPr>
          <p:cNvPr id="4" name="Footer Placeholder 3"/>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5" name="Slide Number Placeholder 4"/>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
        <p:nvSpPr>
          <p:cNvPr id="6" name="Title 5"/>
          <p:cNvSpPr>
            <a:spLocks noGrp="1"/>
          </p:cNvSpPr>
          <p:nvPr>
            <p:ph type="title"/>
          </p:nvPr>
        </p:nvSpPr>
        <p:spPr/>
        <p:txBody>
          <a:bodyPr/>
          <a:lstStyle/>
          <a:p>
            <a:r>
              <a:rPr lang="ja-JP" altLang="en-US" smtClean="0"/>
              <a:t>マスター タイトルの書式設定</a:t>
            </a:r>
            <a:endParaRPr lang="en-US"/>
          </a:p>
        </p:txBody>
      </p:sp>
    </p:spTree>
    <p:extLst>
      <p:ext uri="{BB962C8B-B14F-4D97-AF65-F5344CB8AC3E}">
        <p14:creationId xmlns:p14="http://schemas.microsoft.com/office/powerpoint/2010/main" val="18564738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2C428F-B32C-4F0F-AB31-97E1D8CC4E76}" type="datetime1">
              <a:rPr lang="en-US" altLang="ja-JP" smtClean="0">
                <a:solidFill>
                  <a:prstClr val="black">
                    <a:lumMod val="65000"/>
                    <a:lumOff val="35000"/>
                  </a:prstClr>
                </a:solidFill>
              </a:rPr>
              <a:t>4/14/2021</a:t>
            </a:fld>
            <a:endParaRPr lang="ja-JP" altLang="en-US" dirty="0">
              <a:solidFill>
                <a:prstClr val="black">
                  <a:lumMod val="65000"/>
                  <a:lumOff val="35000"/>
                </a:prstClr>
              </a:solidFill>
            </a:endParaRPr>
          </a:p>
        </p:txBody>
      </p:sp>
      <p:sp>
        <p:nvSpPr>
          <p:cNvPr id="3" name="Footer Placeholder 2"/>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4" name="Slide Number Placeholder 3"/>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766748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30937" y="457243"/>
            <a:ext cx="2948940" cy="1600197"/>
          </a:xfrm>
        </p:spPr>
        <p:txBody>
          <a:bodyPr anchor="b">
            <a:normAutofit/>
          </a:bodyPr>
          <a:lstStyle>
            <a:lvl1pPr>
              <a:defRPr sz="3200" b="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3886201" y="990600"/>
            <a:ext cx="4629151"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630937" y="2057399"/>
            <a:ext cx="294894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DFBA2FC3-FB17-4D47-A0A5-E34F67E9F3EF}" type="datetime1">
              <a:rPr lang="en-US" altLang="ja-JP" smtClean="0">
                <a:solidFill>
                  <a:prstClr val="black">
                    <a:lumMod val="65000"/>
                    <a:lumOff val="35000"/>
                  </a:prstClr>
                </a:solidFill>
              </a:rPr>
              <a:t>4/14/2021</a:t>
            </a:fld>
            <a:endParaRPr lang="ja-JP" altLang="en-US"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936933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fld id="{6EF57DD7-0D1D-4442-B8FE-B45C285D4786}" type="datetime1">
              <a:rPr lang="en-US" altLang="ja-JP" smtClean="0">
                <a:solidFill>
                  <a:srgbClr val="000000"/>
                </a:solidFill>
              </a:rPr>
              <a:t>4/14/2021</a:t>
            </a:fld>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5F1B0B3F-6A8B-4C47-B6CA-DDD8723D3602}"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9634868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30937" y="457200"/>
            <a:ext cx="2948940" cy="1600200"/>
          </a:xfrm>
        </p:spPr>
        <p:txBody>
          <a:bodyPr anchor="b">
            <a:normAutofit/>
          </a:bodyPr>
          <a:lstStyle>
            <a:lvl1pPr>
              <a:defRPr sz="3200" b="0"/>
            </a:lvl1pPr>
          </a:lstStyle>
          <a:p>
            <a:r>
              <a:rPr lang="ja-JP" altLang="en-US" smtClean="0"/>
              <a:t>マスター タイトルの書式設定</a:t>
            </a:r>
            <a:endParaRPr lang="en-US" dirty="0"/>
          </a:p>
        </p:txBody>
      </p:sp>
      <p:sp>
        <p:nvSpPr>
          <p:cNvPr id="3" name="Picture Placeholder 2"/>
          <p:cNvSpPr>
            <a:spLocks noGrp="1"/>
          </p:cNvSpPr>
          <p:nvPr>
            <p:ph type="pic" idx="1"/>
          </p:nvPr>
        </p:nvSpPr>
        <p:spPr>
          <a:xfrm>
            <a:off x="3886201" y="990600"/>
            <a:ext cx="4629151"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630937" y="2057400"/>
            <a:ext cx="294894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141AC507-D9E1-4B15-9C99-847086561751}" type="datetime1">
              <a:rPr lang="en-US" altLang="ja-JP" smtClean="0">
                <a:solidFill>
                  <a:prstClr val="black">
                    <a:lumMod val="65000"/>
                    <a:lumOff val="35000"/>
                  </a:prstClr>
                </a:solidFill>
              </a:rPr>
              <a:t>4/14/2021</a:t>
            </a:fld>
            <a:endParaRPr lang="ja-JP" altLang="en-US" dirty="0">
              <a:solidFill>
                <a:prstClr val="black">
                  <a:lumMod val="65000"/>
                  <a:lumOff val="35000"/>
                </a:prstClr>
              </a:solidFill>
            </a:endParaRPr>
          </a:p>
        </p:txBody>
      </p:sp>
      <p:sp>
        <p:nvSpPr>
          <p:cNvPr id="6" name="Footer Placeholder 5"/>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en-US">
              <a:solidFill>
                <a:prstClr val="black">
                  <a:lumMod val="65000"/>
                  <a:lumOff val="35000"/>
                </a:prstClr>
              </a:solidFill>
            </a:endParaRPr>
          </a:p>
        </p:txBody>
      </p:sp>
      <p:sp>
        <p:nvSpPr>
          <p:cNvPr id="7" name="Slide Number Placeholder 6"/>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21644726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5CE2B2F3-077E-49F4-ACAF-16152320091F}" type="datetime1">
              <a:rPr lang="en-US" altLang="ja-JP" smtClean="0">
                <a:solidFill>
                  <a:prstClr val="black">
                    <a:lumMod val="65000"/>
                    <a:lumOff val="35000"/>
                  </a:prstClr>
                </a:solidFill>
              </a:rPr>
              <a:t>4/14/2021</a:t>
            </a:fld>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9335098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7" y="360363"/>
            <a:ext cx="1971675" cy="5811839"/>
          </a:xfrm>
        </p:spPr>
        <p:txBody>
          <a:bodyPr vert="eaVert"/>
          <a:lstStyle/>
          <a:p>
            <a:r>
              <a:rPr lang="ja-JP" altLang="en-US" smtClean="0"/>
              <a:t>マスター タイトルの書式設定</a:t>
            </a:r>
            <a:endParaRPr lang="en-US"/>
          </a:p>
        </p:txBody>
      </p:sp>
      <p:sp>
        <p:nvSpPr>
          <p:cNvPr id="3" name="Vertical Text Placeholder 2"/>
          <p:cNvSpPr>
            <a:spLocks noGrp="1"/>
          </p:cNvSpPr>
          <p:nvPr>
            <p:ph type="body" orient="vert" idx="1"/>
          </p:nvPr>
        </p:nvSpPr>
        <p:spPr>
          <a:xfrm>
            <a:off x="628655" y="360404"/>
            <a:ext cx="5800725" cy="5811837"/>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4" name="Date Placeholder 3"/>
          <p:cNvSpPr>
            <a:spLocks noGrp="1"/>
          </p:cNvSpPr>
          <p:nvPr>
            <p:ph type="dt" sz="half" idx="10"/>
          </p:nvPr>
        </p:nvSpPr>
        <p:spPr/>
        <p:txBody>
          <a:bodyPr/>
          <a:lstStyle/>
          <a:p>
            <a:fld id="{4CFC1281-407D-4C61-97E9-39A00904D152}" type="datetime1">
              <a:rPr lang="en-US" altLang="ja-JP" smtClean="0">
                <a:solidFill>
                  <a:prstClr val="black">
                    <a:lumMod val="65000"/>
                    <a:lumOff val="35000"/>
                  </a:prstClr>
                </a:solidFill>
              </a:rPr>
              <a:t>4/14/2021</a:t>
            </a:fld>
            <a:endParaRPr lang="ja-JP" altLang="en-US" dirty="0">
              <a:solidFill>
                <a:prstClr val="black">
                  <a:lumMod val="65000"/>
                  <a:lumOff val="35000"/>
                </a:prstClr>
              </a:solidFill>
            </a:endParaRPr>
          </a:p>
        </p:txBody>
      </p:sp>
      <p:sp>
        <p:nvSpPr>
          <p:cNvPr id="5" name="Footer Placeholder 4"/>
          <p:cNvSpPr>
            <a:spLocks noGrp="1"/>
          </p:cNvSpPr>
          <p:nvPr>
            <p:ph type="ftr" sz="quarter" idx="11"/>
          </p:nvPr>
        </p:nvSpPr>
        <p:spPr/>
        <p:txBody>
          <a:body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12"/>
          </p:nvPr>
        </p:nvSpPr>
        <p:spPr/>
        <p:txBody>
          <a:body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42566354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7"/>
            <a:ext cx="7772400" cy="1470025"/>
          </a:xfrm>
        </p:spPr>
        <p:txBody>
          <a:bodyPr/>
          <a:lstStyle/>
          <a:p>
            <a:r>
              <a:rPr lang="ja-JP" altLang="en-US" smtClean="0"/>
              <a:t>マスタ タイトルの書式設定</a:t>
            </a:r>
            <a:endParaRPr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035" indent="0" algn="ctr">
              <a:buNone/>
              <a:defRPr>
                <a:solidFill>
                  <a:schemeClr val="tx1">
                    <a:tint val="75000"/>
                  </a:schemeClr>
                </a:solidFill>
              </a:defRPr>
            </a:lvl2pPr>
            <a:lvl3pPr marL="914070" indent="0" algn="ctr">
              <a:buNone/>
              <a:defRPr>
                <a:solidFill>
                  <a:schemeClr val="tx1">
                    <a:tint val="75000"/>
                  </a:schemeClr>
                </a:solidFill>
              </a:defRPr>
            </a:lvl3pPr>
            <a:lvl4pPr marL="1371105" indent="0" algn="ctr">
              <a:buNone/>
              <a:defRPr>
                <a:solidFill>
                  <a:schemeClr val="tx1">
                    <a:tint val="75000"/>
                  </a:schemeClr>
                </a:solidFill>
              </a:defRPr>
            </a:lvl4pPr>
            <a:lvl5pPr marL="1828141" indent="0" algn="ctr">
              <a:buNone/>
              <a:defRPr>
                <a:solidFill>
                  <a:schemeClr val="tx1">
                    <a:tint val="75000"/>
                  </a:schemeClr>
                </a:solidFill>
              </a:defRPr>
            </a:lvl5pPr>
            <a:lvl6pPr marL="2285176" indent="0" algn="ctr">
              <a:buNone/>
              <a:defRPr>
                <a:solidFill>
                  <a:schemeClr val="tx1">
                    <a:tint val="75000"/>
                  </a:schemeClr>
                </a:solidFill>
              </a:defRPr>
            </a:lvl6pPr>
            <a:lvl7pPr marL="2742213" indent="0" algn="ctr">
              <a:buNone/>
              <a:defRPr>
                <a:solidFill>
                  <a:schemeClr val="tx1">
                    <a:tint val="75000"/>
                  </a:schemeClr>
                </a:solidFill>
              </a:defRPr>
            </a:lvl7pPr>
            <a:lvl8pPr marL="3199248" indent="0" algn="ctr">
              <a:buNone/>
              <a:defRPr>
                <a:solidFill>
                  <a:schemeClr val="tx1">
                    <a:tint val="75000"/>
                  </a:schemeClr>
                </a:solidFill>
              </a:defRPr>
            </a:lvl8pPr>
            <a:lvl9pPr marL="3656283" indent="0" algn="ctr">
              <a:buNone/>
              <a:defRPr>
                <a:solidFill>
                  <a:schemeClr val="tx1">
                    <a:tint val="75000"/>
                  </a:schemeClr>
                </a:solidFill>
              </a:defRPr>
            </a:lvl9pPr>
          </a:lstStyle>
          <a:p>
            <a:r>
              <a:rPr lang="ja-JP" altLang="en-US" smtClean="0"/>
              <a:t>マスタ サブタイトルの書式設定</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CE2D7876-5108-413A-A0CB-EA378D82E155}" type="datetime1">
              <a:rPr lang="en-US" altLang="ja-JP" smtClean="0">
                <a:solidFill>
                  <a:prstClr val="black">
                    <a:tint val="75000"/>
                  </a:prstClr>
                </a:solidFill>
              </a:rPr>
              <a:t>4/14/2021</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0A4976AF-C0B1-4D8C-B10F-1F002A3E9195}" type="slidenum">
              <a:rPr lang="en-US" altLang="ja-JP"/>
              <a:pPr>
                <a:defRPr/>
              </a:pPr>
              <a:t>‹#›</a:t>
            </a:fld>
            <a:endParaRPr lang="en-US" altLang="ja-JP"/>
          </a:p>
        </p:txBody>
      </p:sp>
    </p:spTree>
    <p:extLst>
      <p:ext uri="{BB962C8B-B14F-4D97-AF65-F5344CB8AC3E}">
        <p14:creationId xmlns:p14="http://schemas.microsoft.com/office/powerpoint/2010/main" val="26176438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E70487ED-4614-46AA-8FC1-1058A2CA981F}" type="datetime1">
              <a:rPr lang="en-US" altLang="ja-JP" smtClean="0">
                <a:solidFill>
                  <a:prstClr val="black">
                    <a:tint val="75000"/>
                  </a:prstClr>
                </a:solidFill>
              </a:rPr>
              <a:t>4/14/2021</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74790BC-9F65-4453-85BF-6D3727B23FD6}" type="slidenum">
              <a:rPr lang="en-US" altLang="ja-JP"/>
              <a:pPr>
                <a:defRPr/>
              </a:pPr>
              <a:t>‹#›</a:t>
            </a:fld>
            <a:endParaRPr lang="en-US" altLang="ja-JP"/>
          </a:p>
        </p:txBody>
      </p:sp>
    </p:spTree>
    <p:extLst>
      <p:ext uri="{BB962C8B-B14F-4D97-AF65-F5344CB8AC3E}">
        <p14:creationId xmlns:p14="http://schemas.microsoft.com/office/powerpoint/2010/main" val="25518928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9"/>
            <a:ext cx="7772400" cy="1362075"/>
          </a:xfrm>
        </p:spPr>
        <p:txBody>
          <a:bodyPr anchor="t"/>
          <a:lstStyle>
            <a:lvl1pPr algn="l">
              <a:defRPr sz="4000"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722313" y="2906716"/>
            <a:ext cx="7772400" cy="1500187"/>
          </a:xfrm>
        </p:spPr>
        <p:txBody>
          <a:bodyPr anchor="b"/>
          <a:lstStyle>
            <a:lvl1pPr marL="0" indent="0">
              <a:buNone/>
              <a:defRPr sz="2000">
                <a:solidFill>
                  <a:schemeClr val="tx1">
                    <a:tint val="75000"/>
                  </a:schemeClr>
                </a:solidFill>
              </a:defRPr>
            </a:lvl1pPr>
            <a:lvl2pPr marL="457035" indent="0">
              <a:buNone/>
              <a:defRPr sz="1800">
                <a:solidFill>
                  <a:schemeClr val="tx1">
                    <a:tint val="75000"/>
                  </a:schemeClr>
                </a:solidFill>
              </a:defRPr>
            </a:lvl2pPr>
            <a:lvl3pPr marL="914070" indent="0">
              <a:buNone/>
              <a:defRPr sz="1600">
                <a:solidFill>
                  <a:schemeClr val="tx1">
                    <a:tint val="75000"/>
                  </a:schemeClr>
                </a:solidFill>
              </a:defRPr>
            </a:lvl3pPr>
            <a:lvl4pPr marL="1371105" indent="0">
              <a:buNone/>
              <a:defRPr sz="1400">
                <a:solidFill>
                  <a:schemeClr val="tx1">
                    <a:tint val="75000"/>
                  </a:schemeClr>
                </a:solidFill>
              </a:defRPr>
            </a:lvl4pPr>
            <a:lvl5pPr marL="1828141" indent="0">
              <a:buNone/>
              <a:defRPr sz="1400">
                <a:solidFill>
                  <a:schemeClr val="tx1">
                    <a:tint val="75000"/>
                  </a:schemeClr>
                </a:solidFill>
              </a:defRPr>
            </a:lvl5pPr>
            <a:lvl6pPr marL="2285176" indent="0">
              <a:buNone/>
              <a:defRPr sz="1400">
                <a:solidFill>
                  <a:schemeClr val="tx1">
                    <a:tint val="75000"/>
                  </a:schemeClr>
                </a:solidFill>
              </a:defRPr>
            </a:lvl6pPr>
            <a:lvl7pPr marL="2742213" indent="0">
              <a:buNone/>
              <a:defRPr sz="1400">
                <a:solidFill>
                  <a:schemeClr val="tx1">
                    <a:tint val="75000"/>
                  </a:schemeClr>
                </a:solidFill>
              </a:defRPr>
            </a:lvl7pPr>
            <a:lvl8pPr marL="3199248" indent="0">
              <a:buNone/>
              <a:defRPr sz="1400">
                <a:solidFill>
                  <a:schemeClr val="tx1">
                    <a:tint val="75000"/>
                  </a:schemeClr>
                </a:solidFill>
              </a:defRPr>
            </a:lvl8pPr>
            <a:lvl9pPr marL="3656283" indent="0">
              <a:buNone/>
              <a:defRPr sz="1400">
                <a:solidFill>
                  <a:schemeClr val="tx1">
                    <a:tint val="75000"/>
                  </a:schemeClr>
                </a:solidFill>
              </a:defRPr>
            </a:lvl9pPr>
          </a:lstStyle>
          <a:p>
            <a:pPr lvl="0"/>
            <a:r>
              <a:rPr lang="ja-JP" altLang="en-US" smtClean="0"/>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B0A94E60-432A-4306-96EB-F642C44E48C9}" type="datetime1">
              <a:rPr lang="en-US" altLang="ja-JP" smtClean="0">
                <a:solidFill>
                  <a:prstClr val="black">
                    <a:tint val="75000"/>
                  </a:prstClr>
                </a:solidFill>
              </a:rPr>
              <a:t>4/14/2021</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23171B2D-224B-4204-BB6B-44D6C1944005}" type="slidenum">
              <a:rPr lang="en-US" altLang="ja-JP"/>
              <a:pPr>
                <a:defRPr/>
              </a:pPr>
              <a:t>‹#›</a:t>
            </a:fld>
            <a:endParaRPr lang="en-US" altLang="ja-JP"/>
          </a:p>
        </p:txBody>
      </p:sp>
    </p:spTree>
    <p:extLst>
      <p:ext uri="{BB962C8B-B14F-4D97-AF65-F5344CB8AC3E}">
        <p14:creationId xmlns:p14="http://schemas.microsoft.com/office/powerpoint/2010/main" val="21033893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457200" y="1600207"/>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648200" y="1600207"/>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 3"/>
          <p:cNvSpPr>
            <a:spLocks noGrp="1"/>
          </p:cNvSpPr>
          <p:nvPr>
            <p:ph type="dt" sz="half" idx="10"/>
          </p:nvPr>
        </p:nvSpPr>
        <p:spPr/>
        <p:txBody>
          <a:bodyPr/>
          <a:lstStyle>
            <a:lvl1pPr>
              <a:defRPr/>
            </a:lvl1pPr>
          </a:lstStyle>
          <a:p>
            <a:pPr>
              <a:defRPr/>
            </a:pPr>
            <a:fld id="{15FC96C2-0085-40B0-A561-E39E04801892}" type="datetime1">
              <a:rPr lang="en-US" altLang="ja-JP" smtClean="0">
                <a:solidFill>
                  <a:prstClr val="black">
                    <a:tint val="75000"/>
                  </a:prstClr>
                </a:solidFill>
              </a:rPr>
              <a:t>4/14/2021</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F0DF236-BCA7-47FD-B920-840810BB98B2}" type="slidenum">
              <a:rPr lang="en-US" altLang="ja-JP"/>
              <a:pPr>
                <a:defRPr/>
              </a:pPr>
              <a:t>‹#›</a:t>
            </a:fld>
            <a:endParaRPr lang="en-US" altLang="ja-JP"/>
          </a:p>
        </p:txBody>
      </p:sp>
    </p:spTree>
    <p:extLst>
      <p:ext uri="{BB962C8B-B14F-4D97-AF65-F5344CB8AC3E}">
        <p14:creationId xmlns:p14="http://schemas.microsoft.com/office/powerpoint/2010/main" val="23427407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457201" y="1535114"/>
            <a:ext cx="4040188" cy="639763"/>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4645034" y="1535114"/>
            <a:ext cx="4041775" cy="639763"/>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4645034"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 3"/>
          <p:cNvSpPr>
            <a:spLocks noGrp="1"/>
          </p:cNvSpPr>
          <p:nvPr>
            <p:ph type="dt" sz="half" idx="10"/>
          </p:nvPr>
        </p:nvSpPr>
        <p:spPr/>
        <p:txBody>
          <a:bodyPr/>
          <a:lstStyle>
            <a:lvl1pPr>
              <a:defRPr/>
            </a:lvl1pPr>
          </a:lstStyle>
          <a:p>
            <a:pPr>
              <a:defRPr/>
            </a:pPr>
            <a:fld id="{0CCDA2AE-90E5-4DE2-ADCB-ED8E738C7F43}" type="datetime1">
              <a:rPr lang="en-US" altLang="ja-JP" smtClean="0">
                <a:solidFill>
                  <a:prstClr val="black">
                    <a:tint val="75000"/>
                  </a:prstClr>
                </a:solidFill>
              </a:rPr>
              <a:t>4/14/2021</a:t>
            </a:fld>
            <a:endParaRPr lang="en-US" dirty="0">
              <a:solidFill>
                <a:prstClr val="black">
                  <a:tint val="75000"/>
                </a:prstClr>
              </a:solidFill>
            </a:endParaRPr>
          </a:p>
        </p:txBody>
      </p:sp>
      <p:sp>
        <p:nvSpPr>
          <p:cNvPr id="8"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9" name="スライド番号プレースホルダ 5"/>
          <p:cNvSpPr>
            <a:spLocks noGrp="1"/>
          </p:cNvSpPr>
          <p:nvPr>
            <p:ph type="sldNum" sz="quarter" idx="12"/>
          </p:nvPr>
        </p:nvSpPr>
        <p:spPr/>
        <p:txBody>
          <a:bodyPr/>
          <a:lstStyle>
            <a:lvl1pPr>
              <a:defRPr/>
            </a:lvl1pPr>
          </a:lstStyle>
          <a:p>
            <a:pPr>
              <a:defRPr/>
            </a:pPr>
            <a:fld id="{84B7E0EA-DDC9-4B4F-B975-87ADB44A5D34}" type="slidenum">
              <a:rPr lang="en-US" altLang="ja-JP"/>
              <a:pPr>
                <a:defRPr/>
              </a:pPr>
              <a:t>‹#›</a:t>
            </a:fld>
            <a:endParaRPr lang="en-US" altLang="ja-JP"/>
          </a:p>
        </p:txBody>
      </p:sp>
    </p:spTree>
    <p:extLst>
      <p:ext uri="{BB962C8B-B14F-4D97-AF65-F5344CB8AC3E}">
        <p14:creationId xmlns:p14="http://schemas.microsoft.com/office/powerpoint/2010/main" val="37974059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日付プレースホルダ 3"/>
          <p:cNvSpPr>
            <a:spLocks noGrp="1"/>
          </p:cNvSpPr>
          <p:nvPr>
            <p:ph type="dt" sz="half" idx="10"/>
          </p:nvPr>
        </p:nvSpPr>
        <p:spPr/>
        <p:txBody>
          <a:bodyPr/>
          <a:lstStyle>
            <a:lvl1pPr>
              <a:defRPr/>
            </a:lvl1pPr>
          </a:lstStyle>
          <a:p>
            <a:pPr>
              <a:defRPr/>
            </a:pPr>
            <a:fld id="{AA977951-9829-4165-8AF7-2AA48E6EF648}" type="datetime1">
              <a:rPr lang="en-US" altLang="ja-JP" smtClean="0">
                <a:solidFill>
                  <a:prstClr val="black">
                    <a:tint val="75000"/>
                  </a:prstClr>
                </a:solidFill>
              </a:rPr>
              <a:t>4/14/2021</a:t>
            </a:fld>
            <a:endParaRPr lang="en-US" dirty="0">
              <a:solidFill>
                <a:prstClr val="black">
                  <a:tint val="75000"/>
                </a:prstClr>
              </a:solidFill>
            </a:endParaRPr>
          </a:p>
        </p:txBody>
      </p:sp>
      <p:sp>
        <p:nvSpPr>
          <p:cNvPr id="4"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5" name="スライド番号プレースホルダ 5"/>
          <p:cNvSpPr>
            <a:spLocks noGrp="1"/>
          </p:cNvSpPr>
          <p:nvPr>
            <p:ph type="sldNum" sz="quarter" idx="12"/>
          </p:nvPr>
        </p:nvSpPr>
        <p:spPr/>
        <p:txBody>
          <a:bodyPr/>
          <a:lstStyle>
            <a:lvl1pPr>
              <a:defRPr/>
            </a:lvl1pPr>
          </a:lstStyle>
          <a:p>
            <a:pPr>
              <a:defRPr/>
            </a:pPr>
            <a:fld id="{362EEA19-C37A-42F1-93AB-A64652CB7706}" type="slidenum">
              <a:rPr lang="en-US" altLang="ja-JP"/>
              <a:pPr>
                <a:defRPr/>
              </a:pPr>
              <a:t>‹#›</a:t>
            </a:fld>
            <a:endParaRPr lang="en-US" altLang="ja-JP"/>
          </a:p>
        </p:txBody>
      </p:sp>
    </p:spTree>
    <p:extLst>
      <p:ext uri="{BB962C8B-B14F-4D97-AF65-F5344CB8AC3E}">
        <p14:creationId xmlns:p14="http://schemas.microsoft.com/office/powerpoint/2010/main" val="19060576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BA033150-4045-43CF-BAFB-8AE3B82910BE}" type="datetime1">
              <a:rPr lang="en-US" altLang="ja-JP" smtClean="0">
                <a:solidFill>
                  <a:prstClr val="black">
                    <a:tint val="75000"/>
                  </a:prstClr>
                </a:solidFill>
              </a:rPr>
              <a:t>4/14/2021</a:t>
            </a:fld>
            <a:endParaRPr lang="en-US" dirty="0">
              <a:solidFill>
                <a:prstClr val="black">
                  <a:tint val="75000"/>
                </a:prstClr>
              </a:solidFill>
            </a:endParaRPr>
          </a:p>
        </p:txBody>
      </p:sp>
      <p:sp>
        <p:nvSpPr>
          <p:cNvPr id="3"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4" name="スライド番号プレースホルダ 5"/>
          <p:cNvSpPr>
            <a:spLocks noGrp="1"/>
          </p:cNvSpPr>
          <p:nvPr>
            <p:ph type="sldNum" sz="quarter" idx="12"/>
          </p:nvPr>
        </p:nvSpPr>
        <p:spPr/>
        <p:txBody>
          <a:bodyPr/>
          <a:lstStyle>
            <a:lvl1pPr>
              <a:defRPr/>
            </a:lvl1pPr>
          </a:lstStyle>
          <a:p>
            <a:pPr>
              <a:defRPr/>
            </a:pPr>
            <a:fld id="{1C7D59D3-9C6E-4501-8BBD-A6E1F8783913}" type="slidenum">
              <a:rPr lang="en-US" altLang="ja-JP"/>
              <a:pPr>
                <a:defRPr/>
              </a:pPr>
              <a:t>‹#›</a:t>
            </a:fld>
            <a:endParaRPr lang="en-US" altLang="ja-JP"/>
          </a:p>
        </p:txBody>
      </p:sp>
    </p:spTree>
    <p:extLst>
      <p:ext uri="{BB962C8B-B14F-4D97-AF65-F5344CB8AC3E}">
        <p14:creationId xmlns:p14="http://schemas.microsoft.com/office/powerpoint/2010/main" val="1246962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42"/>
            <a:ext cx="7772400" cy="1362075"/>
          </a:xfrm>
        </p:spPr>
        <p:txBody>
          <a:bodyPr anchor="t"/>
          <a:lstStyle>
            <a:lvl1pPr algn="l">
              <a:defRPr sz="4000" b="1" cap="all"/>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マスター テキストの書式設定</a:t>
            </a:r>
          </a:p>
        </p:txBody>
      </p:sp>
      <p:sp>
        <p:nvSpPr>
          <p:cNvPr id="4" name="日付プレースホルダー 3"/>
          <p:cNvSpPr>
            <a:spLocks noGrp="1"/>
          </p:cNvSpPr>
          <p:nvPr>
            <p:ph type="dt" sz="half" idx="10"/>
          </p:nvPr>
        </p:nvSpPr>
        <p:spPr/>
        <p:txBody>
          <a:bodyPr/>
          <a:lstStyle>
            <a:lvl1pPr>
              <a:defRPr/>
            </a:lvl1pPr>
          </a:lstStyle>
          <a:p>
            <a:fld id="{912CDA9C-D576-4BDC-9B0B-E1383C528A95}" type="datetime1">
              <a:rPr lang="en-US" altLang="ja-JP" smtClean="0">
                <a:solidFill>
                  <a:srgbClr val="000000"/>
                </a:solidFill>
              </a:rPr>
              <a:t>4/14/2021</a:t>
            </a:fld>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lvl1pPr>
              <a:defRPr/>
            </a:lvl1pPr>
          </a:lstStyle>
          <a:p>
            <a:fld id="{46A79F43-515E-4380-9F95-E9183684161F}"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024618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8" y="273050"/>
            <a:ext cx="3008313" cy="1162051"/>
          </a:xfrm>
        </p:spPr>
        <p:txBody>
          <a:bodyPr anchor="b"/>
          <a:lstStyle>
            <a:lvl1pPr algn="l">
              <a:defRPr sz="2000"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3575050" y="273058"/>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457208" y="1435105"/>
            <a:ext cx="3008313" cy="46910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5AC13950-3374-4033-A2E7-9B9B1DB8E5F2}" type="datetime1">
              <a:rPr lang="en-US" altLang="ja-JP" smtClean="0">
                <a:solidFill>
                  <a:prstClr val="black">
                    <a:tint val="75000"/>
                  </a:prstClr>
                </a:solidFill>
              </a:rPr>
              <a:t>4/14/2021</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A950B8BC-72E6-4647-8218-7E46D3C41510}" type="slidenum">
              <a:rPr lang="en-US" altLang="ja-JP"/>
              <a:pPr>
                <a:defRPr/>
              </a:pPr>
              <a:t>‹#›</a:t>
            </a:fld>
            <a:endParaRPr lang="en-US" altLang="ja-JP"/>
          </a:p>
        </p:txBody>
      </p:sp>
    </p:spTree>
    <p:extLst>
      <p:ext uri="{BB962C8B-B14F-4D97-AF65-F5344CB8AC3E}">
        <p14:creationId xmlns:p14="http://schemas.microsoft.com/office/powerpoint/2010/main" val="28464730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1"/>
            <a:ext cx="5486400" cy="566739"/>
          </a:xfrm>
        </p:spPr>
        <p:txBody>
          <a:bodyPr anchor="b"/>
          <a:lstStyle>
            <a:lvl1pPr algn="l">
              <a:defRPr sz="2000"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035" indent="0">
              <a:buNone/>
              <a:defRPr sz="2800"/>
            </a:lvl2pPr>
            <a:lvl3pPr marL="914070" indent="0">
              <a:buNone/>
              <a:defRPr sz="2400"/>
            </a:lvl3pPr>
            <a:lvl4pPr marL="1371105" indent="0">
              <a:buNone/>
              <a:defRPr sz="2000"/>
            </a:lvl4pPr>
            <a:lvl5pPr marL="1828141" indent="0">
              <a:buNone/>
              <a:defRPr sz="2000"/>
            </a:lvl5pPr>
            <a:lvl6pPr marL="2285176" indent="0">
              <a:buNone/>
              <a:defRPr sz="2000"/>
            </a:lvl6pPr>
            <a:lvl7pPr marL="2742213" indent="0">
              <a:buNone/>
              <a:defRPr sz="2000"/>
            </a:lvl7pPr>
            <a:lvl8pPr marL="3199248" indent="0">
              <a:buNone/>
              <a:defRPr sz="2000"/>
            </a:lvl8pPr>
            <a:lvl9pPr marL="3656283" indent="0">
              <a:buNone/>
              <a:defRPr sz="2000"/>
            </a:lvl9pPr>
          </a:lstStyle>
          <a:p>
            <a:pPr lvl="0"/>
            <a:endParaRPr lang="ja-JP" altLang="en-US" noProof="0" smtClean="0"/>
          </a:p>
        </p:txBody>
      </p:sp>
      <p:sp>
        <p:nvSpPr>
          <p:cNvPr id="4" name="テキスト プレースホルダ 3"/>
          <p:cNvSpPr>
            <a:spLocks noGrp="1"/>
          </p:cNvSpPr>
          <p:nvPr>
            <p:ph type="body" sz="half" idx="2"/>
          </p:nvPr>
        </p:nvSpPr>
        <p:spPr>
          <a:xfrm>
            <a:off x="1792288" y="5367339"/>
            <a:ext cx="5486400" cy="8048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smtClean="0"/>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747C2C59-6A0D-4F4F-9942-BAD718855508}" type="datetime1">
              <a:rPr lang="en-US" altLang="ja-JP" smtClean="0">
                <a:solidFill>
                  <a:prstClr val="black">
                    <a:tint val="75000"/>
                  </a:prstClr>
                </a:solidFill>
              </a:rPr>
              <a:t>4/14/2021</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6B7BE83-3BD2-495B-9B67-B1FCD46D810E}" type="slidenum">
              <a:rPr lang="en-US" altLang="ja-JP"/>
              <a:pPr>
                <a:defRPr/>
              </a:pPr>
              <a:t>‹#›</a:t>
            </a:fld>
            <a:endParaRPr lang="en-US" altLang="ja-JP"/>
          </a:p>
        </p:txBody>
      </p:sp>
    </p:spTree>
    <p:extLst>
      <p:ext uri="{BB962C8B-B14F-4D97-AF65-F5344CB8AC3E}">
        <p14:creationId xmlns:p14="http://schemas.microsoft.com/office/powerpoint/2010/main" val="26745931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5610B412-CEA7-4088-A5B1-3554509AA2BC}" type="datetime1">
              <a:rPr lang="en-US" altLang="ja-JP" smtClean="0">
                <a:solidFill>
                  <a:prstClr val="black">
                    <a:tint val="75000"/>
                  </a:prstClr>
                </a:solidFill>
              </a:rPr>
              <a:t>4/14/2021</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53F6058-5B81-479A-89F1-B2770444B347}" type="slidenum">
              <a:rPr lang="en-US" altLang="ja-JP"/>
              <a:pPr>
                <a:defRPr/>
              </a:pPr>
              <a:t>‹#›</a:t>
            </a:fld>
            <a:endParaRPr lang="en-US" altLang="ja-JP"/>
          </a:p>
        </p:txBody>
      </p:sp>
    </p:spTree>
    <p:extLst>
      <p:ext uri="{BB962C8B-B14F-4D97-AF65-F5344CB8AC3E}">
        <p14:creationId xmlns:p14="http://schemas.microsoft.com/office/powerpoint/2010/main" val="27924843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9"/>
            <a:ext cx="2057400" cy="5851525"/>
          </a:xfr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457200" y="274649"/>
            <a:ext cx="6019800" cy="5851525"/>
          </a:xfr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lvl1pPr>
              <a:defRPr/>
            </a:lvl1pPr>
          </a:lstStyle>
          <a:p>
            <a:pPr>
              <a:defRPr/>
            </a:pPr>
            <a:fld id="{FFB2CDFD-273A-40FA-A859-FAB957894BD4}" type="datetime1">
              <a:rPr lang="en-US" altLang="ja-JP" smtClean="0">
                <a:solidFill>
                  <a:prstClr val="black">
                    <a:tint val="75000"/>
                  </a:prstClr>
                </a:solidFill>
              </a:rPr>
              <a:t>4/14/2021</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F11FA746-95E2-4053-B7A5-42E153FA98F8}" type="slidenum">
              <a:rPr lang="en-US" altLang="ja-JP"/>
              <a:pPr>
                <a:defRPr/>
              </a:pPr>
              <a:t>‹#›</a:t>
            </a:fld>
            <a:endParaRPr lang="en-US" altLang="ja-JP"/>
          </a:p>
        </p:txBody>
      </p:sp>
    </p:spTree>
    <p:extLst>
      <p:ext uri="{BB962C8B-B14F-4D97-AF65-F5344CB8AC3E}">
        <p14:creationId xmlns:p14="http://schemas.microsoft.com/office/powerpoint/2010/main" val="36297259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bg>
      <p:bgRef idx="1001">
        <a:schemeClr val="bg1"/>
      </p:bgRef>
    </p:bg>
    <p:spTree>
      <p:nvGrpSpPr>
        <p:cNvPr id="1" name=""/>
        <p:cNvGrpSpPr/>
        <p:nvPr/>
      </p:nvGrpSpPr>
      <p:grpSpPr>
        <a:xfrm>
          <a:off x="0" y="0"/>
          <a:ext cx="0" cy="0"/>
          <a:chOff x="0" y="0"/>
          <a:chExt cx="0" cy="0"/>
        </a:xfrm>
      </p:grpSpPr>
      <p:sp>
        <p:nvSpPr>
          <p:cNvPr id="8" name="タイトル 7"/>
          <p:cNvSpPr>
            <a:spLocks noGrp="1"/>
          </p:cNvSpPr>
          <p:nvPr>
            <p:ph type="ctrTitle"/>
          </p:nvPr>
        </p:nvSpPr>
        <p:spPr>
          <a:xfrm>
            <a:off x="2286000" y="3124200"/>
            <a:ext cx="6172200" cy="1894362"/>
          </a:xfrm>
        </p:spPr>
        <p:txBody>
          <a:bodyPr/>
          <a:lstStyle>
            <a:lvl1pPr>
              <a:defRPr b="1"/>
            </a:lvl1pPr>
          </a:lstStyle>
          <a:p>
            <a:r>
              <a:rPr kumimoji="0" lang="ja-JP" altLang="en-US" smtClean="0"/>
              <a:t>マスター タイトルの書式設定</a:t>
            </a:r>
            <a:endParaRPr kumimoji="0" lang="en-US"/>
          </a:p>
        </p:txBody>
      </p:sp>
      <p:sp>
        <p:nvSpPr>
          <p:cNvPr id="9" name="サブタイトル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ja-JP" altLang="en-US" smtClean="0"/>
              <a:t>マスター サブタイトルの書式設定</a:t>
            </a:r>
            <a:endParaRPr kumimoji="0" lang="en-US"/>
          </a:p>
        </p:txBody>
      </p:sp>
      <p:sp>
        <p:nvSpPr>
          <p:cNvPr id="28" name="日付プレースホルダー 27"/>
          <p:cNvSpPr>
            <a:spLocks noGrp="1"/>
          </p:cNvSpPr>
          <p:nvPr>
            <p:ph type="dt" sz="half" idx="10"/>
          </p:nvPr>
        </p:nvSpPr>
        <p:spPr bwMode="auto">
          <a:xfrm rot="5400000">
            <a:off x="7764621" y="1174097"/>
            <a:ext cx="2286000" cy="381000"/>
          </a:xfrm>
        </p:spPr>
        <p:txBody>
          <a:bodyPr/>
          <a:lstStyle/>
          <a:p>
            <a:fld id="{097378C3-E1FF-4EF5-AFF0-4CA8EDE0FC42}" type="datetime1">
              <a:rPr lang="en-US" altLang="ja-JP" smtClean="0">
                <a:solidFill>
                  <a:srgbClr val="575F6D"/>
                </a:solidFill>
              </a:rPr>
              <a:t>4/14/2021</a:t>
            </a:fld>
            <a:endParaRPr lang="en-US" dirty="0">
              <a:solidFill>
                <a:srgbClr val="575F6D"/>
              </a:solidFill>
            </a:endParaRPr>
          </a:p>
        </p:txBody>
      </p:sp>
      <p:sp>
        <p:nvSpPr>
          <p:cNvPr id="17" name="フッター プレースホルダー 16"/>
          <p:cNvSpPr>
            <a:spLocks noGrp="1"/>
          </p:cNvSpPr>
          <p:nvPr>
            <p:ph type="ftr" sz="quarter" idx="11"/>
          </p:nvPr>
        </p:nvSpPr>
        <p:spPr bwMode="auto">
          <a:xfrm>
            <a:off x="6572577" y="6513636"/>
            <a:ext cx="2391275" cy="384048"/>
          </a:xfrm>
        </p:spPr>
        <p:txBody>
          <a:bodyPr/>
          <a:lstStyle/>
          <a:p>
            <a:r>
              <a:rPr lang="en-US" altLang="ja-JP" dirty="0" smtClean="0">
                <a:solidFill>
                  <a:srgbClr val="575F6D"/>
                </a:solidFill>
              </a:rPr>
              <a:t>©2020</a:t>
            </a:r>
            <a:r>
              <a:rPr lang="ja-JP" altLang="en-US" dirty="0" smtClean="0">
                <a:solidFill>
                  <a:srgbClr val="575F6D"/>
                </a:solidFill>
              </a:rPr>
              <a:t>滋賀県消費生活センター</a:t>
            </a:r>
            <a:endParaRPr lang="en-US" dirty="0">
              <a:solidFill>
                <a:srgbClr val="575F6D"/>
              </a:solidFill>
            </a:endParaRPr>
          </a:p>
        </p:txBody>
      </p:sp>
      <p:sp>
        <p:nvSpPr>
          <p:cNvPr id="10" name="正方形/長方形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2" name="正方形/長方形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4" name="正方形/長方形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9" name="正方形/長方形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1" name="直線コネクタ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8" name="直線コネクタ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20" name="直線コネクタ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6" name="直線コネクタ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5" name="直線コネクタ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22" name="直線コネクタ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27" name="正方形/長方形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1" name="円/楕円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3" name="円/楕円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4" name="円/楕円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6" name="円/楕円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5" name="円/楕円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9" name="スライド番号プレースホルダー 28"/>
          <p:cNvSpPr>
            <a:spLocks noGrp="1"/>
          </p:cNvSpPr>
          <p:nvPr>
            <p:ph type="sldNum" sz="quarter" idx="12"/>
          </p:nvPr>
        </p:nvSpPr>
        <p:spPr bwMode="auto">
          <a:xfrm>
            <a:off x="1325544" y="4928702"/>
            <a:ext cx="609600" cy="517524"/>
          </a:xfrm>
        </p:spPr>
        <p:txBody>
          <a:bodyPr/>
          <a:lstStyle/>
          <a:p>
            <a:fld id="{2BBB5E19-F10A-4C2F-BF6F-11C513378A2E}" type="slidenum">
              <a:rPr lang="en-US" smtClean="0"/>
              <a:pPr/>
              <a:t>‹#›</a:t>
            </a:fld>
            <a:endParaRPr lang="en-US" dirty="0"/>
          </a:p>
        </p:txBody>
      </p:sp>
    </p:spTree>
    <p:extLst>
      <p:ext uri="{BB962C8B-B14F-4D97-AF65-F5344CB8AC3E}">
        <p14:creationId xmlns:p14="http://schemas.microsoft.com/office/powerpoint/2010/main" val="1184097469"/>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マスター タイトルの書式設定</a:t>
            </a:r>
            <a:endParaRPr kumimoji="0" lang="en-US"/>
          </a:p>
        </p:txBody>
      </p:sp>
      <p:sp>
        <p:nvSpPr>
          <p:cNvPr id="8" name="コンテンツ プレースホルダー 7"/>
          <p:cNvSpPr>
            <a:spLocks noGrp="1"/>
          </p:cNvSpPr>
          <p:nvPr>
            <p:ph sz="quarter" idx="1"/>
          </p:nvPr>
        </p:nvSpPr>
        <p:spPr>
          <a:xfrm>
            <a:off x="457200" y="1600200"/>
            <a:ext cx="7467600" cy="4873752"/>
          </a:xfrm>
        </p:spPr>
        <p:txBody>
          <a:body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7" name="日付プレースホルダー 6"/>
          <p:cNvSpPr>
            <a:spLocks noGrp="1"/>
          </p:cNvSpPr>
          <p:nvPr>
            <p:ph type="dt" sz="half" idx="14"/>
          </p:nvPr>
        </p:nvSpPr>
        <p:spPr/>
        <p:txBody>
          <a:bodyPr rtlCol="0"/>
          <a:lstStyle/>
          <a:p>
            <a:fld id="{7FF6CB98-EE7D-4CC4-A7BE-9D9FEBAB884D}" type="datetime1">
              <a:rPr lang="en-US" altLang="ja-JP" smtClean="0">
                <a:solidFill>
                  <a:srgbClr val="575F6D"/>
                </a:solidFill>
              </a:rPr>
              <a:t>4/14/2021</a:t>
            </a:fld>
            <a:endParaRPr lang="en-US">
              <a:solidFill>
                <a:srgbClr val="575F6D"/>
              </a:solidFill>
            </a:endParaRPr>
          </a:p>
        </p:txBody>
      </p:sp>
      <p:sp>
        <p:nvSpPr>
          <p:cNvPr id="9" name="スライド番号プレースホルダー 8"/>
          <p:cNvSpPr>
            <a:spLocks noGrp="1"/>
          </p:cNvSpPr>
          <p:nvPr>
            <p:ph type="sldNum" sz="quarter" idx="15"/>
          </p:nvPr>
        </p:nvSpPr>
        <p:spPr/>
        <p:txBody>
          <a:bodyPr rtlCol="0"/>
          <a:lstStyle/>
          <a:p>
            <a:fld id="{2BBB5E19-F10A-4C2F-BF6F-11C513378A2E}" type="slidenum">
              <a:rPr lang="en-US" smtClean="0"/>
              <a:pPr/>
              <a:t>‹#›</a:t>
            </a:fld>
            <a:endParaRPr lang="en-US"/>
          </a:p>
        </p:txBody>
      </p:sp>
      <p:sp>
        <p:nvSpPr>
          <p:cNvPr id="10" name="フッター プレースホルダー 9"/>
          <p:cNvSpPr>
            <a:spLocks noGrp="1"/>
          </p:cNvSpPr>
          <p:nvPr>
            <p:ph type="ftr" sz="quarter" idx="16"/>
          </p:nvPr>
        </p:nvSpPr>
        <p:spPr/>
        <p:txBody>
          <a:bodyPr rtlCol="0"/>
          <a:lstStyle/>
          <a:p>
            <a:r>
              <a:rPr lang="en-US" altLang="ja-JP" smtClean="0">
                <a:solidFill>
                  <a:srgbClr val="575F6D"/>
                </a:solidFill>
              </a:rPr>
              <a:t>©2020</a:t>
            </a:r>
            <a:r>
              <a:rPr lang="ja-JP" altLang="en-US" smtClean="0">
                <a:solidFill>
                  <a:srgbClr val="575F6D"/>
                </a:solidFill>
              </a:rPr>
              <a:t>滋賀県消費生活センター</a:t>
            </a:r>
            <a:endParaRPr lang="en-US">
              <a:solidFill>
                <a:srgbClr val="575F6D"/>
              </a:solidFill>
            </a:endParaRPr>
          </a:p>
        </p:txBody>
      </p:sp>
    </p:spTree>
    <p:extLst>
      <p:ext uri="{BB962C8B-B14F-4D97-AF65-F5344CB8AC3E}">
        <p14:creationId xmlns:p14="http://schemas.microsoft.com/office/powerpoint/2010/main" val="228075259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bg>
      <p:bgRef idx="1001">
        <a:schemeClr val="bg2"/>
      </p:bgRef>
    </p:bg>
    <p:spTree>
      <p:nvGrpSpPr>
        <p:cNvPr id="1" name=""/>
        <p:cNvGrpSpPr/>
        <p:nvPr/>
      </p:nvGrpSpPr>
      <p:grpSpPr>
        <a:xfrm>
          <a:off x="0" y="0"/>
          <a:ext cx="0" cy="0"/>
          <a:chOff x="0" y="0"/>
          <a:chExt cx="0" cy="0"/>
        </a:xfrm>
      </p:grpSpPr>
      <p:sp>
        <p:nvSpPr>
          <p:cNvPr id="2" name="タイトル 1"/>
          <p:cNvSpPr>
            <a:spLocks noGrp="1"/>
          </p:cNvSpPr>
          <p:nvPr>
            <p:ph type="title"/>
          </p:nvPr>
        </p:nvSpPr>
        <p:spPr>
          <a:xfrm>
            <a:off x="2286000" y="2895600"/>
            <a:ext cx="6172200" cy="2053590"/>
          </a:xfrm>
        </p:spPr>
        <p:txBody>
          <a:bodyPr/>
          <a:lstStyle>
            <a:lvl1pPr algn="l">
              <a:buNone/>
              <a:defRPr sz="3000" b="1" cap="small" baseline="0"/>
            </a:lvl1pPr>
          </a:lstStyle>
          <a:p>
            <a:r>
              <a:rPr kumimoji="0" lang="ja-JP" altLang="en-US" smtClean="0"/>
              <a:t>マスター タイトルの書式設定</a:t>
            </a:r>
            <a:endParaRPr kumimoji="0" lang="en-US"/>
          </a:p>
        </p:txBody>
      </p:sp>
      <p:sp>
        <p:nvSpPr>
          <p:cNvPr id="3" name="テキスト プレースホルダー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ja-JP" altLang="en-US" smtClean="0"/>
              <a:t>マスター テキストの書式設定</a:t>
            </a:r>
          </a:p>
        </p:txBody>
      </p:sp>
      <p:sp>
        <p:nvSpPr>
          <p:cNvPr id="4" name="日付プレースホルダー 3"/>
          <p:cNvSpPr>
            <a:spLocks noGrp="1"/>
          </p:cNvSpPr>
          <p:nvPr>
            <p:ph type="dt" sz="half" idx="10"/>
          </p:nvPr>
        </p:nvSpPr>
        <p:spPr bwMode="auto">
          <a:xfrm rot="5400000">
            <a:off x="7763256" y="1170432"/>
            <a:ext cx="2286000" cy="381000"/>
          </a:xfrm>
        </p:spPr>
        <p:txBody>
          <a:bodyPr/>
          <a:lstStyle/>
          <a:p>
            <a:fld id="{7856EC15-DA77-4264-99C2-64B769A90BEB}" type="datetime1">
              <a:rPr lang="en-US" altLang="ja-JP" smtClean="0">
                <a:solidFill>
                  <a:srgbClr val="FFF39D"/>
                </a:solidFill>
              </a:rPr>
              <a:t>4/14/2021</a:t>
            </a:fld>
            <a:endParaRPr lang="en-US">
              <a:solidFill>
                <a:srgbClr val="FFF39D"/>
              </a:solidFill>
            </a:endParaRPr>
          </a:p>
        </p:txBody>
      </p:sp>
      <p:sp>
        <p:nvSpPr>
          <p:cNvPr id="5" name="フッター プレースホルダー 4"/>
          <p:cNvSpPr>
            <a:spLocks noGrp="1"/>
          </p:cNvSpPr>
          <p:nvPr>
            <p:ph type="ftr" sz="quarter" idx="11"/>
          </p:nvPr>
        </p:nvSpPr>
        <p:spPr bwMode="auto">
          <a:xfrm rot="5400000">
            <a:off x="7077456" y="4178808"/>
            <a:ext cx="3657600" cy="384048"/>
          </a:xfrm>
        </p:spPr>
        <p:txBody>
          <a:bodyPr/>
          <a:lstStyle/>
          <a:p>
            <a:r>
              <a:rPr lang="en-US" altLang="ja-JP" smtClean="0">
                <a:solidFill>
                  <a:srgbClr val="FFF39D"/>
                </a:solidFill>
              </a:rPr>
              <a:t>©2020</a:t>
            </a:r>
            <a:r>
              <a:rPr lang="ja-JP" altLang="en-US" smtClean="0">
                <a:solidFill>
                  <a:srgbClr val="FFF39D"/>
                </a:solidFill>
              </a:rPr>
              <a:t>滋賀県消費生活センター</a:t>
            </a:r>
            <a:endParaRPr lang="en-US">
              <a:solidFill>
                <a:srgbClr val="FFF39D"/>
              </a:solidFill>
            </a:endParaRPr>
          </a:p>
        </p:txBody>
      </p:sp>
      <p:sp>
        <p:nvSpPr>
          <p:cNvPr id="9" name="正方形/長方形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0" name="正方形/長方形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1" name="正方形/長方形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2" name="正方形/長方形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3" name="直線コネクタ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white"/>
              </a:solidFill>
            </a:endParaRPr>
          </a:p>
        </p:txBody>
      </p:sp>
      <p:sp>
        <p:nvSpPr>
          <p:cNvPr id="14" name="直線コネクタ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white"/>
              </a:solidFill>
            </a:endParaRPr>
          </a:p>
        </p:txBody>
      </p:sp>
      <p:sp>
        <p:nvSpPr>
          <p:cNvPr id="15" name="直線コネクタ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white"/>
              </a:solidFill>
            </a:endParaRPr>
          </a:p>
        </p:txBody>
      </p:sp>
      <p:sp>
        <p:nvSpPr>
          <p:cNvPr id="16" name="直線コネクタ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white"/>
              </a:solidFill>
            </a:endParaRPr>
          </a:p>
        </p:txBody>
      </p:sp>
      <p:sp>
        <p:nvSpPr>
          <p:cNvPr id="17" name="直線コネクタ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white"/>
              </a:solidFill>
            </a:endParaRPr>
          </a:p>
        </p:txBody>
      </p:sp>
      <p:sp>
        <p:nvSpPr>
          <p:cNvPr id="18" name="正方形/長方形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19" name="円/楕円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0" name="円/楕円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1" name="円/楕円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2" name="円/楕円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3" name="円/楕円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6" name="直線コネクタ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white"/>
              </a:solidFill>
            </a:endParaRPr>
          </a:p>
        </p:txBody>
      </p:sp>
      <p:sp>
        <p:nvSpPr>
          <p:cNvPr id="6" name="スライド番号プレースホルダー 5"/>
          <p:cNvSpPr>
            <a:spLocks noGrp="1"/>
          </p:cNvSpPr>
          <p:nvPr>
            <p:ph type="sldNum" sz="quarter" idx="12"/>
          </p:nvPr>
        </p:nvSpPr>
        <p:spPr bwMode="auto">
          <a:xfrm>
            <a:off x="1340616" y="4928702"/>
            <a:ext cx="609600" cy="517524"/>
          </a:xfrm>
        </p:spPr>
        <p:txBody>
          <a:bodyPr/>
          <a:lstStyle/>
          <a:p>
            <a:fld id="{2BBB5E19-F10A-4C2F-BF6F-11C513378A2E}" type="slidenum">
              <a:rPr lang="en-US" smtClean="0"/>
              <a:pPr/>
              <a:t>‹#›</a:t>
            </a:fld>
            <a:endParaRPr lang="en-US"/>
          </a:p>
        </p:txBody>
      </p:sp>
    </p:spTree>
    <p:extLst>
      <p:ext uri="{BB962C8B-B14F-4D97-AF65-F5344CB8AC3E}">
        <p14:creationId xmlns:p14="http://schemas.microsoft.com/office/powerpoint/2010/main" val="3052980923"/>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マスター タイトルの書式設定</a:t>
            </a:r>
            <a:endParaRPr kumimoji="0" lang="en-US"/>
          </a:p>
        </p:txBody>
      </p:sp>
      <p:sp>
        <p:nvSpPr>
          <p:cNvPr id="5" name="日付プレースホルダー 4"/>
          <p:cNvSpPr>
            <a:spLocks noGrp="1"/>
          </p:cNvSpPr>
          <p:nvPr>
            <p:ph type="dt" sz="half" idx="10"/>
          </p:nvPr>
        </p:nvSpPr>
        <p:spPr/>
        <p:txBody>
          <a:bodyPr/>
          <a:lstStyle/>
          <a:p>
            <a:fld id="{F98DCCFF-24FA-4FFE-B8A0-65903BE5DEFB}" type="datetime1">
              <a:rPr lang="en-US" altLang="ja-JP" smtClean="0">
                <a:solidFill>
                  <a:srgbClr val="575F6D"/>
                </a:solidFill>
              </a:rPr>
              <a:t>4/14/2021</a:t>
            </a:fld>
            <a:endParaRPr lang="en-US">
              <a:solidFill>
                <a:srgbClr val="575F6D"/>
              </a:solidFill>
            </a:endParaRPr>
          </a:p>
        </p:txBody>
      </p:sp>
      <p:sp>
        <p:nvSpPr>
          <p:cNvPr id="6" name="フッター プレースホルダー 5"/>
          <p:cNvSpPr>
            <a:spLocks noGrp="1"/>
          </p:cNvSpPr>
          <p:nvPr>
            <p:ph type="ftr" sz="quarter" idx="11"/>
          </p:nvPr>
        </p:nvSpPr>
        <p:spPr/>
        <p:txBody>
          <a:bodyPr/>
          <a:lstStyle/>
          <a:p>
            <a:r>
              <a:rPr lang="en-US" altLang="ja-JP" smtClean="0">
                <a:solidFill>
                  <a:srgbClr val="575F6D"/>
                </a:solidFill>
              </a:rPr>
              <a:t>©2020</a:t>
            </a:r>
            <a:r>
              <a:rPr lang="ja-JP" altLang="en-US" smtClean="0">
                <a:solidFill>
                  <a:srgbClr val="575F6D"/>
                </a:solidFill>
              </a:rPr>
              <a:t>滋賀県消費生活センター</a:t>
            </a:r>
            <a:endParaRPr lang="en-US">
              <a:solidFill>
                <a:srgbClr val="575F6D"/>
              </a:solidFill>
            </a:endParaRPr>
          </a:p>
        </p:txBody>
      </p:sp>
      <p:sp>
        <p:nvSpPr>
          <p:cNvPr id="7" name="スライド番号プレースホルダー 6"/>
          <p:cNvSpPr>
            <a:spLocks noGrp="1"/>
          </p:cNvSpPr>
          <p:nvPr>
            <p:ph type="sldNum" sz="quarter" idx="12"/>
          </p:nvPr>
        </p:nvSpPr>
        <p:spPr/>
        <p:txBody>
          <a:bodyPr/>
          <a:lstStyle/>
          <a:p>
            <a:fld id="{2BBB5E19-F10A-4C2F-BF6F-11C513378A2E}" type="slidenum">
              <a:rPr lang="en-US" smtClean="0"/>
              <a:pPr/>
              <a:t>‹#›</a:t>
            </a:fld>
            <a:endParaRPr lang="en-US"/>
          </a:p>
        </p:txBody>
      </p:sp>
      <p:sp>
        <p:nvSpPr>
          <p:cNvPr id="9" name="コンテンツ プレースホルダー 8"/>
          <p:cNvSpPr>
            <a:spLocks noGrp="1"/>
          </p:cNvSpPr>
          <p:nvPr>
            <p:ph sz="quarter" idx="1"/>
          </p:nvPr>
        </p:nvSpPr>
        <p:spPr>
          <a:xfrm>
            <a:off x="457200" y="1600200"/>
            <a:ext cx="3657600" cy="4572000"/>
          </a:xfrm>
        </p:spPr>
        <p:txBody>
          <a:body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11" name="コンテンツ プレースホルダー 10"/>
          <p:cNvSpPr>
            <a:spLocks noGrp="1"/>
          </p:cNvSpPr>
          <p:nvPr>
            <p:ph sz="quarter" idx="2"/>
          </p:nvPr>
        </p:nvSpPr>
        <p:spPr>
          <a:xfrm>
            <a:off x="4270248" y="1600200"/>
            <a:ext cx="3657600" cy="4572000"/>
          </a:xfrm>
        </p:spPr>
        <p:txBody>
          <a:body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Tree>
    <p:extLst>
      <p:ext uri="{BB962C8B-B14F-4D97-AF65-F5344CB8AC3E}">
        <p14:creationId xmlns:p14="http://schemas.microsoft.com/office/powerpoint/2010/main" val="64967490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7543800" cy="1143000"/>
          </a:xfrm>
        </p:spPr>
        <p:txBody>
          <a:bodyPr anchor="b"/>
          <a:lstStyle>
            <a:lvl1pPr>
              <a:defRPr/>
            </a:lvl1pPr>
          </a:lstStyle>
          <a:p>
            <a:r>
              <a:rPr kumimoji="0" lang="ja-JP" altLang="en-US" smtClean="0"/>
              <a:t>マスター タイトルの書式設定</a:t>
            </a:r>
            <a:endParaRPr kumimoji="0" lang="en-US"/>
          </a:p>
        </p:txBody>
      </p:sp>
      <p:sp>
        <p:nvSpPr>
          <p:cNvPr id="7" name="日付プレースホルダー 6"/>
          <p:cNvSpPr>
            <a:spLocks noGrp="1"/>
          </p:cNvSpPr>
          <p:nvPr>
            <p:ph type="dt" sz="half" idx="10"/>
          </p:nvPr>
        </p:nvSpPr>
        <p:spPr/>
        <p:txBody>
          <a:bodyPr/>
          <a:lstStyle/>
          <a:p>
            <a:fld id="{47DDD39A-5B03-445F-91DF-D79E5523F161}" type="datetime1">
              <a:rPr lang="en-US" altLang="ja-JP" smtClean="0">
                <a:solidFill>
                  <a:srgbClr val="575F6D"/>
                </a:solidFill>
              </a:rPr>
              <a:t>4/14/2021</a:t>
            </a:fld>
            <a:endParaRPr lang="en-US">
              <a:solidFill>
                <a:srgbClr val="575F6D"/>
              </a:solidFill>
            </a:endParaRPr>
          </a:p>
        </p:txBody>
      </p:sp>
      <p:sp>
        <p:nvSpPr>
          <p:cNvPr id="8" name="フッター プレースホルダー 7"/>
          <p:cNvSpPr>
            <a:spLocks noGrp="1"/>
          </p:cNvSpPr>
          <p:nvPr>
            <p:ph type="ftr" sz="quarter" idx="11"/>
          </p:nvPr>
        </p:nvSpPr>
        <p:spPr/>
        <p:txBody>
          <a:bodyPr/>
          <a:lstStyle/>
          <a:p>
            <a:r>
              <a:rPr lang="en-US" altLang="ja-JP" smtClean="0">
                <a:solidFill>
                  <a:srgbClr val="575F6D"/>
                </a:solidFill>
              </a:rPr>
              <a:t>©2020</a:t>
            </a:r>
            <a:r>
              <a:rPr lang="ja-JP" altLang="en-US" smtClean="0">
                <a:solidFill>
                  <a:srgbClr val="575F6D"/>
                </a:solidFill>
              </a:rPr>
              <a:t>滋賀県消費生活センター</a:t>
            </a:r>
            <a:endParaRPr lang="en-US">
              <a:solidFill>
                <a:srgbClr val="575F6D"/>
              </a:solidFill>
            </a:endParaRPr>
          </a:p>
        </p:txBody>
      </p:sp>
      <p:sp>
        <p:nvSpPr>
          <p:cNvPr id="9" name="スライド番号プレースホルダー 8"/>
          <p:cNvSpPr>
            <a:spLocks noGrp="1"/>
          </p:cNvSpPr>
          <p:nvPr>
            <p:ph type="sldNum" sz="quarter" idx="12"/>
          </p:nvPr>
        </p:nvSpPr>
        <p:spPr/>
        <p:txBody>
          <a:bodyPr/>
          <a:lstStyle/>
          <a:p>
            <a:fld id="{2BBB5E19-F10A-4C2F-BF6F-11C513378A2E}" type="slidenum">
              <a:rPr lang="en-US" smtClean="0"/>
              <a:pPr/>
              <a:t>‹#›</a:t>
            </a:fld>
            <a:endParaRPr lang="en-US"/>
          </a:p>
        </p:txBody>
      </p:sp>
      <p:sp>
        <p:nvSpPr>
          <p:cNvPr id="11" name="コンテンツ プレースホルダー 10"/>
          <p:cNvSpPr>
            <a:spLocks noGrp="1"/>
          </p:cNvSpPr>
          <p:nvPr>
            <p:ph sz="quarter" idx="2"/>
          </p:nvPr>
        </p:nvSpPr>
        <p:spPr>
          <a:xfrm>
            <a:off x="457200" y="2362200"/>
            <a:ext cx="3657600" cy="3886200"/>
          </a:xfrm>
        </p:spPr>
        <p:txBody>
          <a:body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13" name="コンテンツ プレースホルダー 12"/>
          <p:cNvSpPr>
            <a:spLocks noGrp="1"/>
          </p:cNvSpPr>
          <p:nvPr>
            <p:ph sz="quarter" idx="4"/>
          </p:nvPr>
        </p:nvSpPr>
        <p:spPr>
          <a:xfrm>
            <a:off x="4371975" y="2362200"/>
            <a:ext cx="3657600" cy="3886200"/>
          </a:xfrm>
        </p:spPr>
        <p:txBody>
          <a:body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12" name="テキスト プレースホルダー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ja-JP" altLang="en-US" smtClean="0"/>
              <a:t>マスター テキストの書式設定</a:t>
            </a:r>
          </a:p>
        </p:txBody>
      </p:sp>
      <p:sp>
        <p:nvSpPr>
          <p:cNvPr id="14" name="テキスト プレースホルダー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ja-JP" altLang="en-US" smtClean="0"/>
              <a:t>マスター テキストの書式設定</a:t>
            </a:r>
          </a:p>
        </p:txBody>
      </p:sp>
    </p:spTree>
    <p:extLst>
      <p:ext uri="{BB962C8B-B14F-4D97-AF65-F5344CB8AC3E}">
        <p14:creationId xmlns:p14="http://schemas.microsoft.com/office/powerpoint/2010/main" val="71273870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マスター タイトルの書式設定</a:t>
            </a:r>
            <a:endParaRPr kumimoji="0" lang="en-US"/>
          </a:p>
        </p:txBody>
      </p:sp>
      <p:sp>
        <p:nvSpPr>
          <p:cNvPr id="6" name="日付プレースホルダー 5"/>
          <p:cNvSpPr>
            <a:spLocks noGrp="1"/>
          </p:cNvSpPr>
          <p:nvPr>
            <p:ph type="dt" sz="half" idx="10"/>
          </p:nvPr>
        </p:nvSpPr>
        <p:spPr/>
        <p:txBody>
          <a:bodyPr rtlCol="0"/>
          <a:lstStyle/>
          <a:p>
            <a:fld id="{64C4412E-FC4E-45FE-8C8B-7EFA09FF4191}" type="datetime1">
              <a:rPr lang="en-US" altLang="ja-JP" smtClean="0">
                <a:solidFill>
                  <a:srgbClr val="575F6D"/>
                </a:solidFill>
              </a:rPr>
              <a:t>4/14/2021</a:t>
            </a:fld>
            <a:endParaRPr lang="en-US">
              <a:solidFill>
                <a:srgbClr val="575F6D"/>
              </a:solidFill>
            </a:endParaRPr>
          </a:p>
        </p:txBody>
      </p:sp>
      <p:sp>
        <p:nvSpPr>
          <p:cNvPr id="7" name="スライド番号プレースホルダー 6"/>
          <p:cNvSpPr>
            <a:spLocks noGrp="1"/>
          </p:cNvSpPr>
          <p:nvPr>
            <p:ph type="sldNum" sz="quarter" idx="11"/>
          </p:nvPr>
        </p:nvSpPr>
        <p:spPr/>
        <p:txBody>
          <a:bodyPr rtlCol="0"/>
          <a:lstStyle/>
          <a:p>
            <a:fld id="{2BBB5E19-F10A-4C2F-BF6F-11C513378A2E}" type="slidenum">
              <a:rPr lang="en-US" smtClean="0"/>
              <a:pPr/>
              <a:t>‹#›</a:t>
            </a:fld>
            <a:endParaRPr lang="en-US"/>
          </a:p>
        </p:txBody>
      </p:sp>
      <p:sp>
        <p:nvSpPr>
          <p:cNvPr id="8" name="フッター プレースホルダー 7"/>
          <p:cNvSpPr>
            <a:spLocks noGrp="1"/>
          </p:cNvSpPr>
          <p:nvPr>
            <p:ph type="ftr" sz="quarter" idx="12"/>
          </p:nvPr>
        </p:nvSpPr>
        <p:spPr/>
        <p:txBody>
          <a:bodyPr rtlCol="0"/>
          <a:lstStyle/>
          <a:p>
            <a:r>
              <a:rPr lang="en-US" altLang="ja-JP" smtClean="0">
                <a:solidFill>
                  <a:srgbClr val="575F6D"/>
                </a:solidFill>
              </a:rPr>
              <a:t>©2020</a:t>
            </a:r>
            <a:r>
              <a:rPr lang="ja-JP" altLang="en-US" smtClean="0">
                <a:solidFill>
                  <a:srgbClr val="575F6D"/>
                </a:solidFill>
              </a:rPr>
              <a:t>滋賀県消費生活センター</a:t>
            </a:r>
            <a:endParaRPr lang="en-US">
              <a:solidFill>
                <a:srgbClr val="575F6D"/>
              </a:solidFill>
            </a:endParaRPr>
          </a:p>
        </p:txBody>
      </p:sp>
    </p:spTree>
    <p:extLst>
      <p:ext uri="{BB962C8B-B14F-4D97-AF65-F5344CB8AC3E}">
        <p14:creationId xmlns:p14="http://schemas.microsoft.com/office/powerpoint/2010/main" val="3451911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1279526" y="1600207"/>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3984626" y="1600207"/>
            <a:ext cx="25527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4"/>
          <p:cNvSpPr>
            <a:spLocks noGrp="1"/>
          </p:cNvSpPr>
          <p:nvPr>
            <p:ph type="dt" sz="half" idx="10"/>
          </p:nvPr>
        </p:nvSpPr>
        <p:spPr/>
        <p:txBody>
          <a:bodyPr/>
          <a:lstStyle>
            <a:lvl1pPr>
              <a:defRPr/>
            </a:lvl1pPr>
          </a:lstStyle>
          <a:p>
            <a:fld id="{0242F7AD-53DA-4589-B4E1-4E349EE721F6}" type="datetime1">
              <a:rPr lang="en-US" altLang="ja-JP" smtClean="0">
                <a:solidFill>
                  <a:srgbClr val="000000"/>
                </a:solidFill>
              </a:rPr>
              <a:t>4/14/2021</a:t>
            </a:fld>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439E18D5-361D-47FB-84DC-061FBD7A5B2F}"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22237935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D9024E86-D7C9-4C8D-B43A-24600717B759}" type="datetime1">
              <a:rPr lang="en-US" altLang="ja-JP" smtClean="0">
                <a:solidFill>
                  <a:srgbClr val="575F6D"/>
                </a:solidFill>
              </a:rPr>
              <a:t>4/14/2021</a:t>
            </a:fld>
            <a:endParaRPr lang="en-US">
              <a:solidFill>
                <a:srgbClr val="575F6D"/>
              </a:solidFill>
            </a:endParaRPr>
          </a:p>
        </p:txBody>
      </p:sp>
      <p:sp>
        <p:nvSpPr>
          <p:cNvPr id="3" name="フッター プレースホルダー 2"/>
          <p:cNvSpPr>
            <a:spLocks noGrp="1"/>
          </p:cNvSpPr>
          <p:nvPr>
            <p:ph type="ftr" sz="quarter" idx="11"/>
          </p:nvPr>
        </p:nvSpPr>
        <p:spPr/>
        <p:txBody>
          <a:bodyPr/>
          <a:lstStyle/>
          <a:p>
            <a:r>
              <a:rPr lang="en-US" altLang="ja-JP" smtClean="0">
                <a:solidFill>
                  <a:srgbClr val="575F6D"/>
                </a:solidFill>
              </a:rPr>
              <a:t>©2020</a:t>
            </a:r>
            <a:r>
              <a:rPr lang="ja-JP" altLang="en-US" smtClean="0">
                <a:solidFill>
                  <a:srgbClr val="575F6D"/>
                </a:solidFill>
              </a:rPr>
              <a:t>滋賀県消費生活センター</a:t>
            </a:r>
            <a:endParaRPr lang="en-US">
              <a:solidFill>
                <a:srgbClr val="575F6D"/>
              </a:solidFill>
            </a:endParaRPr>
          </a:p>
        </p:txBody>
      </p:sp>
      <p:sp>
        <p:nvSpPr>
          <p:cNvPr id="4" name="スライド番号プレースホルダー 3"/>
          <p:cNvSpPr>
            <a:spLocks noGrp="1"/>
          </p:cNvSpPr>
          <p:nvPr>
            <p:ph type="sldNum" sz="quarter" idx="12"/>
          </p:nvPr>
        </p:nvSpPr>
        <p:spPr/>
        <p:txBody>
          <a:bodyPr/>
          <a:lstStyle/>
          <a:p>
            <a:fld id="{2BBB5E19-F10A-4C2F-BF6F-11C513378A2E}" type="slidenum">
              <a:rPr lang="en-US" smtClean="0"/>
              <a:pPr/>
              <a:t>‹#›</a:t>
            </a:fld>
            <a:endParaRPr lang="en-US"/>
          </a:p>
        </p:txBody>
      </p:sp>
    </p:spTree>
    <p:extLst>
      <p:ext uri="{BB962C8B-B14F-4D97-AF65-F5344CB8AC3E}">
        <p14:creationId xmlns:p14="http://schemas.microsoft.com/office/powerpoint/2010/main" val="189010992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10;コンテンツ">
    <p:bg>
      <p:bgRef idx="1001">
        <a:schemeClr val="bg1"/>
      </p:bgRef>
    </p:bg>
    <p:spTree>
      <p:nvGrpSpPr>
        <p:cNvPr id="1" name=""/>
        <p:cNvGrpSpPr/>
        <p:nvPr/>
      </p:nvGrpSpPr>
      <p:grpSpPr>
        <a:xfrm>
          <a:off x="0" y="0"/>
          <a:ext cx="0" cy="0"/>
          <a:chOff x="0" y="0"/>
          <a:chExt cx="0" cy="0"/>
        </a:xfrm>
      </p:grpSpPr>
      <p:sp>
        <p:nvSpPr>
          <p:cNvPr id="10" name="直線コネクタ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2" name="タイトル 1"/>
          <p:cNvSpPr>
            <a:spLocks noGrp="1"/>
          </p:cNvSpPr>
          <p:nvPr>
            <p:ph type="title"/>
          </p:nvPr>
        </p:nvSpPr>
        <p:spPr>
          <a:xfrm rot="5400000">
            <a:off x="3371851" y="3200400"/>
            <a:ext cx="6309360" cy="457200"/>
          </a:xfrm>
        </p:spPr>
        <p:txBody>
          <a:bodyPr anchor="b"/>
          <a:lstStyle>
            <a:lvl1pPr algn="l">
              <a:buNone/>
              <a:defRPr sz="2000" b="1" cap="small" baseline="0"/>
            </a:lvl1pPr>
          </a:lstStyle>
          <a:p>
            <a:r>
              <a:rPr kumimoji="0" lang="ja-JP" altLang="en-US" smtClean="0"/>
              <a:t>マスター タイトルの書式設定</a:t>
            </a:r>
            <a:endParaRPr kumimoji="0" lang="en-US"/>
          </a:p>
        </p:txBody>
      </p:sp>
      <p:sp>
        <p:nvSpPr>
          <p:cNvPr id="3" name="テキスト プレースホルダー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ja-JP" altLang="en-US" smtClean="0"/>
              <a:t>マスター テキストの書式設定</a:t>
            </a:r>
          </a:p>
        </p:txBody>
      </p:sp>
      <p:sp>
        <p:nvSpPr>
          <p:cNvPr id="8" name="直線コネクタ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9" name="直線コネクタ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11" name="直線コネクタ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2" name="正方形/長方形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3" name="直線コネクタ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4" name="円/楕円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18" name="コンテンツ プレースホルダー 17"/>
          <p:cNvSpPr>
            <a:spLocks noGrp="1"/>
          </p:cNvSpPr>
          <p:nvPr>
            <p:ph sz="quarter" idx="1"/>
          </p:nvPr>
        </p:nvSpPr>
        <p:spPr>
          <a:xfrm>
            <a:off x="304800" y="274320"/>
            <a:ext cx="5638800" cy="6327648"/>
          </a:xfrm>
        </p:spPr>
        <p:txBody>
          <a:bodyPr/>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21" name="日付プレースホルダー 20"/>
          <p:cNvSpPr>
            <a:spLocks noGrp="1"/>
          </p:cNvSpPr>
          <p:nvPr>
            <p:ph type="dt" sz="half" idx="14"/>
          </p:nvPr>
        </p:nvSpPr>
        <p:spPr/>
        <p:txBody>
          <a:bodyPr rtlCol="0"/>
          <a:lstStyle/>
          <a:p>
            <a:fld id="{899D6723-F0A8-412D-B44C-D3092CB3127B}" type="datetime1">
              <a:rPr lang="en-US" altLang="ja-JP" smtClean="0">
                <a:solidFill>
                  <a:srgbClr val="575F6D"/>
                </a:solidFill>
              </a:rPr>
              <a:t>4/14/2021</a:t>
            </a:fld>
            <a:endParaRPr lang="en-US" dirty="0">
              <a:solidFill>
                <a:srgbClr val="575F6D"/>
              </a:solidFill>
            </a:endParaRPr>
          </a:p>
        </p:txBody>
      </p:sp>
      <p:sp>
        <p:nvSpPr>
          <p:cNvPr id="22" name="スライド番号プレースホルダー 21"/>
          <p:cNvSpPr>
            <a:spLocks noGrp="1"/>
          </p:cNvSpPr>
          <p:nvPr>
            <p:ph type="sldNum" sz="quarter" idx="15"/>
          </p:nvPr>
        </p:nvSpPr>
        <p:spPr/>
        <p:txBody>
          <a:bodyPr rtlCol="0"/>
          <a:lstStyle/>
          <a:p>
            <a:fld id="{2BBB5E19-F10A-4C2F-BF6F-11C513378A2E}" type="slidenum">
              <a:rPr lang="en-US" smtClean="0"/>
              <a:pPr/>
              <a:t>‹#›</a:t>
            </a:fld>
            <a:endParaRPr lang="en-US"/>
          </a:p>
        </p:txBody>
      </p:sp>
      <p:sp>
        <p:nvSpPr>
          <p:cNvPr id="23" name="フッター プレースホルダー 22"/>
          <p:cNvSpPr>
            <a:spLocks noGrp="1"/>
          </p:cNvSpPr>
          <p:nvPr>
            <p:ph type="ftr" sz="quarter" idx="16"/>
          </p:nvPr>
        </p:nvSpPr>
        <p:spPr/>
        <p:txBody>
          <a:bodyPr rtlCol="0"/>
          <a:lstStyle/>
          <a:p>
            <a:r>
              <a:rPr lang="en-US" altLang="ja-JP" smtClean="0">
                <a:solidFill>
                  <a:srgbClr val="575F6D"/>
                </a:solidFill>
              </a:rPr>
              <a:t>©2020</a:t>
            </a:r>
            <a:r>
              <a:rPr lang="ja-JP" altLang="en-US" smtClean="0">
                <a:solidFill>
                  <a:srgbClr val="575F6D"/>
                </a:solidFill>
              </a:rPr>
              <a:t>滋賀県消費生活センター</a:t>
            </a:r>
            <a:endParaRPr lang="en-US">
              <a:solidFill>
                <a:srgbClr val="575F6D"/>
              </a:solidFill>
            </a:endParaRPr>
          </a:p>
        </p:txBody>
      </p:sp>
    </p:spTree>
    <p:extLst>
      <p:ext uri="{BB962C8B-B14F-4D97-AF65-F5344CB8AC3E}">
        <p14:creationId xmlns:p14="http://schemas.microsoft.com/office/powerpoint/2010/main" val="2667590359"/>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9" name="直線コネクタ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3" name="円/楕円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 name="タイトル 1"/>
          <p:cNvSpPr>
            <a:spLocks noGrp="1"/>
          </p:cNvSpPr>
          <p:nvPr>
            <p:ph type="title"/>
          </p:nvPr>
        </p:nvSpPr>
        <p:spPr>
          <a:xfrm rot="5400000">
            <a:off x="3350133" y="3200400"/>
            <a:ext cx="6309360" cy="457200"/>
          </a:xfrm>
        </p:spPr>
        <p:txBody>
          <a:bodyPr anchor="b"/>
          <a:lstStyle>
            <a:lvl1pPr algn="l">
              <a:buNone/>
              <a:defRPr sz="2000" b="1"/>
            </a:lvl1pPr>
          </a:lstStyle>
          <a:p>
            <a:r>
              <a:rPr kumimoji="0" lang="ja-JP" altLang="en-US" smtClean="0"/>
              <a:t>マスター タイトルの書式設定</a:t>
            </a:r>
            <a:endParaRPr kumimoji="0" lang="en-US"/>
          </a:p>
        </p:txBody>
      </p:sp>
      <p:sp>
        <p:nvSpPr>
          <p:cNvPr id="3" name="図プレースホルダー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ja-JP" altLang="en-US" smtClean="0"/>
              <a:t>アイコンをクリックして図を追加</a:t>
            </a:r>
            <a:endParaRPr kumimoji="0" lang="en-US" dirty="0"/>
          </a:p>
        </p:txBody>
      </p:sp>
      <p:sp>
        <p:nvSpPr>
          <p:cNvPr id="4" name="テキスト プレースホルダー 3"/>
          <p:cNvSpPr>
            <a:spLocks noGrp="1"/>
          </p:cNvSpPr>
          <p:nvPr>
            <p:ph type="body" sz="half" idx="2"/>
          </p:nvPr>
        </p:nvSpPr>
        <p:spPr>
          <a:xfrm>
            <a:off x="6765799"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ja-JP" altLang="en-US" smtClean="0"/>
              <a:t>マスター テキストの書式設定</a:t>
            </a:r>
          </a:p>
        </p:txBody>
      </p:sp>
      <p:sp>
        <p:nvSpPr>
          <p:cNvPr id="10" name="直線コネクタ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1" name="正方形/長方形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2" name="直線コネクタ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9" name="直線コネクタ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20" name="直線コネクタ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17" name="日付プレースホルダー 16"/>
          <p:cNvSpPr>
            <a:spLocks noGrp="1"/>
          </p:cNvSpPr>
          <p:nvPr>
            <p:ph type="dt" sz="half" idx="10"/>
          </p:nvPr>
        </p:nvSpPr>
        <p:spPr/>
        <p:txBody>
          <a:bodyPr rtlCol="0"/>
          <a:lstStyle/>
          <a:p>
            <a:fld id="{30A86C19-D80D-458E-9E15-A87DD0A994CB}" type="datetime1">
              <a:rPr lang="en-US" altLang="ja-JP" smtClean="0">
                <a:solidFill>
                  <a:srgbClr val="575F6D"/>
                </a:solidFill>
              </a:rPr>
              <a:t>4/14/2021</a:t>
            </a:fld>
            <a:endParaRPr lang="en-US">
              <a:solidFill>
                <a:srgbClr val="575F6D"/>
              </a:solidFill>
            </a:endParaRPr>
          </a:p>
        </p:txBody>
      </p:sp>
      <p:sp>
        <p:nvSpPr>
          <p:cNvPr id="18" name="スライド番号プレースホルダー 17"/>
          <p:cNvSpPr>
            <a:spLocks noGrp="1"/>
          </p:cNvSpPr>
          <p:nvPr>
            <p:ph type="sldNum" sz="quarter" idx="11"/>
          </p:nvPr>
        </p:nvSpPr>
        <p:spPr/>
        <p:txBody>
          <a:bodyPr rtlCol="0"/>
          <a:lstStyle/>
          <a:p>
            <a:fld id="{2BBB5E19-F10A-4C2F-BF6F-11C513378A2E}" type="slidenum">
              <a:rPr lang="en-US" smtClean="0"/>
              <a:pPr/>
              <a:t>‹#›</a:t>
            </a:fld>
            <a:endParaRPr lang="en-US"/>
          </a:p>
        </p:txBody>
      </p:sp>
      <p:sp>
        <p:nvSpPr>
          <p:cNvPr id="21" name="フッター プレースホルダー 20"/>
          <p:cNvSpPr>
            <a:spLocks noGrp="1"/>
          </p:cNvSpPr>
          <p:nvPr>
            <p:ph type="ftr" sz="quarter" idx="12"/>
          </p:nvPr>
        </p:nvSpPr>
        <p:spPr/>
        <p:txBody>
          <a:bodyPr rtlCol="0"/>
          <a:lstStyle/>
          <a:p>
            <a:r>
              <a:rPr lang="en-US" altLang="ja-JP" smtClean="0">
                <a:solidFill>
                  <a:srgbClr val="575F6D"/>
                </a:solidFill>
              </a:rPr>
              <a:t>©2020</a:t>
            </a:r>
            <a:r>
              <a:rPr lang="ja-JP" altLang="en-US" smtClean="0">
                <a:solidFill>
                  <a:srgbClr val="575F6D"/>
                </a:solidFill>
              </a:rPr>
              <a:t>滋賀県消費生活センター</a:t>
            </a:r>
            <a:endParaRPr lang="en-US">
              <a:solidFill>
                <a:srgbClr val="575F6D"/>
              </a:solidFill>
            </a:endParaRPr>
          </a:p>
        </p:txBody>
      </p:sp>
    </p:spTree>
    <p:extLst>
      <p:ext uri="{BB962C8B-B14F-4D97-AF65-F5344CB8AC3E}">
        <p14:creationId xmlns:p14="http://schemas.microsoft.com/office/powerpoint/2010/main" val="185064328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マスター タイトルの書式設定</a:t>
            </a:r>
            <a:endParaRPr kumimoji="0" lang="en-US"/>
          </a:p>
        </p:txBody>
      </p:sp>
      <p:sp>
        <p:nvSpPr>
          <p:cNvPr id="3" name="縦書きテキスト プレースホルダー 2"/>
          <p:cNvSpPr>
            <a:spLocks noGrp="1"/>
          </p:cNvSpPr>
          <p:nvPr>
            <p:ph type="body" orient="vert" idx="1"/>
          </p:nvPr>
        </p:nvSpPr>
        <p:spPr/>
        <p:txBody>
          <a:bodyPr vert="eaVert"/>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ー 3"/>
          <p:cNvSpPr>
            <a:spLocks noGrp="1"/>
          </p:cNvSpPr>
          <p:nvPr>
            <p:ph type="dt" sz="half" idx="10"/>
          </p:nvPr>
        </p:nvSpPr>
        <p:spPr/>
        <p:txBody>
          <a:bodyPr/>
          <a:lstStyle/>
          <a:p>
            <a:fld id="{C2AE1345-342F-4335-8EEA-3A117499A1D3}" type="datetime1">
              <a:rPr lang="en-US" altLang="ja-JP" smtClean="0">
                <a:solidFill>
                  <a:srgbClr val="575F6D"/>
                </a:solidFill>
              </a:rPr>
              <a:t>4/14/2021</a:t>
            </a:fld>
            <a:endParaRPr lang="en-US">
              <a:solidFill>
                <a:srgbClr val="575F6D"/>
              </a:solidFill>
            </a:endParaRPr>
          </a:p>
        </p:txBody>
      </p:sp>
      <p:sp>
        <p:nvSpPr>
          <p:cNvPr id="5" name="フッター プレースホルダー 4"/>
          <p:cNvSpPr>
            <a:spLocks noGrp="1"/>
          </p:cNvSpPr>
          <p:nvPr>
            <p:ph type="ftr" sz="quarter" idx="11"/>
          </p:nvPr>
        </p:nvSpPr>
        <p:spPr/>
        <p:txBody>
          <a:bodyPr/>
          <a:lstStyle/>
          <a:p>
            <a:r>
              <a:rPr lang="en-US" altLang="ja-JP" smtClean="0">
                <a:solidFill>
                  <a:srgbClr val="575F6D"/>
                </a:solidFill>
              </a:rPr>
              <a:t>©2020</a:t>
            </a:r>
            <a:r>
              <a:rPr lang="ja-JP" altLang="en-US" smtClean="0">
                <a:solidFill>
                  <a:srgbClr val="575F6D"/>
                </a:solidFill>
              </a:rPr>
              <a:t>滋賀県消費生活センター</a:t>
            </a:r>
            <a:endParaRPr lang="en-US">
              <a:solidFill>
                <a:srgbClr val="575F6D"/>
              </a:solidFill>
            </a:endParaRPr>
          </a:p>
        </p:txBody>
      </p:sp>
      <p:sp>
        <p:nvSpPr>
          <p:cNvPr id="6" name="スライド番号プレースホルダー 5"/>
          <p:cNvSpPr>
            <a:spLocks noGrp="1"/>
          </p:cNvSpPr>
          <p:nvPr>
            <p:ph type="sldNum" sz="quarter" idx="12"/>
          </p:nvPr>
        </p:nvSpPr>
        <p:spPr/>
        <p:txBody>
          <a:bodyPr/>
          <a:lstStyle/>
          <a:p>
            <a:fld id="{2BBB5E19-F10A-4C2F-BF6F-11C513378A2E}" type="slidenum">
              <a:rPr lang="en-US" smtClean="0"/>
              <a:pPr/>
              <a:t>‹#›</a:t>
            </a:fld>
            <a:endParaRPr lang="en-US"/>
          </a:p>
        </p:txBody>
      </p:sp>
    </p:spTree>
    <p:extLst>
      <p:ext uri="{BB962C8B-B14F-4D97-AF65-F5344CB8AC3E}">
        <p14:creationId xmlns:p14="http://schemas.microsoft.com/office/powerpoint/2010/main" val="388457439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0"/>
            <a:ext cx="1676400" cy="5851525"/>
          </a:xfrm>
        </p:spPr>
        <p:txBody>
          <a:bodyPr vert="eaVert"/>
          <a:lstStyle/>
          <a:p>
            <a:r>
              <a:rPr kumimoji="0" lang="ja-JP" altLang="en-US" smtClean="0"/>
              <a:t>マスター タイトルの書式設定</a:t>
            </a:r>
            <a:endParaRPr kumimoji="0" lang="en-US"/>
          </a:p>
        </p:txBody>
      </p:sp>
      <p:sp>
        <p:nvSpPr>
          <p:cNvPr id="3" name="縦書きテキスト プレースホルダー 2"/>
          <p:cNvSpPr>
            <a:spLocks noGrp="1"/>
          </p:cNvSpPr>
          <p:nvPr>
            <p:ph type="body" orient="vert" idx="1"/>
          </p:nvPr>
        </p:nvSpPr>
        <p:spPr>
          <a:xfrm>
            <a:off x="457200" y="274639"/>
            <a:ext cx="6019800" cy="5851525"/>
          </a:xfrm>
        </p:spPr>
        <p:txBody>
          <a:bodyPr vert="eaVert"/>
          <a:lstStyle/>
          <a:p>
            <a:pPr lvl="0" eaLnBrk="1" latinLnBrk="0" hangingPunct="1"/>
            <a:r>
              <a:rPr lang="ja-JP" altLang="en-US" smtClean="0"/>
              <a:t>マスター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ー 3"/>
          <p:cNvSpPr>
            <a:spLocks noGrp="1"/>
          </p:cNvSpPr>
          <p:nvPr>
            <p:ph type="dt" sz="half" idx="10"/>
          </p:nvPr>
        </p:nvSpPr>
        <p:spPr/>
        <p:txBody>
          <a:bodyPr/>
          <a:lstStyle/>
          <a:p>
            <a:fld id="{86910B15-6260-4C12-9D53-A1B3BD3C05F3}" type="datetime1">
              <a:rPr lang="en-US" altLang="ja-JP" smtClean="0">
                <a:solidFill>
                  <a:srgbClr val="575F6D"/>
                </a:solidFill>
              </a:rPr>
              <a:t>4/14/2021</a:t>
            </a:fld>
            <a:endParaRPr lang="en-US">
              <a:solidFill>
                <a:srgbClr val="575F6D"/>
              </a:solidFill>
            </a:endParaRPr>
          </a:p>
        </p:txBody>
      </p:sp>
      <p:sp>
        <p:nvSpPr>
          <p:cNvPr id="5" name="フッター プレースホルダー 4"/>
          <p:cNvSpPr>
            <a:spLocks noGrp="1"/>
          </p:cNvSpPr>
          <p:nvPr>
            <p:ph type="ftr" sz="quarter" idx="11"/>
          </p:nvPr>
        </p:nvSpPr>
        <p:spPr/>
        <p:txBody>
          <a:bodyPr/>
          <a:lstStyle/>
          <a:p>
            <a:r>
              <a:rPr lang="en-US" altLang="ja-JP" smtClean="0">
                <a:solidFill>
                  <a:srgbClr val="575F6D"/>
                </a:solidFill>
              </a:rPr>
              <a:t>©2020</a:t>
            </a:r>
            <a:r>
              <a:rPr lang="ja-JP" altLang="en-US" smtClean="0">
                <a:solidFill>
                  <a:srgbClr val="575F6D"/>
                </a:solidFill>
              </a:rPr>
              <a:t>滋賀県消費生活センター</a:t>
            </a:r>
            <a:endParaRPr lang="en-US">
              <a:solidFill>
                <a:srgbClr val="575F6D"/>
              </a:solidFill>
            </a:endParaRPr>
          </a:p>
        </p:txBody>
      </p:sp>
      <p:sp>
        <p:nvSpPr>
          <p:cNvPr id="6" name="スライド番号プレースホルダー 5"/>
          <p:cNvSpPr>
            <a:spLocks noGrp="1"/>
          </p:cNvSpPr>
          <p:nvPr>
            <p:ph type="sldNum" sz="quarter" idx="12"/>
          </p:nvPr>
        </p:nvSpPr>
        <p:spPr/>
        <p:txBody>
          <a:bodyPr/>
          <a:lstStyle/>
          <a:p>
            <a:fld id="{2BBB5E19-F10A-4C2F-BF6F-11C513378A2E}" type="slidenum">
              <a:rPr lang="en-US" smtClean="0"/>
              <a:pPr/>
              <a:t>‹#›</a:t>
            </a:fld>
            <a:endParaRPr lang="en-US"/>
          </a:p>
        </p:txBody>
      </p:sp>
    </p:spTree>
    <p:extLst>
      <p:ext uri="{BB962C8B-B14F-4D97-AF65-F5344CB8AC3E}">
        <p14:creationId xmlns:p14="http://schemas.microsoft.com/office/powerpoint/2010/main" val="2207011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9"/>
            <a:ext cx="8229600" cy="1143000"/>
          </a:xfrm>
        </p:spPr>
        <p:txBody>
          <a:bodyPr/>
          <a:lstStyle>
            <a:lvl1pPr>
              <a:defRPr/>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457201" y="1535114"/>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4645049" y="1535114"/>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464504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ー 6"/>
          <p:cNvSpPr>
            <a:spLocks noGrp="1"/>
          </p:cNvSpPr>
          <p:nvPr>
            <p:ph type="dt" sz="half" idx="10"/>
          </p:nvPr>
        </p:nvSpPr>
        <p:spPr/>
        <p:txBody>
          <a:bodyPr/>
          <a:lstStyle>
            <a:lvl1pPr>
              <a:defRPr/>
            </a:lvl1pPr>
          </a:lstStyle>
          <a:p>
            <a:fld id="{EB4D7CBC-BD04-47E8-9542-1D538F3116AC}" type="datetime1">
              <a:rPr lang="en-US" altLang="ja-JP" smtClean="0">
                <a:solidFill>
                  <a:srgbClr val="000000"/>
                </a:solidFill>
              </a:rPr>
              <a:t>4/14/2021</a:t>
            </a:fld>
            <a:endParaRPr lang="en-US" altLang="ja-JP">
              <a:solidFill>
                <a:srgbClr val="000000"/>
              </a:solidFill>
            </a:endParaRPr>
          </a:p>
        </p:txBody>
      </p:sp>
      <p:sp>
        <p:nvSpPr>
          <p:cNvPr id="8" name="フッター プレースホルダー 7"/>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9" name="スライド番号プレースホルダー 8"/>
          <p:cNvSpPr>
            <a:spLocks noGrp="1"/>
          </p:cNvSpPr>
          <p:nvPr>
            <p:ph type="sldNum" sz="quarter" idx="12"/>
          </p:nvPr>
        </p:nvSpPr>
        <p:spPr/>
        <p:txBody>
          <a:bodyPr/>
          <a:lstStyle>
            <a:lvl1pPr>
              <a:defRPr/>
            </a:lvl1pPr>
          </a:lstStyle>
          <a:p>
            <a:fld id="{C1C2BA6E-BCAC-495A-A85B-8879C0C21B56}"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39429568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日付プレースホルダー 2"/>
          <p:cNvSpPr>
            <a:spLocks noGrp="1"/>
          </p:cNvSpPr>
          <p:nvPr>
            <p:ph type="dt" sz="half" idx="10"/>
          </p:nvPr>
        </p:nvSpPr>
        <p:spPr/>
        <p:txBody>
          <a:bodyPr/>
          <a:lstStyle>
            <a:lvl1pPr>
              <a:defRPr/>
            </a:lvl1pPr>
          </a:lstStyle>
          <a:p>
            <a:fld id="{EA64E8AE-85FF-472B-BD73-95B63D19C83E}" type="datetime1">
              <a:rPr lang="en-US" altLang="ja-JP" smtClean="0">
                <a:solidFill>
                  <a:srgbClr val="000000"/>
                </a:solidFill>
              </a:rPr>
              <a:t>4/14/2021</a:t>
            </a:fld>
            <a:endParaRPr lang="en-US" altLang="ja-JP">
              <a:solidFill>
                <a:srgbClr val="000000"/>
              </a:solidFill>
            </a:endParaRPr>
          </a:p>
        </p:txBody>
      </p:sp>
      <p:sp>
        <p:nvSpPr>
          <p:cNvPr id="4" name="フッター プレースホルダー 3"/>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5" name="スライド番号プレースホルダー 4"/>
          <p:cNvSpPr>
            <a:spLocks noGrp="1"/>
          </p:cNvSpPr>
          <p:nvPr>
            <p:ph type="sldNum" sz="quarter" idx="12"/>
          </p:nvPr>
        </p:nvSpPr>
        <p:spPr/>
        <p:txBody>
          <a:bodyPr/>
          <a:lstStyle>
            <a:lvl1pPr>
              <a:defRPr/>
            </a:lvl1pPr>
          </a:lstStyle>
          <a:p>
            <a:fld id="{B4D9266B-3AC5-41DF-A274-25891425CB65}"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4056220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lvl1pPr>
              <a:defRPr/>
            </a:lvl1pPr>
          </a:lstStyle>
          <a:p>
            <a:fld id="{B1DE7096-59E9-43BD-84DB-2C4D1037305D}" type="datetime1">
              <a:rPr lang="en-US" altLang="ja-JP" smtClean="0">
                <a:solidFill>
                  <a:srgbClr val="000000"/>
                </a:solidFill>
              </a:rPr>
              <a:t>4/14/2021</a:t>
            </a:fld>
            <a:endParaRPr lang="en-US" altLang="ja-JP">
              <a:solidFill>
                <a:srgbClr val="000000"/>
              </a:solidFill>
            </a:endParaRPr>
          </a:p>
        </p:txBody>
      </p:sp>
      <p:sp>
        <p:nvSpPr>
          <p:cNvPr id="3" name="フッター プレースホルダー 2"/>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4" name="スライド番号プレースホルダー 3"/>
          <p:cNvSpPr>
            <a:spLocks noGrp="1"/>
          </p:cNvSpPr>
          <p:nvPr>
            <p:ph type="sldNum" sz="quarter" idx="12"/>
          </p:nvPr>
        </p:nvSpPr>
        <p:spPr/>
        <p:txBody>
          <a:bodyPr/>
          <a:lstStyle>
            <a:lvl1pPr>
              <a:defRPr/>
            </a:lvl1pPr>
          </a:lstStyle>
          <a:p>
            <a:fld id="{B6EF1A76-9EEF-4FA8-A753-FFB9B702F8D8}"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2605788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5" y="273050"/>
            <a:ext cx="3008313" cy="1162051"/>
          </a:xfrm>
        </p:spPr>
        <p:txBody>
          <a:bodyPr anchor="b"/>
          <a:lstStyle>
            <a:lvl1pPr algn="l">
              <a:defRPr sz="2000" b="1"/>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3575050" y="273093"/>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457205" y="1435105"/>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日付プレースホルダー 4"/>
          <p:cNvSpPr>
            <a:spLocks noGrp="1"/>
          </p:cNvSpPr>
          <p:nvPr>
            <p:ph type="dt" sz="half" idx="10"/>
          </p:nvPr>
        </p:nvSpPr>
        <p:spPr/>
        <p:txBody>
          <a:bodyPr/>
          <a:lstStyle>
            <a:lvl1pPr>
              <a:defRPr/>
            </a:lvl1pPr>
          </a:lstStyle>
          <a:p>
            <a:fld id="{A61ECAD5-B1B1-4B08-A59E-AE2F67C99FFA}" type="datetime1">
              <a:rPr lang="en-US" altLang="ja-JP" smtClean="0">
                <a:solidFill>
                  <a:srgbClr val="000000"/>
                </a:solidFill>
              </a:rPr>
              <a:t>4/14/2021</a:t>
            </a:fld>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11562985-C70A-4139-8FF8-FB7B1329C419}"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881617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1"/>
            <a:ext cx="5486400" cy="566739"/>
          </a:xfrm>
        </p:spPr>
        <p:txBody>
          <a:bodyPr anchor="b"/>
          <a:lstStyle>
            <a:lvl1pPr algn="l">
              <a:defRPr sz="2000" b="1"/>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アイコンをクリックして図を追加</a:t>
            </a:r>
            <a:endParaRPr lang="ja-JP" altLang="en-US"/>
          </a:p>
        </p:txBody>
      </p:sp>
      <p:sp>
        <p:nvSpPr>
          <p:cNvPr id="4" name="テキスト プレースホルダー 3"/>
          <p:cNvSpPr>
            <a:spLocks noGrp="1"/>
          </p:cNvSpPr>
          <p:nvPr>
            <p:ph type="body" sz="half" idx="2"/>
          </p:nvPr>
        </p:nvSpPr>
        <p:spPr>
          <a:xfrm>
            <a:off x="1792288" y="5367339"/>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日付プレースホルダー 4"/>
          <p:cNvSpPr>
            <a:spLocks noGrp="1"/>
          </p:cNvSpPr>
          <p:nvPr>
            <p:ph type="dt" sz="half" idx="10"/>
          </p:nvPr>
        </p:nvSpPr>
        <p:spPr/>
        <p:txBody>
          <a:bodyPr/>
          <a:lstStyle>
            <a:lvl1pPr>
              <a:defRPr/>
            </a:lvl1pPr>
          </a:lstStyle>
          <a:p>
            <a:fld id="{AC9E1E46-7A3B-42F2-935E-AD99AACC1B3E}" type="datetime1">
              <a:rPr lang="en-US" altLang="ja-JP" smtClean="0">
                <a:solidFill>
                  <a:srgbClr val="000000"/>
                </a:solidFill>
              </a:rPr>
              <a:t>4/14/2021</a:t>
            </a:fld>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lvl1pPr>
              <a:defRPr/>
            </a:lvl1pPr>
          </a:lstStyle>
          <a:p>
            <a:r>
              <a:rPr lang="en-US" altLang="ja-JP" smtClean="0">
                <a:solidFill>
                  <a:srgbClr val="000000"/>
                </a:solidFill>
              </a:rPr>
              <a:t>©2020</a:t>
            </a:r>
            <a:r>
              <a:rPr lang="ja-JP" altLang="en-US" smtClean="0">
                <a:solidFill>
                  <a:srgbClr val="000000"/>
                </a:solidFill>
              </a:rPr>
              <a:t>滋賀県消費生活センター</a:t>
            </a: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lvl1pPr>
              <a:defRPr/>
            </a:lvl1pPr>
          </a:lstStyle>
          <a:p>
            <a:fld id="{42B37F47-6343-4824-AFE0-D393045058FA}" type="slidenum">
              <a:rPr lang="ja-JP" altLang="en-US">
                <a:solidFill>
                  <a:srgbClr val="000000"/>
                </a:solidFill>
              </a:rPr>
              <a:pPr/>
              <a:t>‹#›</a:t>
            </a:fld>
            <a:endParaRPr lang="en-US" altLang="ja-JP">
              <a:solidFill>
                <a:srgbClr val="000000"/>
              </a:solidFill>
            </a:endParaRPr>
          </a:p>
        </p:txBody>
      </p:sp>
    </p:spTree>
    <p:extLst>
      <p:ext uri="{BB962C8B-B14F-4D97-AF65-F5344CB8AC3E}">
        <p14:creationId xmlns:p14="http://schemas.microsoft.com/office/powerpoint/2010/main" val="16255899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279525" y="685802"/>
            <a:ext cx="7086600" cy="7318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p>
        </p:txBody>
      </p:sp>
      <p:sp>
        <p:nvSpPr>
          <p:cNvPr id="1027" name="Rectangle 3"/>
          <p:cNvSpPr>
            <a:spLocks noGrp="1" noChangeArrowheads="1"/>
          </p:cNvSpPr>
          <p:nvPr>
            <p:ph type="body" idx="1"/>
          </p:nvPr>
        </p:nvSpPr>
        <p:spPr bwMode="auto">
          <a:xfrm>
            <a:off x="1279525" y="1600207"/>
            <a:ext cx="5257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1031" name="Rectangle 7"/>
          <p:cNvSpPr>
            <a:spLocks noGrp="1" noChangeArrowheads="1"/>
          </p:cNvSpPr>
          <p:nvPr>
            <p:ph type="dt" sz="half" idx="2"/>
          </p:nvPr>
        </p:nvSpPr>
        <p:spPr bwMode="auto">
          <a:xfrm>
            <a:off x="457200" y="6429376"/>
            <a:ext cx="2133600" cy="323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mn-lt"/>
                <a:ea typeface="+mn-ea"/>
              </a:defRPr>
            </a:lvl1pPr>
          </a:lstStyle>
          <a:p>
            <a:pPr fontAlgn="base">
              <a:spcBef>
                <a:spcPct val="0"/>
              </a:spcBef>
              <a:spcAft>
                <a:spcPct val="0"/>
              </a:spcAft>
            </a:pPr>
            <a:fld id="{5C92AC4E-BA57-4AB3-8F2D-ADA79A154C43}" type="datetime1">
              <a:rPr kumimoji="0" lang="en-US" altLang="ja-JP" smtClean="0">
                <a:solidFill>
                  <a:srgbClr val="000000"/>
                </a:solidFill>
              </a:rPr>
              <a:t>4/14/2021</a:t>
            </a:fld>
            <a:endParaRPr kumimoji="0" lang="en-US" altLang="ja-JP">
              <a:solidFill>
                <a:srgbClr val="000000"/>
              </a:solidFill>
            </a:endParaRPr>
          </a:p>
        </p:txBody>
      </p:sp>
      <p:sp>
        <p:nvSpPr>
          <p:cNvPr id="1032" name="Rectangle 8"/>
          <p:cNvSpPr>
            <a:spLocks noGrp="1" noChangeArrowheads="1"/>
          </p:cNvSpPr>
          <p:nvPr>
            <p:ph type="ftr" sz="quarter" idx="3"/>
          </p:nvPr>
        </p:nvSpPr>
        <p:spPr bwMode="auto">
          <a:xfrm>
            <a:off x="3124200" y="6429376"/>
            <a:ext cx="2895600" cy="323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200">
                <a:latin typeface="+mn-lt"/>
                <a:ea typeface="+mn-ea"/>
              </a:defRPr>
            </a:lvl1pPr>
          </a:lstStyle>
          <a:p>
            <a:pPr fontAlgn="base">
              <a:spcBef>
                <a:spcPct val="0"/>
              </a:spcBef>
              <a:spcAft>
                <a:spcPct val="0"/>
              </a:spcAft>
            </a:pPr>
            <a:r>
              <a:rPr kumimoji="0" lang="en-US" altLang="ja-JP" smtClean="0">
                <a:solidFill>
                  <a:srgbClr val="000000"/>
                </a:solidFill>
              </a:rPr>
              <a:t>©2020</a:t>
            </a:r>
            <a:r>
              <a:rPr kumimoji="0" lang="ja-JP" altLang="en-US" smtClean="0">
                <a:solidFill>
                  <a:srgbClr val="000000"/>
                </a:solidFill>
              </a:rPr>
              <a:t>滋賀県消費生活センター</a:t>
            </a:r>
            <a:endParaRPr kumimoji="0" lang="en-US" altLang="ja-JP">
              <a:solidFill>
                <a:srgbClr val="000000"/>
              </a:solidFill>
            </a:endParaRPr>
          </a:p>
        </p:txBody>
      </p:sp>
      <p:sp>
        <p:nvSpPr>
          <p:cNvPr id="1033" name="Rectangle 9"/>
          <p:cNvSpPr>
            <a:spLocks noGrp="1" noChangeArrowheads="1"/>
          </p:cNvSpPr>
          <p:nvPr>
            <p:ph type="sldNum" sz="quarter" idx="4"/>
          </p:nvPr>
        </p:nvSpPr>
        <p:spPr bwMode="auto">
          <a:xfrm>
            <a:off x="6553200" y="6429376"/>
            <a:ext cx="2133600" cy="323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mn-lt"/>
                <a:ea typeface="+mn-ea"/>
              </a:defRPr>
            </a:lvl1pPr>
          </a:lstStyle>
          <a:p>
            <a:pPr fontAlgn="base">
              <a:spcBef>
                <a:spcPct val="0"/>
              </a:spcBef>
              <a:spcAft>
                <a:spcPct val="0"/>
              </a:spcAft>
            </a:pPr>
            <a:fld id="{3B9FC6DA-BF7E-4044-ACA7-D2E27D890EC4}" type="slidenum">
              <a:rPr kumimoji="0" lang="ja-JP" altLang="en-US">
                <a:solidFill>
                  <a:srgbClr val="000000"/>
                </a:solidFill>
              </a:rPr>
              <a:pPr fontAlgn="base">
                <a:spcBef>
                  <a:spcPct val="0"/>
                </a:spcBef>
                <a:spcAft>
                  <a:spcPct val="0"/>
                </a:spcAft>
              </a:pPr>
              <a:t>‹#›</a:t>
            </a:fld>
            <a:endParaRPr kumimoji="0" lang="en-US" altLang="ja-JP">
              <a:solidFill>
                <a:srgbClr val="000000"/>
              </a:solidFill>
            </a:endParaRPr>
          </a:p>
        </p:txBody>
      </p:sp>
    </p:spTree>
    <p:extLst>
      <p:ext uri="{BB962C8B-B14F-4D97-AF65-F5344CB8AC3E}">
        <p14:creationId xmlns:p14="http://schemas.microsoft.com/office/powerpoint/2010/main" val="135178547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dt="0"/>
  <p:txStyles>
    <p:titleStyle>
      <a:lvl1pPr algn="l" rtl="0" eaLnBrk="1" fontAlgn="base" hangingPunct="1">
        <a:spcBef>
          <a:spcPct val="0"/>
        </a:spcBef>
        <a:spcAft>
          <a:spcPct val="0"/>
        </a:spcAft>
        <a:defRPr kumimoji="1" sz="3600">
          <a:solidFill>
            <a:schemeClr val="tx2"/>
          </a:solidFill>
          <a:latin typeface="+mj-lt"/>
          <a:ea typeface="+mj-ea"/>
          <a:cs typeface="+mj-cs"/>
        </a:defRPr>
      </a:lvl1pPr>
      <a:lvl2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2pPr>
      <a:lvl3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3pPr>
      <a:lvl4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4pPr>
      <a:lvl5pPr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5pPr>
      <a:lvl6pPr marL="4572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6pPr>
      <a:lvl7pPr marL="9144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7pPr>
      <a:lvl8pPr marL="13716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8pPr>
      <a:lvl9pPr marL="1828800" algn="l" rtl="0" eaLnBrk="1" fontAlgn="base" hangingPunct="1">
        <a:spcBef>
          <a:spcPct val="0"/>
        </a:spcBef>
        <a:spcAft>
          <a:spcPct val="0"/>
        </a:spcAft>
        <a:defRPr kumimoji="1" sz="3600">
          <a:solidFill>
            <a:schemeClr val="tx2"/>
          </a:solidFill>
          <a:latin typeface="Century Gothic" pitchFamily="34" charset="0"/>
          <a:ea typeface="ＭＳ Ｐゴシック" charset="-128"/>
        </a:defRPr>
      </a:lvl9pPr>
    </p:titleStyle>
    <p:bodyStyle>
      <a:lvl1pPr marL="342900" indent="-342900" algn="l" rtl="0" eaLnBrk="1" fontAlgn="base" hangingPunct="1">
        <a:spcBef>
          <a:spcPct val="20000"/>
        </a:spcBef>
        <a:spcAft>
          <a:spcPct val="0"/>
        </a:spcAft>
        <a:buChar char="•"/>
        <a:defRPr kumimoji="1" sz="28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400">
          <a:solidFill>
            <a:schemeClr val="tx1"/>
          </a:solidFill>
          <a:latin typeface="+mn-lt"/>
          <a:ea typeface="+mn-ea"/>
        </a:defRPr>
      </a:lvl2pPr>
      <a:lvl3pPr marL="1143000" indent="-228600" algn="l" rtl="0" eaLnBrk="1" fontAlgn="base" hangingPunct="1">
        <a:spcBef>
          <a:spcPct val="20000"/>
        </a:spcBef>
        <a:spcAft>
          <a:spcPct val="0"/>
        </a:spcAft>
        <a:buChar char="•"/>
        <a:defRPr kumimoji="1" sz="2000">
          <a:solidFill>
            <a:schemeClr val="tx1"/>
          </a:solidFill>
          <a:latin typeface="+mn-lt"/>
          <a:ea typeface="+mn-ea"/>
        </a:defRPr>
      </a:lvl3pPr>
      <a:lvl4pPr marL="1600200" indent="-228600" algn="l" rtl="0" eaLnBrk="1" fontAlgn="base" hangingPunct="1">
        <a:spcBef>
          <a:spcPct val="20000"/>
        </a:spcBef>
        <a:spcAft>
          <a:spcPct val="0"/>
        </a:spcAft>
        <a:buChar char="–"/>
        <a:defRPr kumimoji="1">
          <a:solidFill>
            <a:schemeClr val="tx1"/>
          </a:solidFill>
          <a:latin typeface="+mn-lt"/>
          <a:ea typeface="+mn-ea"/>
        </a:defRPr>
      </a:lvl4pPr>
      <a:lvl5pPr marL="2057400" indent="-228600" algn="l" rtl="0" eaLnBrk="1" fontAlgn="base" hangingPunct="1">
        <a:spcBef>
          <a:spcPct val="20000"/>
        </a:spcBef>
        <a:spcAft>
          <a:spcPct val="0"/>
        </a:spcAft>
        <a:buChar char="»"/>
        <a:defRPr kumimoji="1" sz="1600">
          <a:solidFill>
            <a:schemeClr val="tx1"/>
          </a:solidFill>
          <a:latin typeface="+mn-lt"/>
          <a:ea typeface="+mn-ea"/>
        </a:defRPr>
      </a:lvl5pPr>
      <a:lvl6pPr marL="2514600" indent="-228600" algn="l" rtl="0" eaLnBrk="1" fontAlgn="base" hangingPunct="1">
        <a:spcBef>
          <a:spcPct val="20000"/>
        </a:spcBef>
        <a:spcAft>
          <a:spcPct val="0"/>
        </a:spcAft>
        <a:buChar char="»"/>
        <a:defRPr kumimoji="1" sz="1600">
          <a:solidFill>
            <a:schemeClr val="tx1"/>
          </a:solidFill>
          <a:latin typeface="+mn-lt"/>
          <a:ea typeface="+mn-ea"/>
        </a:defRPr>
      </a:lvl6pPr>
      <a:lvl7pPr marL="2971800" indent="-228600" algn="l" rtl="0" eaLnBrk="1" fontAlgn="base" hangingPunct="1">
        <a:spcBef>
          <a:spcPct val="20000"/>
        </a:spcBef>
        <a:spcAft>
          <a:spcPct val="0"/>
        </a:spcAft>
        <a:buChar char="»"/>
        <a:defRPr kumimoji="1" sz="1600">
          <a:solidFill>
            <a:schemeClr val="tx1"/>
          </a:solidFill>
          <a:latin typeface="+mn-lt"/>
          <a:ea typeface="+mn-ea"/>
        </a:defRPr>
      </a:lvl7pPr>
      <a:lvl8pPr marL="3429000" indent="-228600" algn="l" rtl="0" eaLnBrk="1" fontAlgn="base" hangingPunct="1">
        <a:spcBef>
          <a:spcPct val="20000"/>
        </a:spcBef>
        <a:spcAft>
          <a:spcPct val="0"/>
        </a:spcAft>
        <a:buChar char="»"/>
        <a:defRPr kumimoji="1" sz="1600">
          <a:solidFill>
            <a:schemeClr val="tx1"/>
          </a:solidFill>
          <a:latin typeface="+mn-lt"/>
          <a:ea typeface="+mn-ea"/>
        </a:defRPr>
      </a:lvl8pPr>
      <a:lvl9pPr marL="3886200" indent="-228600" algn="l" rtl="0" eaLnBrk="1" fontAlgn="base" hangingPunct="1">
        <a:spcBef>
          <a:spcPct val="20000"/>
        </a:spcBef>
        <a:spcAft>
          <a:spcPct val="0"/>
        </a:spcAft>
        <a:buChar char="»"/>
        <a:defRPr kumimoji="1" sz="16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33846" y="365761"/>
            <a:ext cx="7886700"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33846" y="1828806"/>
            <a:ext cx="7886700" cy="4351337"/>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628651" y="6356393"/>
            <a:ext cx="20574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12AB822D-3574-45A9-BCA3-7C702DBC926D}" type="datetime1">
              <a:rPr lang="en-US" altLang="ja-JP" smtClean="0">
                <a:solidFill>
                  <a:prstClr val="black">
                    <a:lumMod val="65000"/>
                    <a:lumOff val="35000"/>
                  </a:prstClr>
                </a:solidFill>
              </a:rPr>
              <a:t>4/14/2021</a:t>
            </a:fld>
            <a:endParaRPr lang="ja-JP" altLang="en-US" dirty="0">
              <a:solidFill>
                <a:prstClr val="black">
                  <a:lumMod val="65000"/>
                  <a:lumOff val="35000"/>
                </a:prstClr>
              </a:solidFill>
            </a:endParaRPr>
          </a:p>
        </p:txBody>
      </p:sp>
      <p:sp>
        <p:nvSpPr>
          <p:cNvPr id="5" name="Footer Placeholder 4"/>
          <p:cNvSpPr>
            <a:spLocks noGrp="1"/>
          </p:cNvSpPr>
          <p:nvPr>
            <p:ph type="ftr" sz="quarter" idx="3"/>
          </p:nvPr>
        </p:nvSpPr>
        <p:spPr>
          <a:xfrm>
            <a:off x="3028951" y="6356393"/>
            <a:ext cx="30861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r>
              <a:rPr lang="en-US" altLang="ja-JP" smtClean="0">
                <a:solidFill>
                  <a:prstClr val="black">
                    <a:lumMod val="65000"/>
                    <a:lumOff val="35000"/>
                  </a:prstClr>
                </a:solidFill>
              </a:rPr>
              <a:t>©2020</a:t>
            </a:r>
            <a:r>
              <a:rPr lang="ja-JP" altLang="en-US" smtClean="0">
                <a:solidFill>
                  <a:prstClr val="black">
                    <a:lumMod val="65000"/>
                    <a:lumOff val="35000"/>
                  </a:prstClr>
                </a:solidFill>
              </a:rPr>
              <a:t>滋賀県消費生活センター</a:t>
            </a:r>
            <a:endParaRPr lang="ja-JP" altLang="en-US" dirty="0">
              <a:solidFill>
                <a:prstClr val="black">
                  <a:lumMod val="65000"/>
                  <a:lumOff val="35000"/>
                </a:prstClr>
              </a:solidFill>
            </a:endParaRPr>
          </a:p>
        </p:txBody>
      </p:sp>
      <p:sp>
        <p:nvSpPr>
          <p:cNvPr id="6" name="Slide Number Placeholder 5"/>
          <p:cNvSpPr>
            <a:spLocks noGrp="1"/>
          </p:cNvSpPr>
          <p:nvPr>
            <p:ph type="sldNum" sz="quarter" idx="4"/>
          </p:nvPr>
        </p:nvSpPr>
        <p:spPr>
          <a:xfrm>
            <a:off x="6463145" y="6356393"/>
            <a:ext cx="20574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F21407B5-6051-4040-ABAC-9978C099FADE}" type="slidenum">
              <a:rPr lang="ja-JP" altLang="en-US" smtClean="0">
                <a:solidFill>
                  <a:prstClr val="black">
                    <a:tint val="75000"/>
                  </a:prstClr>
                </a:solidFill>
              </a:rPr>
              <a:pPr/>
              <a:t>‹#›</a:t>
            </a:fld>
            <a:endParaRPr lang="ja-JP" altLang="en-US" dirty="0">
              <a:solidFill>
                <a:prstClr val="black">
                  <a:tint val="75000"/>
                </a:prstClr>
              </a:solidFill>
            </a:endParaRPr>
          </a:p>
        </p:txBody>
      </p:sp>
    </p:spTree>
    <p:extLst>
      <p:ext uri="{BB962C8B-B14F-4D97-AF65-F5344CB8AC3E}">
        <p14:creationId xmlns:p14="http://schemas.microsoft.com/office/powerpoint/2010/main" val="104838935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sldNum="0"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kumimoji="1"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9"/>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ctr" anchorCtr="0" compatLnSpc="1">
            <a:prstTxWarp prst="textNoShape">
              <a:avLst/>
            </a:prstTxWarp>
          </a:bodyPr>
          <a:lstStyle/>
          <a:p>
            <a:pPr lvl="0"/>
            <a:r>
              <a:rPr lang="ja-JP" altLang="en-US" smtClean="0"/>
              <a:t>マスタ タイトルの書式設定</a:t>
            </a:r>
          </a:p>
        </p:txBody>
      </p:sp>
      <p:sp>
        <p:nvSpPr>
          <p:cNvPr id="1027" name="テキスト プレースホルダ 2"/>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4" name="日付プレースホルダ 3"/>
          <p:cNvSpPr>
            <a:spLocks noGrp="1"/>
          </p:cNvSpPr>
          <p:nvPr>
            <p:ph type="dt" sz="half" idx="2"/>
          </p:nvPr>
        </p:nvSpPr>
        <p:spPr>
          <a:xfrm>
            <a:off x="457200" y="6356355"/>
            <a:ext cx="2133600" cy="365125"/>
          </a:xfrm>
          <a:prstGeom prst="rect">
            <a:avLst/>
          </a:prstGeom>
        </p:spPr>
        <p:txBody>
          <a:bodyPr vert="horz" lIns="91407" tIns="45705" rIns="91407" bIns="45705" rtlCol="0" anchor="ctr"/>
          <a:lstStyle>
            <a:lvl1pPr algn="l" eaLnBrk="1" hangingPunct="1">
              <a:defRPr sz="1200">
                <a:solidFill>
                  <a:schemeClr val="tx1">
                    <a:tint val="75000"/>
                  </a:schemeClr>
                </a:solidFill>
                <a:latin typeface="Arial" panose="020B0604020202020204" pitchFamily="34" charset="0"/>
                <a:ea typeface="ＭＳ Ｐゴシック" pitchFamily="50" charset="-128"/>
              </a:defRPr>
            </a:lvl1pPr>
          </a:lstStyle>
          <a:p>
            <a:pPr fontAlgn="base">
              <a:spcBef>
                <a:spcPct val="0"/>
              </a:spcBef>
              <a:spcAft>
                <a:spcPct val="0"/>
              </a:spcAft>
              <a:defRPr/>
            </a:pPr>
            <a:fld id="{A8A552E1-FE88-468A-BC54-8205E512D5AE}" type="datetime1">
              <a:rPr lang="en-US" altLang="ja-JP" smtClean="0">
                <a:solidFill>
                  <a:prstClr val="black">
                    <a:tint val="75000"/>
                  </a:prstClr>
                </a:solidFill>
              </a:rPr>
              <a:t>4/14/2021</a:t>
            </a:fld>
            <a:endParaRPr lang="en-US" dirty="0">
              <a:solidFill>
                <a:prstClr val="black">
                  <a:tint val="75000"/>
                </a:prstClr>
              </a:solidFill>
            </a:endParaRPr>
          </a:p>
        </p:txBody>
      </p:sp>
      <p:sp>
        <p:nvSpPr>
          <p:cNvPr id="5" name="フッター プレースホルダ 4"/>
          <p:cNvSpPr>
            <a:spLocks noGrp="1"/>
          </p:cNvSpPr>
          <p:nvPr>
            <p:ph type="ftr" sz="quarter" idx="3"/>
          </p:nvPr>
        </p:nvSpPr>
        <p:spPr>
          <a:xfrm>
            <a:off x="6012160" y="6586243"/>
            <a:ext cx="2895600" cy="365125"/>
          </a:xfrm>
          <a:prstGeom prst="rect">
            <a:avLst/>
          </a:prstGeom>
        </p:spPr>
        <p:txBody>
          <a:bodyPr vert="horz" lIns="91407" tIns="45705" rIns="91407" bIns="45705" rtlCol="0" anchor="ctr"/>
          <a:lstStyle>
            <a:lvl1pPr algn="ctr" eaLnBrk="1" hangingPunct="1">
              <a:defRPr sz="1200">
                <a:solidFill>
                  <a:schemeClr val="tx1">
                    <a:tint val="75000"/>
                  </a:schemeClr>
                </a:solidFill>
                <a:latin typeface="Arial" panose="020B0604020202020204" pitchFamily="34" charset="0"/>
                <a:ea typeface="ＭＳ Ｐゴシック" pitchFamily="50" charset="-128"/>
              </a:defRPr>
            </a:lvl1pPr>
          </a:lstStyle>
          <a:p>
            <a:pPr fontAlgn="base">
              <a:spcBef>
                <a:spcPct val="0"/>
              </a:spcBef>
              <a:spcAft>
                <a:spcPct val="0"/>
              </a:spcAft>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
        <p:nvSpPr>
          <p:cNvPr id="6" name="スライド番号プレースホルダ 5"/>
          <p:cNvSpPr>
            <a:spLocks noGrp="1"/>
          </p:cNvSpPr>
          <p:nvPr>
            <p:ph type="sldNum" sz="quarter" idx="4"/>
          </p:nvPr>
        </p:nvSpPr>
        <p:spPr>
          <a:xfrm>
            <a:off x="6553200" y="6356355"/>
            <a:ext cx="2133600" cy="365125"/>
          </a:xfrm>
          <a:prstGeom prst="rect">
            <a:avLst/>
          </a:prstGeom>
        </p:spPr>
        <p:txBody>
          <a:bodyPr vert="horz" wrap="square" lIns="91407" tIns="45705" rIns="91407" bIns="45705" numCol="1" anchor="ctr" anchorCtr="0" compatLnSpc="1">
            <a:prstTxWarp prst="textNoShape">
              <a:avLst/>
            </a:prstTxWarp>
          </a:bodyPr>
          <a:lstStyle>
            <a:lvl1pPr algn="r" eaLnBrk="1" hangingPunct="1">
              <a:defRPr sz="1200">
                <a:solidFill>
                  <a:srgbClr val="898989"/>
                </a:solidFill>
              </a:defRPr>
            </a:lvl1pPr>
          </a:lstStyle>
          <a:p>
            <a:pPr fontAlgn="base">
              <a:spcBef>
                <a:spcPct val="0"/>
              </a:spcBef>
              <a:spcAft>
                <a:spcPct val="0"/>
              </a:spcAft>
              <a:defRPr/>
            </a:pPr>
            <a:fld id="{DC9A5ABB-97BC-4E0B-B269-374A2B23BF6C}" type="slidenum">
              <a:rPr lang="en-US" altLang="ja-JP">
                <a:latin typeface="Arial" pitchFamily="34" charset="0"/>
              </a:rPr>
              <a:pPr fontAlgn="base">
                <a:spcBef>
                  <a:spcPct val="0"/>
                </a:spcBef>
                <a:spcAft>
                  <a:spcPct val="0"/>
                </a:spcAft>
                <a:defRPr/>
              </a:pPr>
              <a:t>‹#›</a:t>
            </a:fld>
            <a:endParaRPr lang="en-US" altLang="ja-JP">
              <a:latin typeface="Arial" pitchFamily="34" charset="0"/>
            </a:endParaRPr>
          </a:p>
        </p:txBody>
      </p:sp>
    </p:spTree>
    <p:extLst>
      <p:ext uri="{BB962C8B-B14F-4D97-AF65-F5344CB8AC3E}">
        <p14:creationId xmlns:p14="http://schemas.microsoft.com/office/powerpoint/2010/main" val="942656844"/>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hf sldNum="0" hd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035"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07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105"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141"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777" indent="-342777"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683" indent="-285646"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2589" indent="-228518"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599624"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6659"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3694"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0729"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7766"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4802"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070" rtl="0" eaLnBrk="1" latinLnBrk="0" hangingPunct="1">
        <a:defRPr kumimoji="1" sz="1800" kern="1200">
          <a:solidFill>
            <a:schemeClr val="tx1"/>
          </a:solidFill>
          <a:latin typeface="+mn-lt"/>
          <a:ea typeface="+mn-ea"/>
          <a:cs typeface="+mn-cs"/>
        </a:defRPr>
      </a:lvl1pPr>
      <a:lvl2pPr marL="457035" algn="l" defTabSz="914070" rtl="0" eaLnBrk="1" latinLnBrk="0" hangingPunct="1">
        <a:defRPr kumimoji="1" sz="1800" kern="1200">
          <a:solidFill>
            <a:schemeClr val="tx1"/>
          </a:solidFill>
          <a:latin typeface="+mn-lt"/>
          <a:ea typeface="+mn-ea"/>
          <a:cs typeface="+mn-cs"/>
        </a:defRPr>
      </a:lvl2pPr>
      <a:lvl3pPr marL="914070" algn="l" defTabSz="914070" rtl="0" eaLnBrk="1" latinLnBrk="0" hangingPunct="1">
        <a:defRPr kumimoji="1" sz="1800" kern="1200">
          <a:solidFill>
            <a:schemeClr val="tx1"/>
          </a:solidFill>
          <a:latin typeface="+mn-lt"/>
          <a:ea typeface="+mn-ea"/>
          <a:cs typeface="+mn-cs"/>
        </a:defRPr>
      </a:lvl3pPr>
      <a:lvl4pPr marL="1371105" algn="l" defTabSz="914070" rtl="0" eaLnBrk="1" latinLnBrk="0" hangingPunct="1">
        <a:defRPr kumimoji="1" sz="1800" kern="1200">
          <a:solidFill>
            <a:schemeClr val="tx1"/>
          </a:solidFill>
          <a:latin typeface="+mn-lt"/>
          <a:ea typeface="+mn-ea"/>
          <a:cs typeface="+mn-cs"/>
        </a:defRPr>
      </a:lvl4pPr>
      <a:lvl5pPr marL="1828141" algn="l" defTabSz="914070" rtl="0" eaLnBrk="1" latinLnBrk="0" hangingPunct="1">
        <a:defRPr kumimoji="1" sz="1800" kern="1200">
          <a:solidFill>
            <a:schemeClr val="tx1"/>
          </a:solidFill>
          <a:latin typeface="+mn-lt"/>
          <a:ea typeface="+mn-ea"/>
          <a:cs typeface="+mn-cs"/>
        </a:defRPr>
      </a:lvl5pPr>
      <a:lvl6pPr marL="2285176" algn="l" defTabSz="914070" rtl="0" eaLnBrk="1" latinLnBrk="0" hangingPunct="1">
        <a:defRPr kumimoji="1" sz="1800" kern="1200">
          <a:solidFill>
            <a:schemeClr val="tx1"/>
          </a:solidFill>
          <a:latin typeface="+mn-lt"/>
          <a:ea typeface="+mn-ea"/>
          <a:cs typeface="+mn-cs"/>
        </a:defRPr>
      </a:lvl6pPr>
      <a:lvl7pPr marL="2742213" algn="l" defTabSz="914070" rtl="0" eaLnBrk="1" latinLnBrk="0" hangingPunct="1">
        <a:defRPr kumimoji="1" sz="1800" kern="1200">
          <a:solidFill>
            <a:schemeClr val="tx1"/>
          </a:solidFill>
          <a:latin typeface="+mn-lt"/>
          <a:ea typeface="+mn-ea"/>
          <a:cs typeface="+mn-cs"/>
        </a:defRPr>
      </a:lvl7pPr>
      <a:lvl8pPr marL="3199248" algn="l" defTabSz="914070" rtl="0" eaLnBrk="1" latinLnBrk="0" hangingPunct="1">
        <a:defRPr kumimoji="1" sz="1800" kern="1200">
          <a:solidFill>
            <a:schemeClr val="tx1"/>
          </a:solidFill>
          <a:latin typeface="+mn-lt"/>
          <a:ea typeface="+mn-ea"/>
          <a:cs typeface="+mn-cs"/>
        </a:defRPr>
      </a:lvl8pPr>
      <a:lvl9pPr marL="3656283" algn="l" defTabSz="91407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直線コネクタ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22" name="タイトル プレースホルダー 21"/>
          <p:cNvSpPr>
            <a:spLocks noGrp="1"/>
          </p:cNvSpPr>
          <p:nvPr>
            <p:ph type="title"/>
          </p:nvPr>
        </p:nvSpPr>
        <p:spPr>
          <a:xfrm>
            <a:off x="457200" y="274638"/>
            <a:ext cx="7467600" cy="1143000"/>
          </a:xfrm>
          <a:prstGeom prst="rect">
            <a:avLst/>
          </a:prstGeom>
        </p:spPr>
        <p:txBody>
          <a:bodyPr vert="horz" anchor="b">
            <a:normAutofit/>
          </a:bodyPr>
          <a:lstStyle/>
          <a:p>
            <a:r>
              <a:rPr kumimoji="0" lang="ja-JP" altLang="en-US" smtClean="0"/>
              <a:t>マスター タイトルの書式設定</a:t>
            </a:r>
            <a:endParaRPr kumimoji="0" lang="en-US"/>
          </a:p>
        </p:txBody>
      </p:sp>
      <p:sp>
        <p:nvSpPr>
          <p:cNvPr id="13" name="テキスト プレースホルダー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ja-JP" altLang="en-US" dirty="0" smtClean="0"/>
              <a:t>マスター テキストの書式設定</a:t>
            </a:r>
          </a:p>
          <a:p>
            <a:pPr lvl="1" eaLnBrk="1" latinLnBrk="0" hangingPunct="1"/>
            <a:r>
              <a:rPr kumimoji="0" lang="ja-JP" altLang="en-US" dirty="0" smtClean="0"/>
              <a:t>第 </a:t>
            </a:r>
            <a:r>
              <a:rPr kumimoji="0" lang="en-US" altLang="ja-JP" dirty="0" smtClean="0"/>
              <a:t>2 </a:t>
            </a:r>
            <a:r>
              <a:rPr kumimoji="0" lang="ja-JP" altLang="en-US" dirty="0" smtClean="0"/>
              <a:t>レベル</a:t>
            </a:r>
          </a:p>
          <a:p>
            <a:pPr lvl="2" eaLnBrk="1" latinLnBrk="0" hangingPunct="1"/>
            <a:r>
              <a:rPr kumimoji="0" lang="ja-JP" altLang="en-US" dirty="0" smtClean="0"/>
              <a:t>第 </a:t>
            </a:r>
            <a:r>
              <a:rPr kumimoji="0" lang="en-US" altLang="ja-JP" dirty="0" smtClean="0"/>
              <a:t>3 </a:t>
            </a:r>
            <a:r>
              <a:rPr kumimoji="0" lang="ja-JP" altLang="en-US" dirty="0" smtClean="0"/>
              <a:t>レベル</a:t>
            </a:r>
          </a:p>
          <a:p>
            <a:pPr lvl="3" eaLnBrk="1" latinLnBrk="0" hangingPunct="1"/>
            <a:r>
              <a:rPr kumimoji="0" lang="ja-JP" altLang="en-US" dirty="0" smtClean="0"/>
              <a:t>第 </a:t>
            </a:r>
            <a:r>
              <a:rPr kumimoji="0" lang="en-US" altLang="ja-JP" dirty="0" smtClean="0"/>
              <a:t>4 </a:t>
            </a:r>
            <a:r>
              <a:rPr kumimoji="0" lang="ja-JP" altLang="en-US" dirty="0" smtClean="0"/>
              <a:t>レベル</a:t>
            </a:r>
          </a:p>
          <a:p>
            <a:pPr lvl="4" eaLnBrk="1" latinLnBrk="0" hangingPunct="1"/>
            <a:r>
              <a:rPr kumimoji="0" lang="ja-JP" altLang="en-US" dirty="0" smtClean="0"/>
              <a:t>第 </a:t>
            </a:r>
            <a:r>
              <a:rPr kumimoji="0" lang="en-US" altLang="ja-JP" dirty="0" smtClean="0"/>
              <a:t>5 </a:t>
            </a:r>
            <a:r>
              <a:rPr kumimoji="0" lang="ja-JP" altLang="en-US" dirty="0" smtClean="0"/>
              <a:t>レベル</a:t>
            </a:r>
            <a:endParaRPr kumimoji="0" lang="en-US" dirty="0"/>
          </a:p>
        </p:txBody>
      </p:sp>
      <p:sp>
        <p:nvSpPr>
          <p:cNvPr id="14" name="日付プレースホルダー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FFFEC431-DFAE-484D-849D-5372979F1C4B}" type="datetime1">
              <a:rPr lang="en-US" altLang="ja-JP" smtClean="0">
                <a:solidFill>
                  <a:srgbClr val="575F6D"/>
                </a:solidFill>
              </a:rPr>
              <a:t>4/14/2021</a:t>
            </a:fld>
            <a:endParaRPr lang="en-US" dirty="0">
              <a:solidFill>
                <a:srgbClr val="575F6D"/>
              </a:solidFill>
            </a:endParaRPr>
          </a:p>
        </p:txBody>
      </p:sp>
      <p:sp>
        <p:nvSpPr>
          <p:cNvPr id="3" name="フッター プレースホルダー 2"/>
          <p:cNvSpPr>
            <a:spLocks noGrp="1"/>
          </p:cNvSpPr>
          <p:nvPr>
            <p:ph type="ftr" sz="quarter" idx="3"/>
          </p:nvPr>
        </p:nvSpPr>
        <p:spPr>
          <a:xfrm>
            <a:off x="5202936" y="6445097"/>
            <a:ext cx="3200400" cy="365760"/>
          </a:xfrm>
          <a:prstGeom prst="rect">
            <a:avLst/>
          </a:prstGeom>
        </p:spPr>
        <p:txBody>
          <a:bodyPr vert="horz" anchor="ctr" anchorCtr="0"/>
          <a:lstStyle>
            <a:lvl1pPr algn="l" eaLnBrk="1" latinLnBrk="0" hangingPunct="1">
              <a:defRPr kumimoji="0" sz="1200">
                <a:solidFill>
                  <a:schemeClr val="tx2"/>
                </a:solidFill>
                <a:latin typeface="ＭＳ ゴシック" panose="020B0609070205080204" pitchFamily="49" charset="-128"/>
                <a:ea typeface="ＭＳ ゴシック" panose="020B0609070205080204" pitchFamily="49" charset="-128"/>
              </a:defRPr>
            </a:lvl1pPr>
          </a:lstStyle>
          <a:p>
            <a:r>
              <a:rPr lang="en-US" altLang="ja-JP" dirty="0" smtClean="0">
                <a:solidFill>
                  <a:srgbClr val="575F6D"/>
                </a:solidFill>
              </a:rPr>
              <a:t>©2020</a:t>
            </a:r>
            <a:r>
              <a:rPr lang="ja-JP" altLang="en-US" dirty="0" smtClean="0">
                <a:solidFill>
                  <a:srgbClr val="575F6D"/>
                </a:solidFill>
              </a:rPr>
              <a:t>滋賀県消費生活センター</a:t>
            </a:r>
            <a:endParaRPr lang="en-US" dirty="0">
              <a:solidFill>
                <a:srgbClr val="575F6D"/>
              </a:solidFill>
            </a:endParaRPr>
          </a:p>
        </p:txBody>
      </p:sp>
      <p:sp>
        <p:nvSpPr>
          <p:cNvPr id="7" name="直線コネクタ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9" name="直線コネクタ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0" name="正方形/長方形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solidFill>
                <a:prstClr val="white"/>
              </a:solidFill>
            </a:endParaRPr>
          </a:p>
        </p:txBody>
      </p:sp>
      <p:sp>
        <p:nvSpPr>
          <p:cNvPr id="11" name="直線コネクタ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solidFill>
                <a:prstClr val="black"/>
              </a:solidFill>
            </a:endParaRPr>
          </a:p>
        </p:txBody>
      </p:sp>
      <p:sp>
        <p:nvSpPr>
          <p:cNvPr id="12" name="円/楕円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23" name="スライド番号プレースホルダー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2BBB5E19-F10A-4C2F-BF6F-11C513378A2E}" type="slidenum">
              <a:rPr lang="en-US" smtClean="0"/>
              <a:pPr/>
              <a:t>‹#›</a:t>
            </a:fld>
            <a:endParaRPr lang="en-US" dirty="0"/>
          </a:p>
        </p:txBody>
      </p:sp>
    </p:spTree>
    <p:extLst>
      <p:ext uri="{BB962C8B-B14F-4D97-AF65-F5344CB8AC3E}">
        <p14:creationId xmlns:p14="http://schemas.microsoft.com/office/powerpoint/2010/main" val="277151034"/>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sldNum="0" hdr="0" dt="0"/>
  <p:txStyles>
    <p:titleStyle>
      <a:lvl1pPr algn="l" rtl="0" eaLnBrk="1" latinLnBrk="0" hangingPunct="1">
        <a:spcBef>
          <a:spcPct val="0"/>
        </a:spcBef>
        <a:buNone/>
        <a:defRPr kumimoji="1"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1"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1"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1"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1"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1"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1"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1"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1"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1" sz="1400" kern="1200" baseline="0">
          <a:solidFill>
            <a:schemeClr val="tx2"/>
          </a:solidFill>
          <a:latin typeface="+mn-lt"/>
          <a:ea typeface="+mn-ea"/>
          <a:cs typeface="+mn-cs"/>
        </a:defRPr>
      </a:lvl9pPr>
    </p:bodyStyle>
    <p:otherStyle>
      <a:lvl1pPr marL="0" algn="l" rtl="0" eaLnBrk="1" latinLnBrk="0" hangingPunct="1">
        <a:defRPr kumimoji="1" kern="1200">
          <a:solidFill>
            <a:schemeClr val="tx1"/>
          </a:solidFill>
          <a:latin typeface="+mn-lt"/>
          <a:ea typeface="+mn-ea"/>
          <a:cs typeface="+mn-cs"/>
        </a:defRPr>
      </a:lvl1pPr>
      <a:lvl2pPr marL="457200" algn="l" rtl="0" eaLnBrk="1" latinLnBrk="0" hangingPunct="1">
        <a:defRPr kumimoji="1" kern="1200">
          <a:solidFill>
            <a:schemeClr val="tx1"/>
          </a:solidFill>
          <a:latin typeface="+mn-lt"/>
          <a:ea typeface="+mn-ea"/>
          <a:cs typeface="+mn-cs"/>
        </a:defRPr>
      </a:lvl2pPr>
      <a:lvl3pPr marL="914400" algn="l" rtl="0" eaLnBrk="1" latinLnBrk="0" hangingPunct="1">
        <a:defRPr kumimoji="1" kern="1200">
          <a:solidFill>
            <a:schemeClr val="tx1"/>
          </a:solidFill>
          <a:latin typeface="+mn-lt"/>
          <a:ea typeface="+mn-ea"/>
          <a:cs typeface="+mn-cs"/>
        </a:defRPr>
      </a:lvl3pPr>
      <a:lvl4pPr marL="1371600" algn="l" rtl="0" eaLnBrk="1" latinLnBrk="0" hangingPunct="1">
        <a:defRPr kumimoji="1" kern="1200">
          <a:solidFill>
            <a:schemeClr val="tx1"/>
          </a:solidFill>
          <a:latin typeface="+mn-lt"/>
          <a:ea typeface="+mn-ea"/>
          <a:cs typeface="+mn-cs"/>
        </a:defRPr>
      </a:lvl4pPr>
      <a:lvl5pPr marL="1828800" algn="l" rtl="0" eaLnBrk="1" latinLnBrk="0" hangingPunct="1">
        <a:defRPr kumimoji="1" kern="1200">
          <a:solidFill>
            <a:schemeClr val="tx1"/>
          </a:solidFill>
          <a:latin typeface="+mn-lt"/>
          <a:ea typeface="+mn-ea"/>
          <a:cs typeface="+mn-cs"/>
        </a:defRPr>
      </a:lvl5pPr>
      <a:lvl6pPr marL="2286000" algn="l" rtl="0" eaLnBrk="1" latinLnBrk="0" hangingPunct="1">
        <a:defRPr kumimoji="1" kern="1200">
          <a:solidFill>
            <a:schemeClr val="tx1"/>
          </a:solidFill>
          <a:latin typeface="+mn-lt"/>
          <a:ea typeface="+mn-ea"/>
          <a:cs typeface="+mn-cs"/>
        </a:defRPr>
      </a:lvl6pPr>
      <a:lvl7pPr marL="2743200" algn="l" rtl="0" eaLnBrk="1" latinLnBrk="0" hangingPunct="1">
        <a:defRPr kumimoji="1" kern="1200">
          <a:solidFill>
            <a:schemeClr val="tx1"/>
          </a:solidFill>
          <a:latin typeface="+mn-lt"/>
          <a:ea typeface="+mn-ea"/>
          <a:cs typeface="+mn-cs"/>
        </a:defRPr>
      </a:lvl7pPr>
      <a:lvl8pPr marL="3200400" algn="l" rtl="0" eaLnBrk="1" latinLnBrk="0" hangingPunct="1">
        <a:defRPr kumimoji="1" kern="1200">
          <a:solidFill>
            <a:schemeClr val="tx1"/>
          </a:solidFill>
          <a:latin typeface="+mn-lt"/>
          <a:ea typeface="+mn-ea"/>
          <a:cs typeface="+mn-cs"/>
        </a:defRPr>
      </a:lvl8pPr>
      <a:lvl9pPr marL="3657600" algn="l" rtl="0" eaLnBrk="1" latinLnBrk="0" hangingPunct="1">
        <a:defRPr kumimoji="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34.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9.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9.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9.xml"/><Relationship Id="rId5" Type="http://schemas.openxmlformats.org/officeDocument/2006/relationships/image" Target="../media/image19.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5.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5.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26.png"/><Relationship Id="rId4" Type="http://schemas.openxmlformats.org/officeDocument/2006/relationships/diagramLayout" Target="../diagrams/layout1.xml"/><Relationship Id="rId9" Type="http://schemas.openxmlformats.org/officeDocument/2006/relationships/image" Target="../media/image25.jpeg"/></Relationships>
</file>

<file path=ppt/slides/_rels/slide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25.xml"/><Relationship Id="rId6" Type="http://schemas.openxmlformats.org/officeDocument/2006/relationships/image" Target="../media/image30.jpe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png"/></Relationships>
</file>

<file path=ppt/slides/_rels/slide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2195736" y="1628800"/>
            <a:ext cx="6172200" cy="1800200"/>
          </a:xfrm>
        </p:spPr>
        <p:txBody>
          <a:bodyPr anchor="t">
            <a:normAutofit/>
          </a:bodyPr>
          <a:lstStyle/>
          <a:p>
            <a:r>
              <a:rPr kumimoji="1" lang="ja-JP" altLang="en-US" sz="4800" dirty="0" smtClean="0">
                <a:solidFill>
                  <a:schemeClr val="accent3"/>
                </a:solidFill>
                <a:latin typeface="HGP創英角ｺﾞｼｯｸUB" pitchFamily="50" charset="-128"/>
                <a:ea typeface="HGP創英角ｺﾞｼｯｸUB" pitchFamily="50" charset="-128"/>
              </a:rPr>
              <a:t>「未来につながる行動」</a:t>
            </a:r>
            <a:br>
              <a:rPr kumimoji="1" lang="ja-JP" altLang="en-US" sz="4800" dirty="0" smtClean="0">
                <a:solidFill>
                  <a:schemeClr val="accent3"/>
                </a:solidFill>
                <a:latin typeface="HGP創英角ｺﾞｼｯｸUB" pitchFamily="50" charset="-128"/>
                <a:ea typeface="HGP創英角ｺﾞｼｯｸUB" pitchFamily="50" charset="-128"/>
              </a:rPr>
            </a:br>
            <a:r>
              <a:rPr lang="ja-JP" altLang="en-US" sz="4800" dirty="0">
                <a:solidFill>
                  <a:schemeClr val="accent3"/>
                </a:solidFill>
                <a:latin typeface="HGP創英角ｺﾞｼｯｸUB" pitchFamily="50" charset="-128"/>
                <a:ea typeface="HGP創英角ｺﾞｼｯｸUB" pitchFamily="50" charset="-128"/>
              </a:rPr>
              <a:t>　</a:t>
            </a:r>
            <a:r>
              <a:rPr lang="ja-JP" altLang="en-US" sz="4800" dirty="0" smtClean="0">
                <a:solidFill>
                  <a:schemeClr val="accent3"/>
                </a:solidFill>
                <a:latin typeface="HGP創英角ｺﾞｼｯｸUB" pitchFamily="50" charset="-128"/>
                <a:ea typeface="HGP創英角ｺﾞｼｯｸUB" pitchFamily="50" charset="-128"/>
              </a:rPr>
              <a:t>　をとろう</a:t>
            </a:r>
            <a:r>
              <a:rPr lang="en-US" altLang="ja-JP" sz="4800" dirty="0" smtClean="0">
                <a:solidFill>
                  <a:schemeClr val="accent3"/>
                </a:solidFill>
                <a:latin typeface="HGP創英角ｺﾞｼｯｸUB" pitchFamily="50" charset="-128"/>
                <a:ea typeface="HGP創英角ｺﾞｼｯｸUB" pitchFamily="50" charset="-128"/>
              </a:rPr>
              <a:t>!</a:t>
            </a:r>
            <a:endParaRPr kumimoji="1" lang="ja-JP" altLang="en-US" sz="4800" dirty="0">
              <a:solidFill>
                <a:schemeClr val="accent3"/>
              </a:solidFill>
              <a:latin typeface="HGP創英角ｺﾞｼｯｸUB" pitchFamily="50" charset="-128"/>
              <a:ea typeface="HGP創英角ｺﾞｼｯｸUB" pitchFamily="50" charset="-128"/>
            </a:endParaRPr>
          </a:p>
        </p:txBody>
      </p:sp>
      <p:sp>
        <p:nvSpPr>
          <p:cNvPr id="4" name="角丸四角形 3"/>
          <p:cNvSpPr/>
          <p:nvPr/>
        </p:nvSpPr>
        <p:spPr>
          <a:xfrm>
            <a:off x="6300192" y="285750"/>
            <a:ext cx="2592288" cy="648072"/>
          </a:xfrm>
          <a:prstGeom prst="roundRect">
            <a:avLst/>
          </a:prstGeom>
          <a:solidFill>
            <a:srgbClr val="A379BB">
              <a:lumMod val="20000"/>
              <a:lumOff val="80000"/>
            </a:srgbClr>
          </a:solidFill>
          <a:ln w="25400" cap="flat" cmpd="sng" algn="ctr">
            <a:solidFill>
              <a:srgbClr val="6699FF">
                <a:shade val="50000"/>
              </a:srgbClr>
            </a:solidFill>
            <a:prstDash val="solid"/>
          </a:ln>
          <a:effectLst/>
        </p:spPr>
        <p:txBody>
          <a:bodyPr rtlCol="0" anchor="ctr"/>
          <a:lstStyle/>
          <a:p>
            <a:pPr algn="ctr" fontAlgn="base">
              <a:spcBef>
                <a:spcPct val="0"/>
              </a:spcBef>
              <a:spcAft>
                <a:spcPct val="0"/>
              </a:spcAft>
              <a:defRPr/>
            </a:pPr>
            <a:r>
              <a:rPr kumimoji="0" lang="ja-JP" altLang="en-US" sz="1600" kern="0" dirty="0" smtClean="0">
                <a:solidFill>
                  <a:srgbClr val="B8CAFF">
                    <a:lumMod val="10000"/>
                  </a:srgbClr>
                </a:solidFill>
                <a:latin typeface="Lucida Sans Unicode"/>
                <a:ea typeface="ＭＳ Ｐゴシック"/>
              </a:rPr>
              <a:t>滋賀県消費生活センター　消費者教育⑥</a:t>
            </a:r>
            <a:endParaRPr kumimoji="0" lang="ja-JP" altLang="en-US" sz="1600" kern="0" dirty="0">
              <a:solidFill>
                <a:srgbClr val="B8CAFF">
                  <a:lumMod val="10000"/>
                </a:srgbClr>
              </a:solidFill>
              <a:latin typeface="Lucida Sans Unicode"/>
              <a:ea typeface="ＭＳ Ｐゴシック"/>
            </a:endParaRPr>
          </a:p>
        </p:txBody>
      </p:sp>
      <p:pic>
        <p:nvPicPr>
          <p:cNvPr id="5" name="Picture 2" descr="G:\キャッフィー\caffy_01.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876257" y="4151618"/>
            <a:ext cx="1766396" cy="2499673"/>
          </a:xfrm>
          <a:prstGeom prst="rect">
            <a:avLst/>
          </a:prstGeom>
          <a:noFill/>
          <a:extLst>
            <a:ext uri="{909E8E84-426E-40DD-AFC4-6F175D3DCCD1}">
              <a14:hiddenFill xmlns:a14="http://schemas.microsoft.com/office/drawing/2010/main">
                <a:solidFill>
                  <a:srgbClr val="FFFFFF"/>
                </a:solidFill>
              </a14:hiddenFill>
            </a:ext>
          </a:extLst>
        </p:spPr>
      </p:pic>
      <p:sp>
        <p:nvSpPr>
          <p:cNvPr id="6" name="テキスト ボックス 5"/>
          <p:cNvSpPr txBox="1"/>
          <p:nvPr/>
        </p:nvSpPr>
        <p:spPr>
          <a:xfrm>
            <a:off x="3275857" y="3429001"/>
            <a:ext cx="4483599" cy="461665"/>
          </a:xfrm>
          <a:prstGeom prst="rect">
            <a:avLst/>
          </a:prstGeom>
          <a:noFill/>
        </p:spPr>
        <p:txBody>
          <a:bodyPr wrap="square" rtlCol="0">
            <a:spAutoFit/>
          </a:bodyPr>
          <a:lstStyle/>
          <a:p>
            <a:r>
              <a:rPr lang="ja-JP" altLang="en-US" sz="2400" dirty="0" smtClean="0">
                <a:solidFill>
                  <a:prstClr val="black"/>
                </a:solidFill>
                <a:latin typeface="HG丸ｺﾞｼｯｸM-PRO" pitchFamily="50" charset="-128"/>
                <a:ea typeface="HG丸ｺﾞｼｯｸM-PRO" pitchFamily="50" charset="-128"/>
              </a:rPr>
              <a:t>～「消費者市民社会」　とは</a:t>
            </a:r>
            <a:endParaRPr lang="ja-JP" altLang="en-US" sz="2400" dirty="0">
              <a:solidFill>
                <a:prstClr val="black"/>
              </a:solidFill>
              <a:latin typeface="HG丸ｺﾞｼｯｸM-PRO" pitchFamily="50" charset="-128"/>
              <a:ea typeface="HG丸ｺﾞｼｯｸM-PRO" pitchFamily="50" charset="-128"/>
            </a:endParaRPr>
          </a:p>
        </p:txBody>
      </p:sp>
      <p:sp>
        <p:nvSpPr>
          <p:cNvPr id="7" name="円/楕円 6"/>
          <p:cNvSpPr/>
          <p:nvPr/>
        </p:nvSpPr>
        <p:spPr>
          <a:xfrm>
            <a:off x="1979712" y="345207"/>
            <a:ext cx="1440160" cy="529158"/>
          </a:xfrm>
          <a:prstGeom prst="ellipse">
            <a:avLst/>
          </a:prstGeom>
          <a:solidFill>
            <a:srgbClr val="7598D9">
              <a:lumMod val="40000"/>
              <a:lumOff val="60000"/>
            </a:srgbClr>
          </a:solidFill>
          <a:ln w="25400" cap="flat" cmpd="sng" algn="ctr">
            <a:solidFill>
              <a:srgbClr val="7598D9"/>
            </a:solidFill>
            <a:prstDash val="solid"/>
          </a:ln>
          <a:effectLst/>
        </p:spPr>
        <p:txBody>
          <a:bodyPr rtlCol="0" anchor="ctr"/>
          <a:lstStyle/>
          <a:p>
            <a:pPr algn="ctr"/>
            <a:r>
              <a:rPr lang="ja-JP" altLang="en-US" dirty="0">
                <a:solidFill>
                  <a:schemeClr val="accent2">
                    <a:lumMod val="50000"/>
                  </a:schemeClr>
                </a:solidFill>
                <a:latin typeface="ＭＳ Ｐゴシック" panose="020B0600070205080204" pitchFamily="50" charset="-128"/>
                <a:ea typeface="ＭＳ Ｐゴシック" panose="020B0600070205080204" pitchFamily="50" charset="-128"/>
              </a:rPr>
              <a:t>要約版</a:t>
            </a:r>
            <a:endParaRPr lang="ja-JP" altLang="en-US" dirty="0">
              <a:solidFill>
                <a:schemeClr val="accent2">
                  <a:lumMod val="50000"/>
                </a:schemeClr>
              </a:solidFill>
              <a:latin typeface="ＭＳ Ｐゴシック" panose="020B0600070205080204" pitchFamily="50" charset="-128"/>
              <a:ea typeface="ＭＳ Ｐゴシック" panose="020B0600070205080204" pitchFamily="50" charset="-128"/>
            </a:endParaRPr>
          </a:p>
        </p:txBody>
      </p:sp>
      <p:sp>
        <p:nvSpPr>
          <p:cNvPr id="3" name="フッター プレースホルダー 2"/>
          <p:cNvSpPr>
            <a:spLocks noGrp="1"/>
          </p:cNvSpPr>
          <p:nvPr>
            <p:ph type="ftr" sz="quarter" idx="11"/>
          </p:nvPr>
        </p:nvSpPr>
        <p:spPr/>
        <p:txBody>
          <a:bodyPr/>
          <a:lstStyle/>
          <a:p>
            <a:r>
              <a:rPr lang="en-US" altLang="ja-JP" smtClean="0">
                <a:solidFill>
                  <a:srgbClr val="575F6D"/>
                </a:solidFill>
              </a:rPr>
              <a:t>©2020</a:t>
            </a:r>
            <a:r>
              <a:rPr lang="ja-JP" altLang="en-US" smtClean="0">
                <a:solidFill>
                  <a:srgbClr val="575F6D"/>
                </a:solidFill>
              </a:rPr>
              <a:t>滋賀県消費生活センター</a:t>
            </a:r>
            <a:endParaRPr lang="en-US" dirty="0">
              <a:solidFill>
                <a:srgbClr val="575F6D"/>
              </a:solidFill>
            </a:endParaRPr>
          </a:p>
        </p:txBody>
      </p:sp>
    </p:spTree>
    <p:extLst>
      <p:ext uri="{BB962C8B-B14F-4D97-AF65-F5344CB8AC3E}">
        <p14:creationId xmlns:p14="http://schemas.microsoft.com/office/powerpoint/2010/main" val="9526028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0" y="-27384"/>
            <a:ext cx="9144000" cy="980728"/>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4000" dirty="0">
                <a:solidFill>
                  <a:prstClr val="black"/>
                </a:solidFill>
                <a:latin typeface="HGPｺﾞｼｯｸE" panose="020B0900000000000000" pitchFamily="50" charset="-128"/>
                <a:ea typeface="HGPｺﾞｼｯｸE" panose="020B0900000000000000" pitchFamily="50" charset="-128"/>
              </a:rPr>
              <a:t>1.</a:t>
            </a:r>
            <a:r>
              <a:rPr lang="ja-JP" altLang="en-US" sz="4000" dirty="0" smtClean="0">
                <a:solidFill>
                  <a:prstClr val="black"/>
                </a:solidFill>
                <a:latin typeface="HGPｺﾞｼｯｸE" panose="020B0900000000000000" pitchFamily="50" charset="-128"/>
                <a:ea typeface="HGPｺﾞｼｯｸE" panose="020B0900000000000000" pitchFamily="50" charset="-128"/>
              </a:rPr>
              <a:t>「消費者市民社会」とは</a:t>
            </a:r>
            <a:r>
              <a:rPr lang="en-US" altLang="ja-JP" sz="4000" dirty="0" smtClean="0">
                <a:solidFill>
                  <a:prstClr val="black"/>
                </a:solidFill>
                <a:latin typeface="HGPｺﾞｼｯｸE" panose="020B0900000000000000" pitchFamily="50" charset="-128"/>
                <a:ea typeface="HGPｺﾞｼｯｸE" panose="020B0900000000000000" pitchFamily="50" charset="-128"/>
              </a:rPr>
              <a:t>?</a:t>
            </a:r>
            <a:endParaRPr lang="en-US" altLang="ja-JP" sz="4000" dirty="0">
              <a:solidFill>
                <a:prstClr val="black"/>
              </a:solidFill>
              <a:latin typeface="HGPｺﾞｼｯｸE" panose="020B0900000000000000" pitchFamily="50" charset="-128"/>
              <a:ea typeface="HGPｺﾞｼｯｸE" panose="020B0900000000000000" pitchFamily="50" charset="-128"/>
            </a:endParaRPr>
          </a:p>
        </p:txBody>
      </p:sp>
      <p:sp>
        <p:nvSpPr>
          <p:cNvPr id="9" name="正方形/長方形 8"/>
          <p:cNvSpPr/>
          <p:nvPr/>
        </p:nvSpPr>
        <p:spPr>
          <a:xfrm>
            <a:off x="0" y="260648"/>
            <a:ext cx="9144000" cy="923330"/>
          </a:xfrm>
          <a:prstGeom prst="rect">
            <a:avLst/>
          </a:prstGeom>
          <a:noFill/>
          <a:ln w="57150">
            <a:noFill/>
          </a:ln>
        </p:spPr>
        <p:txBody>
          <a:bodyPr wrap="square">
            <a:spAutoFit/>
          </a:bodyPr>
          <a:lstStyle/>
          <a:p>
            <a:pPr algn="ctr" eaLnBrk="0" fontAlgn="base" hangingPunct="0">
              <a:spcBef>
                <a:spcPct val="0"/>
              </a:spcBef>
              <a:spcAft>
                <a:spcPct val="0"/>
              </a:spcAft>
            </a:pPr>
            <a:endParaRPr lang="en-US" altLang="ja-JP" sz="5400" dirty="0" smtClean="0">
              <a:solidFill>
                <a:prstClr val="white"/>
              </a:solidFill>
              <a:latin typeface="HG創英角ｺﾞｼｯｸUB" panose="020B0909000000000000" pitchFamily="49" charset="-128"/>
              <a:ea typeface="HG創英角ｺﾞｼｯｸUB" panose="020B0909000000000000" pitchFamily="49" charset="-128"/>
              <a:cs typeface="メイリオ" panose="020B0604030504040204" pitchFamily="50" charset="-128"/>
            </a:endParaRPr>
          </a:p>
        </p:txBody>
      </p:sp>
      <p:sp>
        <p:nvSpPr>
          <p:cNvPr id="2" name="角丸四角形 1"/>
          <p:cNvSpPr/>
          <p:nvPr/>
        </p:nvSpPr>
        <p:spPr>
          <a:xfrm>
            <a:off x="501295" y="1419618"/>
            <a:ext cx="8064896" cy="2441431"/>
          </a:xfrm>
          <a:prstGeom prst="roundRect">
            <a:avLst/>
          </a:prstGeom>
          <a:solidFill>
            <a:srgbClr val="FDFDA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3" name="テキスト ボックス 2"/>
          <p:cNvSpPr txBox="1"/>
          <p:nvPr/>
        </p:nvSpPr>
        <p:spPr>
          <a:xfrm>
            <a:off x="924919" y="1839595"/>
            <a:ext cx="7308812" cy="1877437"/>
          </a:xfrm>
          <a:prstGeom prst="rect">
            <a:avLst/>
          </a:prstGeom>
          <a:noFill/>
        </p:spPr>
        <p:txBody>
          <a:bodyPr wrap="square" rtlCol="0">
            <a:spAutoFit/>
          </a:bodyPr>
          <a:lstStyle/>
          <a:p>
            <a:r>
              <a:rPr lang="ja-JP" altLang="en-US" sz="3200" dirty="0">
                <a:solidFill>
                  <a:prstClr val="black"/>
                </a:solidFill>
                <a:latin typeface="HGPｺﾞｼｯｸE" pitchFamily="50" charset="-128"/>
                <a:ea typeface="HGPｺﾞｼｯｸE" pitchFamily="50" charset="-128"/>
              </a:rPr>
              <a:t>「</a:t>
            </a:r>
            <a:r>
              <a:rPr lang="ja-JP" altLang="en-US" sz="3200" dirty="0" smtClean="0">
                <a:solidFill>
                  <a:prstClr val="black"/>
                </a:solidFill>
                <a:latin typeface="HGPｺﾞｼｯｸE" pitchFamily="50" charset="-128"/>
                <a:ea typeface="HGPｺﾞｼｯｸE" pitchFamily="50" charset="-128"/>
              </a:rPr>
              <a:t>消費者が、</a:t>
            </a:r>
          </a:p>
          <a:p>
            <a:r>
              <a:rPr lang="ja-JP" altLang="en-US" sz="3200" dirty="0">
                <a:solidFill>
                  <a:prstClr val="black"/>
                </a:solidFill>
                <a:latin typeface="HGPｺﾞｼｯｸE" pitchFamily="50" charset="-128"/>
                <a:ea typeface="HGPｺﾞｼｯｸE" pitchFamily="50" charset="-128"/>
              </a:rPr>
              <a:t>　</a:t>
            </a:r>
            <a:r>
              <a:rPr lang="ja-JP" altLang="en-US" sz="3200" dirty="0" smtClean="0">
                <a:solidFill>
                  <a:prstClr val="black"/>
                </a:solidFill>
                <a:latin typeface="HGPｺﾞｼｯｸE" pitchFamily="50" charset="-128"/>
                <a:ea typeface="HGPｺﾞｼｯｸE" pitchFamily="50" charset="-128"/>
              </a:rPr>
              <a:t>　公正かつ持続可能な社会の形成に</a:t>
            </a:r>
          </a:p>
          <a:p>
            <a:r>
              <a:rPr lang="ja-JP" altLang="en-US" sz="3200" dirty="0">
                <a:solidFill>
                  <a:prstClr val="black"/>
                </a:solidFill>
                <a:latin typeface="HGPｺﾞｼｯｸE" pitchFamily="50" charset="-128"/>
                <a:ea typeface="HGPｺﾞｼｯｸE" pitchFamily="50" charset="-128"/>
              </a:rPr>
              <a:t>　</a:t>
            </a:r>
            <a:r>
              <a:rPr lang="ja-JP" altLang="en-US" sz="3200" dirty="0" smtClean="0">
                <a:solidFill>
                  <a:prstClr val="black"/>
                </a:solidFill>
                <a:latin typeface="HGPｺﾞｼｯｸE" pitchFamily="50" charset="-128"/>
                <a:ea typeface="HGPｺﾞｼｯｸE" pitchFamily="50" charset="-128"/>
              </a:rPr>
              <a:t>　　積極的に参画する社会」　</a:t>
            </a:r>
          </a:p>
          <a:p>
            <a:r>
              <a:rPr lang="ja-JP" altLang="en-US" sz="2000" dirty="0">
                <a:solidFill>
                  <a:prstClr val="black"/>
                </a:solidFill>
                <a:latin typeface="HG丸ｺﾞｼｯｸM-PRO" pitchFamily="50" charset="-128"/>
                <a:ea typeface="HG丸ｺﾞｼｯｸM-PRO" pitchFamily="50" charset="-128"/>
              </a:rPr>
              <a:t>　</a:t>
            </a:r>
            <a:r>
              <a:rPr lang="ja-JP" altLang="en-US" sz="2000" dirty="0" smtClean="0">
                <a:solidFill>
                  <a:prstClr val="black"/>
                </a:solidFill>
                <a:latin typeface="HG丸ｺﾞｼｯｸM-PRO" pitchFamily="50" charset="-128"/>
                <a:ea typeface="HG丸ｺﾞｼｯｸM-PRO" pitchFamily="50" charset="-128"/>
              </a:rPr>
              <a:t>　　　　　　　　　　　　　</a:t>
            </a:r>
            <a:r>
              <a:rPr lang="en-US" altLang="ja-JP" dirty="0" smtClean="0">
                <a:solidFill>
                  <a:prstClr val="black"/>
                </a:solidFill>
                <a:latin typeface="HG丸ｺﾞｼｯｸM-PRO" pitchFamily="50" charset="-128"/>
                <a:ea typeface="HG丸ｺﾞｼｯｸM-PRO" pitchFamily="50" charset="-128"/>
              </a:rPr>
              <a:t>(</a:t>
            </a:r>
            <a:r>
              <a:rPr lang="ja-JP" altLang="en-US" dirty="0" smtClean="0">
                <a:solidFill>
                  <a:prstClr val="black"/>
                </a:solidFill>
                <a:latin typeface="HG丸ｺﾞｼｯｸM-PRO" pitchFamily="50" charset="-128"/>
                <a:ea typeface="HG丸ｺﾞｼｯｸM-PRO" pitchFamily="50" charset="-128"/>
              </a:rPr>
              <a:t>消費者教育推進法第</a:t>
            </a:r>
            <a:r>
              <a:rPr lang="en-US" altLang="ja-JP" dirty="0" smtClean="0">
                <a:solidFill>
                  <a:prstClr val="black"/>
                </a:solidFill>
                <a:latin typeface="HG丸ｺﾞｼｯｸM-PRO" pitchFamily="50" charset="-128"/>
                <a:ea typeface="HG丸ｺﾞｼｯｸM-PRO" pitchFamily="50" charset="-128"/>
              </a:rPr>
              <a:t>2</a:t>
            </a:r>
            <a:r>
              <a:rPr lang="ja-JP" altLang="en-US" dirty="0" smtClean="0">
                <a:solidFill>
                  <a:prstClr val="black"/>
                </a:solidFill>
                <a:latin typeface="HG丸ｺﾞｼｯｸM-PRO" pitchFamily="50" charset="-128"/>
                <a:ea typeface="HG丸ｺﾞｼｯｸM-PRO" pitchFamily="50" charset="-128"/>
              </a:rPr>
              <a:t>条第</a:t>
            </a:r>
            <a:r>
              <a:rPr lang="en-US" altLang="ja-JP" dirty="0" smtClean="0">
                <a:solidFill>
                  <a:prstClr val="black"/>
                </a:solidFill>
                <a:latin typeface="HG丸ｺﾞｼｯｸM-PRO" pitchFamily="50" charset="-128"/>
                <a:ea typeface="HG丸ｺﾞｼｯｸM-PRO" pitchFamily="50" charset="-128"/>
              </a:rPr>
              <a:t>2</a:t>
            </a:r>
            <a:r>
              <a:rPr lang="ja-JP" altLang="en-US" dirty="0" smtClean="0">
                <a:solidFill>
                  <a:prstClr val="black"/>
                </a:solidFill>
                <a:latin typeface="HG丸ｺﾞｼｯｸM-PRO" pitchFamily="50" charset="-128"/>
                <a:ea typeface="HG丸ｺﾞｼｯｸM-PRO" pitchFamily="50" charset="-128"/>
              </a:rPr>
              <a:t>項</a:t>
            </a:r>
            <a:r>
              <a:rPr lang="en-US" altLang="ja-JP" dirty="0" smtClean="0">
                <a:solidFill>
                  <a:prstClr val="black"/>
                </a:solidFill>
                <a:latin typeface="HG丸ｺﾞｼｯｸM-PRO" pitchFamily="50" charset="-128"/>
                <a:ea typeface="HG丸ｺﾞｼｯｸM-PRO" pitchFamily="50" charset="-128"/>
              </a:rPr>
              <a:t>)</a:t>
            </a:r>
            <a:endParaRPr lang="ja-JP" altLang="en-US" dirty="0">
              <a:solidFill>
                <a:prstClr val="black"/>
              </a:solidFill>
              <a:latin typeface="HG丸ｺﾞｼｯｸM-PRO" pitchFamily="50" charset="-128"/>
              <a:ea typeface="HG丸ｺﾞｼｯｸM-PRO" pitchFamily="50" charset="-128"/>
            </a:endParaRPr>
          </a:p>
        </p:txBody>
      </p:sp>
      <p:sp>
        <p:nvSpPr>
          <p:cNvPr id="16" name="角丸四角形 15"/>
          <p:cNvSpPr/>
          <p:nvPr/>
        </p:nvSpPr>
        <p:spPr>
          <a:xfrm>
            <a:off x="789325" y="1183978"/>
            <a:ext cx="3744416" cy="6608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dirty="0" smtClean="0">
                <a:solidFill>
                  <a:prstClr val="white"/>
                </a:solidFill>
              </a:rPr>
              <a:t>「消費者市民社会」</a:t>
            </a:r>
            <a:endParaRPr lang="ja-JP" altLang="en-US" sz="2800" dirty="0">
              <a:solidFill>
                <a:prstClr val="white"/>
              </a:solidFill>
            </a:endParaRPr>
          </a:p>
        </p:txBody>
      </p:sp>
      <p:pic>
        <p:nvPicPr>
          <p:cNvPr id="10" name="Picture 2" descr="G:\消費生活センター　消費者教育\イラストいろいろ\syourai_sekkei_woman.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216267" y="4345168"/>
            <a:ext cx="1363059" cy="136305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F:\KINGSTON\くらしの一日講座\イラストいろいろ\group_hogosya_kyoushi_seito.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83569" y="4188472"/>
            <a:ext cx="1977967" cy="1618335"/>
          </a:xfrm>
          <a:prstGeom prst="rect">
            <a:avLst/>
          </a:prstGeom>
          <a:noFill/>
          <a:extLst>
            <a:ext uri="{909E8E84-426E-40DD-AFC4-6F175D3DCCD1}">
              <a14:hiddenFill xmlns:a14="http://schemas.microsoft.com/office/drawing/2010/main">
                <a:solidFill>
                  <a:srgbClr val="FFFFFF"/>
                </a:solidFill>
              </a14:hiddenFill>
            </a:ext>
          </a:extLst>
        </p:spPr>
      </p:pic>
      <p:pic>
        <p:nvPicPr>
          <p:cNvPr id="11" name="図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553279" y="3955134"/>
            <a:ext cx="1012912" cy="1071563"/>
          </a:xfrm>
          <a:prstGeom prst="rect">
            <a:avLst/>
          </a:prstGeom>
        </p:spPr>
      </p:pic>
      <p:sp>
        <p:nvSpPr>
          <p:cNvPr id="5" name="テキスト ボックス 4"/>
          <p:cNvSpPr txBox="1"/>
          <p:nvPr/>
        </p:nvSpPr>
        <p:spPr>
          <a:xfrm>
            <a:off x="7553279" y="5039026"/>
            <a:ext cx="1406411" cy="369332"/>
          </a:xfrm>
          <a:prstGeom prst="rect">
            <a:avLst/>
          </a:prstGeom>
          <a:noFill/>
        </p:spPr>
        <p:txBody>
          <a:bodyPr wrap="square" rtlCol="0">
            <a:spAutoFit/>
          </a:bodyPr>
          <a:lstStyle/>
          <a:p>
            <a:r>
              <a:rPr kumimoji="1" lang="ja-JP" altLang="en-US" dirty="0" smtClean="0"/>
              <a:t>地球環境</a:t>
            </a:r>
            <a:endParaRPr kumimoji="1" lang="ja-JP" altLang="en-US" dirty="0"/>
          </a:p>
        </p:txBody>
      </p:sp>
      <p:sp>
        <p:nvSpPr>
          <p:cNvPr id="13" name="テキスト ボックス 12"/>
          <p:cNvSpPr txBox="1"/>
          <p:nvPr/>
        </p:nvSpPr>
        <p:spPr>
          <a:xfrm>
            <a:off x="5225936" y="5253759"/>
            <a:ext cx="1406411" cy="369332"/>
          </a:xfrm>
          <a:prstGeom prst="rect">
            <a:avLst/>
          </a:prstGeom>
          <a:noFill/>
        </p:spPr>
        <p:txBody>
          <a:bodyPr wrap="square" rtlCol="0">
            <a:spAutoFit/>
          </a:bodyPr>
          <a:lstStyle/>
          <a:p>
            <a:r>
              <a:rPr kumimoji="1" lang="ja-JP" altLang="en-US" dirty="0" smtClean="0"/>
              <a:t>社会情勢</a:t>
            </a:r>
            <a:endParaRPr kumimoji="1" lang="ja-JP" altLang="en-US" dirty="0"/>
          </a:p>
        </p:txBody>
      </p:sp>
      <p:sp>
        <p:nvSpPr>
          <p:cNvPr id="14" name="テキスト ボックス 13"/>
          <p:cNvSpPr txBox="1"/>
          <p:nvPr/>
        </p:nvSpPr>
        <p:spPr>
          <a:xfrm>
            <a:off x="2803221" y="6061335"/>
            <a:ext cx="3143025" cy="461665"/>
          </a:xfrm>
          <a:prstGeom prst="rect">
            <a:avLst/>
          </a:prstGeom>
          <a:noFill/>
        </p:spPr>
        <p:txBody>
          <a:bodyPr wrap="square" rtlCol="0">
            <a:spAutoFit/>
          </a:bodyPr>
          <a:lstStyle/>
          <a:p>
            <a:r>
              <a:rPr kumimoji="1" lang="ja-JP" altLang="en-US" sz="2400" dirty="0" smtClean="0">
                <a:latin typeface="HGS創英角ﾎﾟｯﾌﾟ体" pitchFamily="50" charset="-128"/>
                <a:ea typeface="HGS創英角ﾎﾟｯﾌﾟ体" pitchFamily="50" charset="-128"/>
              </a:rPr>
              <a:t>社会の発展と改善</a:t>
            </a:r>
            <a:endParaRPr kumimoji="1" lang="ja-JP" altLang="en-US" sz="2400" dirty="0">
              <a:latin typeface="HGS創英角ﾎﾟｯﾌﾟ体" pitchFamily="50" charset="-128"/>
              <a:ea typeface="HGS創英角ﾎﾟｯﾌﾟ体" pitchFamily="50" charset="-128"/>
            </a:endParaRPr>
          </a:p>
        </p:txBody>
      </p:sp>
      <p:pic>
        <p:nvPicPr>
          <p:cNvPr id="1028" name="Picture 4" descr="F:\消費生活センター　消費者教育\イラストいろいろ\businesswoman5_ureshii.png"/>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6161277" y="5199325"/>
            <a:ext cx="1299309" cy="129930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石油プラントのイラスト"/>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7837684" y="5308917"/>
            <a:ext cx="1122006" cy="99578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労働組合のイラスト（真剣）"/>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5225936" y="4232643"/>
            <a:ext cx="1146034" cy="1146034"/>
          </a:xfrm>
          <a:prstGeom prst="rect">
            <a:avLst/>
          </a:prstGeom>
          <a:noFill/>
          <a:extLst>
            <a:ext uri="{909E8E84-426E-40DD-AFC4-6F175D3DCCD1}">
              <a14:hiddenFill xmlns:a14="http://schemas.microsoft.com/office/drawing/2010/main">
                <a:solidFill>
                  <a:srgbClr val="FFFFFF"/>
                </a:solidFill>
              </a14:hiddenFill>
            </a:ext>
          </a:extLst>
        </p:spPr>
      </p:pic>
      <p:sp>
        <p:nvSpPr>
          <p:cNvPr id="7" name="フッター プレースホルダー 6"/>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10472664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正方形/長方形 52"/>
          <p:cNvSpPr/>
          <p:nvPr/>
        </p:nvSpPr>
        <p:spPr>
          <a:xfrm>
            <a:off x="-1487" y="1"/>
            <a:ext cx="9144000" cy="72231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3200" dirty="0" smtClean="0">
                <a:solidFill>
                  <a:prstClr val="black"/>
                </a:solidFill>
                <a:latin typeface="HGPｺﾞｼｯｸE" panose="020B0900000000000000" pitchFamily="50" charset="-128"/>
                <a:ea typeface="HGPｺﾞｼｯｸE" panose="020B0900000000000000" pitchFamily="50" charset="-128"/>
              </a:rPr>
              <a:t>1-</a:t>
            </a:r>
            <a:r>
              <a:rPr lang="ja-JP" altLang="en-US" sz="3200" dirty="0" smtClean="0">
                <a:solidFill>
                  <a:prstClr val="black"/>
                </a:solidFill>
                <a:latin typeface="HGPｺﾞｼｯｸE" panose="020B0900000000000000" pitchFamily="50" charset="-128"/>
                <a:ea typeface="HGPｺﾞｼｯｸE" panose="020B0900000000000000" pitchFamily="50" charset="-128"/>
              </a:rPr>
              <a:t>②</a:t>
            </a:r>
            <a:r>
              <a:rPr lang="en-US" altLang="ja-JP" sz="3200" dirty="0" smtClean="0">
                <a:solidFill>
                  <a:prstClr val="black"/>
                </a:solidFill>
                <a:latin typeface="HGPｺﾞｼｯｸE" panose="020B0900000000000000" pitchFamily="50" charset="-128"/>
                <a:ea typeface="HGPｺﾞｼｯｸE" panose="020B0900000000000000" pitchFamily="50" charset="-128"/>
              </a:rPr>
              <a:t>.【</a:t>
            </a:r>
            <a:r>
              <a:rPr lang="ja-JP" altLang="en-US" sz="3200" dirty="0" smtClean="0">
                <a:solidFill>
                  <a:prstClr val="black"/>
                </a:solidFill>
                <a:latin typeface="HGPｺﾞｼｯｸE" panose="020B0900000000000000" pitchFamily="50" charset="-128"/>
                <a:ea typeface="HGPｺﾞｼｯｸE" panose="020B0900000000000000" pitchFamily="50" charset="-128"/>
              </a:rPr>
              <a:t>事例</a:t>
            </a:r>
            <a:r>
              <a:rPr lang="en-US" altLang="ja-JP" sz="3200" dirty="0" smtClean="0">
                <a:solidFill>
                  <a:prstClr val="black"/>
                </a:solidFill>
                <a:latin typeface="HGPｺﾞｼｯｸE" panose="020B0900000000000000" pitchFamily="50" charset="-128"/>
                <a:ea typeface="HGPｺﾞｼｯｸE" panose="020B0900000000000000" pitchFamily="50" charset="-128"/>
              </a:rPr>
              <a:t>】</a:t>
            </a:r>
            <a:r>
              <a:rPr lang="ja-JP" altLang="en-US" sz="3200" dirty="0" smtClean="0">
                <a:solidFill>
                  <a:prstClr val="black"/>
                </a:solidFill>
                <a:latin typeface="HGPｺﾞｼｯｸE" panose="020B0900000000000000" pitchFamily="50" charset="-128"/>
                <a:ea typeface="HGPｺﾞｼｯｸE" panose="020B0900000000000000" pitchFamily="50" charset="-128"/>
              </a:rPr>
              <a:t>　自転車が壊れ、事故が発生した場合</a:t>
            </a:r>
            <a:endParaRPr lang="en-US" altLang="ja-JP" sz="3200" dirty="0" smtClean="0">
              <a:solidFill>
                <a:prstClr val="black"/>
              </a:solidFill>
              <a:latin typeface="HGPｺﾞｼｯｸE" panose="020B0900000000000000" pitchFamily="50" charset="-128"/>
              <a:ea typeface="HGPｺﾞｼｯｸE" panose="020B0900000000000000" pitchFamily="50" charset="-128"/>
            </a:endParaRPr>
          </a:p>
        </p:txBody>
      </p:sp>
      <p:grpSp>
        <p:nvGrpSpPr>
          <p:cNvPr id="31" name="グループ化 30"/>
          <p:cNvGrpSpPr/>
          <p:nvPr/>
        </p:nvGrpSpPr>
        <p:grpSpPr>
          <a:xfrm>
            <a:off x="827584" y="843816"/>
            <a:ext cx="3312368" cy="1458793"/>
            <a:chOff x="827584" y="1178119"/>
            <a:chExt cx="3312368" cy="1458793"/>
          </a:xfrm>
        </p:grpSpPr>
        <p:sp>
          <p:nvSpPr>
            <p:cNvPr id="8" name="正方形/長方形 7"/>
            <p:cNvSpPr/>
            <p:nvPr/>
          </p:nvSpPr>
          <p:spPr>
            <a:xfrm>
              <a:off x="827584" y="1183978"/>
              <a:ext cx="3312368" cy="145293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4" name="正方形/長方形 53"/>
            <p:cNvSpPr/>
            <p:nvPr/>
          </p:nvSpPr>
          <p:spPr>
            <a:xfrm>
              <a:off x="827584" y="1178119"/>
              <a:ext cx="3312368" cy="569677"/>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6" name="テキスト ボックス 15"/>
            <p:cNvSpPr txBox="1"/>
            <p:nvPr/>
          </p:nvSpPr>
          <p:spPr>
            <a:xfrm>
              <a:off x="1475656" y="1202031"/>
              <a:ext cx="2376264" cy="523220"/>
            </a:xfrm>
            <a:prstGeom prst="rect">
              <a:avLst/>
            </a:prstGeom>
            <a:noFill/>
          </p:spPr>
          <p:txBody>
            <a:bodyPr wrap="square" rtlCol="0">
              <a:spAutoFit/>
            </a:bodyPr>
            <a:lstStyle/>
            <a:p>
              <a:r>
                <a:rPr lang="ja-JP" altLang="en-US" sz="1400" dirty="0" smtClean="0">
                  <a:solidFill>
                    <a:prstClr val="black"/>
                  </a:solidFill>
                </a:rPr>
                <a:t>スタート①</a:t>
              </a:r>
            </a:p>
            <a:p>
              <a:r>
                <a:rPr lang="ja-JP" altLang="en-US" sz="1400" dirty="0" smtClean="0">
                  <a:solidFill>
                    <a:prstClr val="black"/>
                  </a:solidFill>
                </a:rPr>
                <a:t>あきらめず、事業者に連絡</a:t>
              </a:r>
              <a:endParaRPr lang="ja-JP" altLang="en-US" sz="1400" dirty="0">
                <a:solidFill>
                  <a:prstClr val="black"/>
                </a:solidFill>
              </a:endParaRPr>
            </a:p>
          </p:txBody>
        </p:sp>
        <p:pic>
          <p:nvPicPr>
            <p:cNvPr id="18" name="Picture 2" descr="F:\消費生活センター　消費者教育\イラストいろいろ\phone_woman3_cry.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371850" y="1546687"/>
              <a:ext cx="733538" cy="1018803"/>
            </a:xfrm>
            <a:prstGeom prst="rect">
              <a:avLst/>
            </a:prstGeom>
            <a:noFill/>
            <a:extLst>
              <a:ext uri="{909E8E84-426E-40DD-AFC4-6F175D3DCCD1}">
                <a14:hiddenFill xmlns:a14="http://schemas.microsoft.com/office/drawing/2010/main">
                  <a:solidFill>
                    <a:srgbClr val="FFFFFF"/>
                  </a:solidFill>
                </a14:hiddenFill>
              </a:ext>
            </a:extLst>
          </p:spPr>
        </p:pic>
        <p:sp>
          <p:nvSpPr>
            <p:cNvPr id="19" name="円形吹き出し 18"/>
            <p:cNvSpPr/>
            <p:nvPr/>
          </p:nvSpPr>
          <p:spPr>
            <a:xfrm>
              <a:off x="989602" y="1895435"/>
              <a:ext cx="2124236" cy="576064"/>
            </a:xfrm>
            <a:prstGeom prst="wedgeEllipseCallout">
              <a:avLst>
                <a:gd name="adj1" fmla="val 59110"/>
                <a:gd name="adj2" fmla="val -18126"/>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prstClr val="white"/>
                </a:solidFill>
              </a:endParaRPr>
            </a:p>
          </p:txBody>
        </p:sp>
        <p:sp>
          <p:nvSpPr>
            <p:cNvPr id="21" name="テキスト ボックス 20"/>
            <p:cNvSpPr txBox="1"/>
            <p:nvPr/>
          </p:nvSpPr>
          <p:spPr>
            <a:xfrm>
              <a:off x="1187624" y="1952634"/>
              <a:ext cx="1728192" cy="461665"/>
            </a:xfrm>
            <a:prstGeom prst="rect">
              <a:avLst/>
            </a:prstGeom>
            <a:noFill/>
          </p:spPr>
          <p:txBody>
            <a:bodyPr wrap="square" rtlCol="0">
              <a:spAutoFit/>
            </a:bodyPr>
            <a:lstStyle/>
            <a:p>
              <a:r>
                <a:rPr lang="ja-JP" altLang="en-US" sz="1200" dirty="0" smtClean="0">
                  <a:solidFill>
                    <a:prstClr val="black"/>
                  </a:solidFill>
                </a:rPr>
                <a:t>乗ったら突然フレームが壊れたんです</a:t>
              </a:r>
              <a:r>
                <a:rPr lang="en-US" altLang="ja-JP" sz="1200" dirty="0" smtClean="0">
                  <a:solidFill>
                    <a:prstClr val="black"/>
                  </a:solidFill>
                </a:rPr>
                <a:t>!</a:t>
              </a:r>
              <a:endParaRPr lang="ja-JP" altLang="en-US" sz="1200" dirty="0">
                <a:solidFill>
                  <a:prstClr val="black"/>
                </a:solidFill>
              </a:endParaRPr>
            </a:p>
          </p:txBody>
        </p:sp>
      </p:grpSp>
      <p:grpSp>
        <p:nvGrpSpPr>
          <p:cNvPr id="60" name="グループ化 59"/>
          <p:cNvGrpSpPr/>
          <p:nvPr/>
        </p:nvGrpSpPr>
        <p:grpSpPr>
          <a:xfrm>
            <a:off x="5076056" y="880762"/>
            <a:ext cx="3312368" cy="1464036"/>
            <a:chOff x="827584" y="1172876"/>
            <a:chExt cx="3312368" cy="1464036"/>
          </a:xfrm>
        </p:grpSpPr>
        <p:sp>
          <p:nvSpPr>
            <p:cNvPr id="61" name="正方形/長方形 60"/>
            <p:cNvSpPr/>
            <p:nvPr/>
          </p:nvSpPr>
          <p:spPr>
            <a:xfrm>
              <a:off x="827584" y="1183978"/>
              <a:ext cx="3312368" cy="1452934"/>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62" name="正方形/長方形 61"/>
            <p:cNvSpPr/>
            <p:nvPr/>
          </p:nvSpPr>
          <p:spPr>
            <a:xfrm>
              <a:off x="827584" y="1172876"/>
              <a:ext cx="3312368" cy="569677"/>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63" name="テキスト ボックス 62"/>
            <p:cNvSpPr txBox="1"/>
            <p:nvPr/>
          </p:nvSpPr>
          <p:spPr>
            <a:xfrm>
              <a:off x="1475656" y="1202031"/>
              <a:ext cx="2376264" cy="523220"/>
            </a:xfrm>
            <a:prstGeom prst="rect">
              <a:avLst/>
            </a:prstGeom>
            <a:noFill/>
          </p:spPr>
          <p:txBody>
            <a:bodyPr wrap="square" rtlCol="0">
              <a:spAutoFit/>
            </a:bodyPr>
            <a:lstStyle/>
            <a:p>
              <a:r>
                <a:rPr lang="ja-JP" altLang="en-US" sz="1400" dirty="0" smtClean="0">
                  <a:solidFill>
                    <a:prstClr val="black"/>
                  </a:solidFill>
                </a:rPr>
                <a:t>スタート</a:t>
              </a:r>
              <a:r>
                <a:rPr lang="ja-JP" altLang="en-US" sz="1400" dirty="0">
                  <a:solidFill>
                    <a:prstClr val="black"/>
                  </a:solidFill>
                </a:rPr>
                <a:t>②</a:t>
              </a:r>
              <a:endParaRPr lang="ja-JP" altLang="en-US" sz="1400" dirty="0" smtClean="0">
                <a:solidFill>
                  <a:prstClr val="black"/>
                </a:solidFill>
              </a:endParaRPr>
            </a:p>
            <a:p>
              <a:r>
                <a:rPr lang="ja-JP" altLang="en-US" sz="1400" dirty="0" smtClean="0">
                  <a:solidFill>
                    <a:prstClr val="black"/>
                  </a:solidFill>
                </a:rPr>
                <a:t>あきらめる・・・</a:t>
              </a:r>
              <a:endParaRPr lang="ja-JP" altLang="en-US" sz="1400" dirty="0">
                <a:solidFill>
                  <a:prstClr val="black"/>
                </a:solidFill>
              </a:endParaRPr>
            </a:p>
          </p:txBody>
        </p:sp>
        <p:sp>
          <p:nvSpPr>
            <p:cNvPr id="65" name="円形吹き出し 64"/>
            <p:cNvSpPr/>
            <p:nvPr/>
          </p:nvSpPr>
          <p:spPr>
            <a:xfrm>
              <a:off x="989602" y="1895435"/>
              <a:ext cx="2124236" cy="576064"/>
            </a:xfrm>
            <a:prstGeom prst="wedgeEllipseCallout">
              <a:avLst>
                <a:gd name="adj1" fmla="val 59110"/>
                <a:gd name="adj2" fmla="val -18126"/>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prstClr val="white"/>
                </a:solidFill>
              </a:endParaRPr>
            </a:p>
          </p:txBody>
        </p:sp>
        <p:sp>
          <p:nvSpPr>
            <p:cNvPr id="66" name="テキスト ボックス 65"/>
            <p:cNvSpPr txBox="1"/>
            <p:nvPr/>
          </p:nvSpPr>
          <p:spPr>
            <a:xfrm>
              <a:off x="1187624" y="1952634"/>
              <a:ext cx="1728192" cy="461665"/>
            </a:xfrm>
            <a:prstGeom prst="rect">
              <a:avLst/>
            </a:prstGeom>
            <a:noFill/>
          </p:spPr>
          <p:txBody>
            <a:bodyPr wrap="square" rtlCol="0">
              <a:spAutoFit/>
            </a:bodyPr>
            <a:lstStyle/>
            <a:p>
              <a:r>
                <a:rPr lang="ja-JP" altLang="en-US" sz="1200" dirty="0">
                  <a:solidFill>
                    <a:prstClr val="black"/>
                  </a:solidFill>
                </a:rPr>
                <a:t>私</a:t>
              </a:r>
              <a:r>
                <a:rPr lang="ja-JP" altLang="en-US" sz="1200" dirty="0" smtClean="0">
                  <a:solidFill>
                    <a:prstClr val="black"/>
                  </a:solidFill>
                </a:rPr>
                <a:t>の使い方が</a:t>
              </a:r>
            </a:p>
            <a:p>
              <a:r>
                <a:rPr lang="ja-JP" altLang="en-US" sz="1200" dirty="0">
                  <a:solidFill>
                    <a:prstClr val="black"/>
                  </a:solidFill>
                </a:rPr>
                <a:t>　</a:t>
              </a:r>
              <a:r>
                <a:rPr lang="ja-JP" altLang="en-US" sz="1200" dirty="0" smtClean="0">
                  <a:solidFill>
                    <a:prstClr val="black"/>
                  </a:solidFill>
                </a:rPr>
                <a:t>　　悪かったのかも</a:t>
              </a:r>
              <a:r>
                <a:rPr lang="en-US" altLang="ja-JP" sz="1200" dirty="0" smtClean="0">
                  <a:solidFill>
                    <a:prstClr val="black"/>
                  </a:solidFill>
                </a:rPr>
                <a:t>…</a:t>
              </a:r>
              <a:endParaRPr lang="ja-JP" altLang="en-US" sz="1200" dirty="0">
                <a:solidFill>
                  <a:prstClr val="black"/>
                </a:solidFill>
              </a:endParaRPr>
            </a:p>
          </p:txBody>
        </p:sp>
      </p:grpSp>
      <p:pic>
        <p:nvPicPr>
          <p:cNvPr id="2048" name="Picture 3" descr="F:\消費生活センター　消費者教育\イラストいろいろ\woman04_cry.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638395" y="1311298"/>
            <a:ext cx="725239" cy="895357"/>
          </a:xfrm>
          <a:prstGeom prst="rect">
            <a:avLst/>
          </a:prstGeom>
          <a:noFill/>
          <a:extLst>
            <a:ext uri="{909E8E84-426E-40DD-AFC4-6F175D3DCCD1}">
              <a14:hiddenFill xmlns:a14="http://schemas.microsoft.com/office/drawing/2010/main">
                <a:solidFill>
                  <a:srgbClr val="FFFFFF"/>
                </a:solidFill>
              </a14:hiddenFill>
            </a:ext>
          </a:extLst>
        </p:spPr>
      </p:pic>
      <p:sp>
        <p:nvSpPr>
          <p:cNvPr id="93" name="角丸四角形 92"/>
          <p:cNvSpPr/>
          <p:nvPr/>
        </p:nvSpPr>
        <p:spPr>
          <a:xfrm>
            <a:off x="791580" y="6381328"/>
            <a:ext cx="3313808" cy="365247"/>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smtClean="0">
                <a:solidFill>
                  <a:prstClr val="white"/>
                </a:solidFill>
              </a:rPr>
              <a:t>再発の防止</a:t>
            </a:r>
            <a:endParaRPr lang="ja-JP" altLang="en-US" b="1" dirty="0">
              <a:solidFill>
                <a:prstClr val="white"/>
              </a:solidFill>
            </a:endParaRPr>
          </a:p>
        </p:txBody>
      </p:sp>
      <p:sp>
        <p:nvSpPr>
          <p:cNvPr id="115" name="正方形/長方形 114"/>
          <p:cNvSpPr/>
          <p:nvPr/>
        </p:nvSpPr>
        <p:spPr>
          <a:xfrm>
            <a:off x="5051265" y="3162237"/>
            <a:ext cx="3312368" cy="1452934"/>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16" name="正方形/長方形 115"/>
          <p:cNvSpPr/>
          <p:nvPr/>
        </p:nvSpPr>
        <p:spPr>
          <a:xfrm>
            <a:off x="5048350" y="3150054"/>
            <a:ext cx="3312368" cy="322736"/>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17" name="テキスト ボックス 116"/>
          <p:cNvSpPr txBox="1"/>
          <p:nvPr/>
        </p:nvSpPr>
        <p:spPr>
          <a:xfrm>
            <a:off x="5519317" y="3189971"/>
            <a:ext cx="2376264" cy="307777"/>
          </a:xfrm>
          <a:prstGeom prst="rect">
            <a:avLst/>
          </a:prstGeom>
          <a:noFill/>
        </p:spPr>
        <p:txBody>
          <a:bodyPr wrap="square" rtlCol="0">
            <a:spAutoFit/>
          </a:bodyPr>
          <a:lstStyle/>
          <a:p>
            <a:r>
              <a:rPr lang="ja-JP" altLang="en-US" sz="1400" dirty="0" smtClean="0">
                <a:solidFill>
                  <a:prstClr val="black"/>
                </a:solidFill>
              </a:rPr>
              <a:t>他の人にも被害が続いていく</a:t>
            </a:r>
            <a:endParaRPr lang="ja-JP" altLang="en-US" sz="1400" dirty="0">
              <a:solidFill>
                <a:prstClr val="black"/>
              </a:solidFill>
            </a:endParaRPr>
          </a:p>
        </p:txBody>
      </p:sp>
      <p:sp>
        <p:nvSpPr>
          <p:cNvPr id="118" name="円形吹き出し 117"/>
          <p:cNvSpPr/>
          <p:nvPr/>
        </p:nvSpPr>
        <p:spPr>
          <a:xfrm>
            <a:off x="5213283" y="3591653"/>
            <a:ext cx="1782199" cy="680800"/>
          </a:xfrm>
          <a:prstGeom prst="wedgeEllipseCallout">
            <a:avLst>
              <a:gd name="adj1" fmla="val 59110"/>
              <a:gd name="adj2" fmla="val -18126"/>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prstClr val="white"/>
              </a:solidFill>
            </a:endParaRPr>
          </a:p>
        </p:txBody>
      </p:sp>
      <p:sp>
        <p:nvSpPr>
          <p:cNvPr id="119" name="テキスト ボックス 118"/>
          <p:cNvSpPr txBox="1"/>
          <p:nvPr/>
        </p:nvSpPr>
        <p:spPr>
          <a:xfrm>
            <a:off x="5445519" y="3701220"/>
            <a:ext cx="1728192" cy="461665"/>
          </a:xfrm>
          <a:prstGeom prst="rect">
            <a:avLst/>
          </a:prstGeom>
          <a:noFill/>
        </p:spPr>
        <p:txBody>
          <a:bodyPr wrap="square" rtlCol="0">
            <a:spAutoFit/>
          </a:bodyPr>
          <a:lstStyle/>
          <a:p>
            <a:r>
              <a:rPr lang="ja-JP" altLang="en-US" sz="1200" dirty="0" smtClean="0">
                <a:solidFill>
                  <a:prstClr val="black"/>
                </a:solidFill>
              </a:rPr>
              <a:t>フレームが壊れて</a:t>
            </a:r>
          </a:p>
          <a:p>
            <a:r>
              <a:rPr lang="ja-JP" altLang="en-US" sz="1200" dirty="0" smtClean="0">
                <a:solidFill>
                  <a:prstClr val="black"/>
                </a:solidFill>
              </a:rPr>
              <a:t>ケガしてしまった</a:t>
            </a:r>
            <a:r>
              <a:rPr lang="en-US" altLang="ja-JP" sz="1200" dirty="0" smtClean="0">
                <a:solidFill>
                  <a:prstClr val="black"/>
                </a:solidFill>
              </a:rPr>
              <a:t>…</a:t>
            </a:r>
            <a:endParaRPr lang="ja-JP" altLang="en-US" sz="1200" dirty="0">
              <a:solidFill>
                <a:prstClr val="black"/>
              </a:solidFill>
            </a:endParaRPr>
          </a:p>
        </p:txBody>
      </p:sp>
      <p:sp>
        <p:nvSpPr>
          <p:cNvPr id="121" name="円形吹き出し 120"/>
          <p:cNvSpPr/>
          <p:nvPr/>
        </p:nvSpPr>
        <p:spPr>
          <a:xfrm>
            <a:off x="5238075" y="5840503"/>
            <a:ext cx="2214245" cy="906071"/>
          </a:xfrm>
          <a:prstGeom prst="wedgeEllipseCallout">
            <a:avLst>
              <a:gd name="adj1" fmla="val 59110"/>
              <a:gd name="adj2" fmla="val -18126"/>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solidFill>
                <a:prstClr val="white"/>
              </a:solidFill>
            </a:endParaRPr>
          </a:p>
        </p:txBody>
      </p:sp>
      <p:sp>
        <p:nvSpPr>
          <p:cNvPr id="122" name="テキスト ボックス 121"/>
          <p:cNvSpPr txBox="1"/>
          <p:nvPr/>
        </p:nvSpPr>
        <p:spPr>
          <a:xfrm>
            <a:off x="5355298" y="5970372"/>
            <a:ext cx="2097023" cy="646331"/>
          </a:xfrm>
          <a:prstGeom prst="rect">
            <a:avLst/>
          </a:prstGeom>
          <a:noFill/>
        </p:spPr>
        <p:txBody>
          <a:bodyPr wrap="square" rtlCol="0">
            <a:spAutoFit/>
          </a:bodyPr>
          <a:lstStyle/>
          <a:p>
            <a:r>
              <a:rPr lang="ja-JP" altLang="en-US" sz="1200" dirty="0">
                <a:solidFill>
                  <a:prstClr val="black"/>
                </a:solidFill>
              </a:rPr>
              <a:t>どう</a:t>
            </a:r>
            <a:r>
              <a:rPr lang="ja-JP" altLang="en-US" sz="1200" dirty="0" smtClean="0">
                <a:solidFill>
                  <a:prstClr val="black"/>
                </a:solidFill>
              </a:rPr>
              <a:t>しよう。困ったな、</a:t>
            </a:r>
            <a:endParaRPr lang="en-US" altLang="ja-JP" sz="1200" dirty="0" smtClean="0">
              <a:solidFill>
                <a:prstClr val="black"/>
              </a:solidFill>
            </a:endParaRPr>
          </a:p>
          <a:p>
            <a:r>
              <a:rPr lang="ja-JP" altLang="en-US" sz="1200" dirty="0" smtClean="0">
                <a:solidFill>
                  <a:prstClr val="black"/>
                </a:solidFill>
              </a:rPr>
              <a:t>と思ったら、消費生活センターへ相談しよう</a:t>
            </a:r>
            <a:r>
              <a:rPr lang="en-US" altLang="ja-JP" sz="1200" dirty="0" smtClean="0">
                <a:solidFill>
                  <a:prstClr val="black"/>
                </a:solidFill>
              </a:rPr>
              <a:t>!</a:t>
            </a:r>
            <a:endParaRPr lang="ja-JP" altLang="en-US" sz="1200" dirty="0">
              <a:solidFill>
                <a:prstClr val="black"/>
              </a:solidFill>
            </a:endParaRPr>
          </a:p>
        </p:txBody>
      </p:sp>
      <p:sp>
        <p:nvSpPr>
          <p:cNvPr id="2065" name="円/楕円 2064"/>
          <p:cNvSpPr/>
          <p:nvPr/>
        </p:nvSpPr>
        <p:spPr>
          <a:xfrm>
            <a:off x="5076056" y="5066070"/>
            <a:ext cx="3456384" cy="538924"/>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smtClean="0">
                <a:solidFill>
                  <a:prstClr val="black"/>
                </a:solidFill>
              </a:rPr>
              <a:t>困った時は・・・</a:t>
            </a:r>
            <a:endParaRPr lang="ja-JP" altLang="en-US" dirty="0">
              <a:solidFill>
                <a:prstClr val="black"/>
              </a:solidFill>
            </a:endParaRPr>
          </a:p>
        </p:txBody>
      </p:sp>
      <p:sp>
        <p:nvSpPr>
          <p:cNvPr id="2" name="下矢印 1"/>
          <p:cNvSpPr/>
          <p:nvPr/>
        </p:nvSpPr>
        <p:spPr>
          <a:xfrm>
            <a:off x="989603" y="2318169"/>
            <a:ext cx="91135" cy="154390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91" name="下矢印 90"/>
          <p:cNvSpPr/>
          <p:nvPr/>
        </p:nvSpPr>
        <p:spPr>
          <a:xfrm>
            <a:off x="989602" y="4801953"/>
            <a:ext cx="91135" cy="154390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nvGrpSpPr>
          <p:cNvPr id="92" name="グループ化 91"/>
          <p:cNvGrpSpPr/>
          <p:nvPr/>
        </p:nvGrpSpPr>
        <p:grpSpPr>
          <a:xfrm>
            <a:off x="251520" y="2435250"/>
            <a:ext cx="1872208" cy="3600076"/>
            <a:chOff x="179512" y="2493220"/>
            <a:chExt cx="1872208" cy="3600076"/>
          </a:xfrm>
        </p:grpSpPr>
        <p:grpSp>
          <p:nvGrpSpPr>
            <p:cNvPr id="99" name="グループ化 98"/>
            <p:cNvGrpSpPr/>
            <p:nvPr/>
          </p:nvGrpSpPr>
          <p:grpSpPr>
            <a:xfrm>
              <a:off x="302013" y="2493220"/>
              <a:ext cx="1633055" cy="807806"/>
              <a:chOff x="827584" y="1173388"/>
              <a:chExt cx="2264113" cy="807806"/>
            </a:xfrm>
          </p:grpSpPr>
          <p:sp>
            <p:nvSpPr>
              <p:cNvPr id="123" name="正方形/長方形 122"/>
              <p:cNvSpPr/>
              <p:nvPr/>
            </p:nvSpPr>
            <p:spPr>
              <a:xfrm>
                <a:off x="827584" y="1183978"/>
                <a:ext cx="2264113" cy="79721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24" name="正方形/長方形 123"/>
              <p:cNvSpPr/>
              <p:nvPr/>
            </p:nvSpPr>
            <p:spPr>
              <a:xfrm>
                <a:off x="827584" y="1173388"/>
                <a:ext cx="2264112" cy="313055"/>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25" name="テキスト ボックス 124"/>
              <p:cNvSpPr txBox="1"/>
              <p:nvPr/>
            </p:nvSpPr>
            <p:spPr>
              <a:xfrm>
                <a:off x="863585" y="1186542"/>
                <a:ext cx="2228110" cy="307777"/>
              </a:xfrm>
              <a:prstGeom prst="rect">
                <a:avLst/>
              </a:prstGeom>
              <a:noFill/>
            </p:spPr>
            <p:txBody>
              <a:bodyPr wrap="square" rtlCol="0">
                <a:spAutoFit/>
              </a:bodyPr>
              <a:lstStyle/>
              <a:p>
                <a:r>
                  <a:rPr lang="ja-JP" altLang="en-US" sz="1400" dirty="0" smtClean="0">
                    <a:solidFill>
                      <a:prstClr val="black"/>
                    </a:solidFill>
                  </a:rPr>
                  <a:t>事業者が対応する</a:t>
                </a:r>
                <a:endParaRPr lang="ja-JP" altLang="en-US" sz="1400" dirty="0">
                  <a:solidFill>
                    <a:prstClr val="black"/>
                  </a:solidFill>
                </a:endParaRPr>
              </a:p>
            </p:txBody>
          </p:sp>
          <p:sp>
            <p:nvSpPr>
              <p:cNvPr id="126" name="テキスト ボックス 125"/>
              <p:cNvSpPr txBox="1"/>
              <p:nvPr/>
            </p:nvSpPr>
            <p:spPr>
              <a:xfrm>
                <a:off x="865522" y="1519529"/>
                <a:ext cx="2226175" cy="461665"/>
              </a:xfrm>
              <a:prstGeom prst="rect">
                <a:avLst/>
              </a:prstGeom>
              <a:noFill/>
            </p:spPr>
            <p:txBody>
              <a:bodyPr wrap="square" rtlCol="0">
                <a:spAutoFit/>
              </a:bodyPr>
              <a:lstStyle/>
              <a:p>
                <a:r>
                  <a:rPr lang="ja-JP" altLang="en-US" sz="1200" dirty="0" smtClean="0">
                    <a:solidFill>
                      <a:prstClr val="black"/>
                    </a:solidFill>
                  </a:rPr>
                  <a:t>原因が究明されて、再発防止が図られる</a:t>
                </a:r>
                <a:endParaRPr lang="ja-JP" altLang="en-US" sz="1200" dirty="0">
                  <a:solidFill>
                    <a:prstClr val="black"/>
                  </a:solidFill>
                </a:endParaRPr>
              </a:p>
            </p:txBody>
          </p:sp>
        </p:grpSp>
        <p:sp>
          <p:nvSpPr>
            <p:cNvPr id="100" name="角丸四角形 99"/>
            <p:cNvSpPr/>
            <p:nvPr/>
          </p:nvSpPr>
          <p:spPr>
            <a:xfrm>
              <a:off x="318216" y="3448041"/>
              <a:ext cx="1633054" cy="2872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smtClean="0">
                  <a:solidFill>
                    <a:prstClr val="white"/>
                  </a:solidFill>
                </a:rPr>
                <a:t>商品の改善</a:t>
              </a:r>
              <a:endParaRPr lang="ja-JP" altLang="en-US" sz="1400" dirty="0">
                <a:solidFill>
                  <a:prstClr val="white"/>
                </a:solidFill>
              </a:endParaRPr>
            </a:p>
          </p:txBody>
        </p:sp>
        <p:grpSp>
          <p:nvGrpSpPr>
            <p:cNvPr id="101" name="グループ化 100"/>
            <p:cNvGrpSpPr/>
            <p:nvPr/>
          </p:nvGrpSpPr>
          <p:grpSpPr>
            <a:xfrm>
              <a:off x="303970" y="3953131"/>
              <a:ext cx="1641030" cy="1458006"/>
              <a:chOff x="303970" y="3953131"/>
              <a:chExt cx="1641030" cy="1458006"/>
            </a:xfrm>
          </p:grpSpPr>
          <p:sp>
            <p:nvSpPr>
              <p:cNvPr id="103" name="正方形/長方形 102"/>
              <p:cNvSpPr/>
              <p:nvPr/>
            </p:nvSpPr>
            <p:spPr>
              <a:xfrm>
                <a:off x="303970" y="3965698"/>
                <a:ext cx="1633055" cy="14444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04" name="正方形/長方形 103"/>
              <p:cNvSpPr/>
              <p:nvPr/>
            </p:nvSpPr>
            <p:spPr>
              <a:xfrm>
                <a:off x="303970" y="3953131"/>
                <a:ext cx="1633054" cy="567212"/>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05" name="テキスト ボックス 104"/>
              <p:cNvSpPr txBox="1"/>
              <p:nvPr/>
            </p:nvSpPr>
            <p:spPr>
              <a:xfrm>
                <a:off x="337912" y="4004437"/>
                <a:ext cx="1607088" cy="523220"/>
              </a:xfrm>
              <a:prstGeom prst="rect">
                <a:avLst/>
              </a:prstGeom>
              <a:noFill/>
            </p:spPr>
            <p:txBody>
              <a:bodyPr wrap="square" rtlCol="0">
                <a:spAutoFit/>
              </a:bodyPr>
              <a:lstStyle/>
              <a:p>
                <a:r>
                  <a:rPr lang="ja-JP" altLang="en-US" sz="1400" dirty="0" smtClean="0">
                    <a:solidFill>
                      <a:prstClr val="black"/>
                    </a:solidFill>
                  </a:rPr>
                  <a:t>よりよい商品が</a:t>
                </a:r>
              </a:p>
              <a:p>
                <a:r>
                  <a:rPr lang="ja-JP" altLang="en-US" sz="1400" dirty="0">
                    <a:solidFill>
                      <a:prstClr val="black"/>
                    </a:solidFill>
                  </a:rPr>
                  <a:t>　</a:t>
                </a:r>
                <a:r>
                  <a:rPr lang="ja-JP" altLang="en-US" sz="1400" dirty="0" smtClean="0">
                    <a:solidFill>
                      <a:prstClr val="black"/>
                    </a:solidFill>
                  </a:rPr>
                  <a:t>　　　生まれる</a:t>
                </a:r>
                <a:endParaRPr lang="ja-JP" altLang="en-US" sz="1400" dirty="0">
                  <a:solidFill>
                    <a:prstClr val="black"/>
                  </a:solidFill>
                </a:endParaRPr>
              </a:p>
            </p:txBody>
          </p:sp>
          <p:sp>
            <p:nvSpPr>
              <p:cNvPr id="106" name="テキスト ボックス 105"/>
              <p:cNvSpPr txBox="1"/>
              <p:nvPr/>
            </p:nvSpPr>
            <p:spPr>
              <a:xfrm>
                <a:off x="1082053" y="4580830"/>
                <a:ext cx="787205" cy="415499"/>
              </a:xfrm>
              <a:prstGeom prst="rect">
                <a:avLst/>
              </a:prstGeom>
              <a:noFill/>
            </p:spPr>
            <p:txBody>
              <a:bodyPr wrap="square" rtlCol="0">
                <a:spAutoFit/>
              </a:bodyPr>
              <a:lstStyle/>
              <a:p>
                <a:r>
                  <a:rPr lang="ja-JP" altLang="en-US" sz="1000" dirty="0" smtClean="0">
                    <a:solidFill>
                      <a:prstClr val="black"/>
                    </a:solidFill>
                  </a:rPr>
                  <a:t>安全点検</a:t>
                </a:r>
              </a:p>
              <a:p>
                <a:r>
                  <a:rPr lang="ja-JP" altLang="en-US" sz="1000" dirty="0" smtClean="0">
                    <a:solidFill>
                      <a:prstClr val="black"/>
                    </a:solidFill>
                  </a:rPr>
                  <a:t>確認済</a:t>
                </a:r>
                <a:endParaRPr lang="ja-JP" altLang="en-US" sz="1000" dirty="0">
                  <a:solidFill>
                    <a:prstClr val="black"/>
                  </a:solidFill>
                </a:endParaRPr>
              </a:p>
            </p:txBody>
          </p:sp>
          <p:pic>
            <p:nvPicPr>
              <p:cNvPr id="111" name="Picture 4" descr="F:\消費生活センター　消費者教育\イラストいろいろ\bicycle_red.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04775" y="4721004"/>
                <a:ext cx="883108" cy="690133"/>
              </a:xfrm>
              <a:prstGeom prst="rect">
                <a:avLst/>
              </a:prstGeom>
              <a:noFill/>
              <a:extLst>
                <a:ext uri="{909E8E84-426E-40DD-AFC4-6F175D3DCCD1}">
                  <a14:hiddenFill xmlns:a14="http://schemas.microsoft.com/office/drawing/2010/main">
                    <a:solidFill>
                      <a:srgbClr val="FFFFFF"/>
                    </a:solidFill>
                  </a14:hiddenFill>
                </a:ext>
              </a:extLst>
            </p:spPr>
          </p:pic>
          <p:sp>
            <p:nvSpPr>
              <p:cNvPr id="114" name="星 4 113"/>
              <p:cNvSpPr/>
              <p:nvPr/>
            </p:nvSpPr>
            <p:spPr>
              <a:xfrm>
                <a:off x="356891" y="4594953"/>
                <a:ext cx="216024" cy="252101"/>
              </a:xfrm>
              <a:prstGeom prst="star4">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20" name="星 4 119"/>
              <p:cNvSpPr/>
              <p:nvPr/>
            </p:nvSpPr>
            <p:spPr>
              <a:xfrm>
                <a:off x="810707" y="4654833"/>
                <a:ext cx="216024" cy="252101"/>
              </a:xfrm>
              <a:prstGeom prst="star4">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sp>
          <p:nvSpPr>
            <p:cNvPr id="102" name="角丸四角形 101"/>
            <p:cNvSpPr/>
            <p:nvPr/>
          </p:nvSpPr>
          <p:spPr>
            <a:xfrm>
              <a:off x="179512" y="5589240"/>
              <a:ext cx="1872208" cy="5040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smtClean="0">
                  <a:solidFill>
                    <a:prstClr val="white"/>
                  </a:solidFill>
                </a:rPr>
                <a:t>消費者の声が商品</a:t>
              </a:r>
            </a:p>
            <a:p>
              <a:pPr algn="ctr"/>
              <a:r>
                <a:rPr lang="ja-JP" altLang="en-US" sz="1400" dirty="0" smtClean="0">
                  <a:solidFill>
                    <a:prstClr val="white"/>
                  </a:solidFill>
                </a:rPr>
                <a:t>開発に活かされる</a:t>
              </a:r>
              <a:endParaRPr lang="ja-JP" altLang="en-US" sz="1400" dirty="0">
                <a:solidFill>
                  <a:prstClr val="white"/>
                </a:solidFill>
              </a:endParaRPr>
            </a:p>
          </p:txBody>
        </p:sp>
      </p:grpSp>
      <p:sp>
        <p:nvSpPr>
          <p:cNvPr id="127" name="下矢印 126"/>
          <p:cNvSpPr/>
          <p:nvPr/>
        </p:nvSpPr>
        <p:spPr>
          <a:xfrm>
            <a:off x="3326283" y="2327657"/>
            <a:ext cx="91135" cy="154390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28" name="下矢印 127"/>
          <p:cNvSpPr/>
          <p:nvPr/>
        </p:nvSpPr>
        <p:spPr>
          <a:xfrm>
            <a:off x="3306902" y="4801953"/>
            <a:ext cx="91135" cy="154390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nvGrpSpPr>
          <p:cNvPr id="145" name="グループ化 144"/>
          <p:cNvGrpSpPr/>
          <p:nvPr/>
        </p:nvGrpSpPr>
        <p:grpSpPr>
          <a:xfrm>
            <a:off x="2241910" y="2484890"/>
            <a:ext cx="2034039" cy="3584244"/>
            <a:chOff x="2267744" y="2524806"/>
            <a:chExt cx="2034038" cy="3584244"/>
          </a:xfrm>
        </p:grpSpPr>
        <p:sp>
          <p:nvSpPr>
            <p:cNvPr id="146" name="角丸四角形 145"/>
            <p:cNvSpPr/>
            <p:nvPr/>
          </p:nvSpPr>
          <p:spPr>
            <a:xfrm>
              <a:off x="2267744" y="5604994"/>
              <a:ext cx="1872208" cy="5040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smtClean="0">
                  <a:solidFill>
                    <a:prstClr val="white"/>
                  </a:solidFill>
                </a:rPr>
                <a:t>消費者へ注意喚起</a:t>
              </a:r>
              <a:endParaRPr lang="ja-JP" altLang="en-US" sz="1400" dirty="0">
                <a:solidFill>
                  <a:prstClr val="white"/>
                </a:solidFill>
              </a:endParaRPr>
            </a:p>
          </p:txBody>
        </p:sp>
        <p:grpSp>
          <p:nvGrpSpPr>
            <p:cNvPr id="147" name="グループ化 146"/>
            <p:cNvGrpSpPr/>
            <p:nvPr/>
          </p:nvGrpSpPr>
          <p:grpSpPr>
            <a:xfrm>
              <a:off x="2335759" y="3961763"/>
              <a:ext cx="1946302" cy="1448379"/>
              <a:chOff x="252409" y="3961763"/>
              <a:chExt cx="1946302" cy="1448379"/>
            </a:xfrm>
          </p:grpSpPr>
          <p:sp>
            <p:nvSpPr>
              <p:cNvPr id="158" name="正方形/長方形 157"/>
              <p:cNvSpPr/>
              <p:nvPr/>
            </p:nvSpPr>
            <p:spPr>
              <a:xfrm>
                <a:off x="252409" y="3965698"/>
                <a:ext cx="1795464" cy="144444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9" name="正方形/長方形 158"/>
              <p:cNvSpPr/>
              <p:nvPr/>
            </p:nvSpPr>
            <p:spPr>
              <a:xfrm>
                <a:off x="261079" y="3961763"/>
                <a:ext cx="1778123" cy="567212"/>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60" name="テキスト ボックス 159"/>
              <p:cNvSpPr txBox="1"/>
              <p:nvPr/>
            </p:nvSpPr>
            <p:spPr>
              <a:xfrm>
                <a:off x="329936" y="3998408"/>
                <a:ext cx="1868775" cy="523220"/>
              </a:xfrm>
              <a:prstGeom prst="rect">
                <a:avLst/>
              </a:prstGeom>
              <a:noFill/>
            </p:spPr>
            <p:txBody>
              <a:bodyPr wrap="square" rtlCol="0">
                <a:spAutoFit/>
              </a:bodyPr>
              <a:lstStyle/>
              <a:p>
                <a:r>
                  <a:rPr lang="ja-JP" altLang="en-US" sz="1400" dirty="0">
                    <a:solidFill>
                      <a:prstClr val="black"/>
                    </a:solidFill>
                  </a:rPr>
                  <a:t>消費</a:t>
                </a:r>
                <a:r>
                  <a:rPr lang="ja-JP" altLang="en-US" sz="1400" dirty="0" smtClean="0">
                    <a:solidFill>
                      <a:prstClr val="black"/>
                    </a:solidFill>
                  </a:rPr>
                  <a:t>生活センターへ</a:t>
                </a:r>
              </a:p>
              <a:p>
                <a:r>
                  <a:rPr lang="ja-JP" altLang="en-US" sz="1400" dirty="0">
                    <a:solidFill>
                      <a:prstClr val="black"/>
                    </a:solidFill>
                  </a:rPr>
                  <a:t>　</a:t>
                </a:r>
                <a:r>
                  <a:rPr lang="ja-JP" altLang="en-US" sz="1400" dirty="0" smtClean="0">
                    <a:solidFill>
                      <a:prstClr val="black"/>
                    </a:solidFill>
                  </a:rPr>
                  <a:t>　　　相談</a:t>
                </a:r>
                <a:endParaRPr lang="ja-JP" altLang="en-US" sz="1400" dirty="0">
                  <a:solidFill>
                    <a:prstClr val="black"/>
                  </a:solidFill>
                </a:endParaRPr>
              </a:p>
            </p:txBody>
          </p:sp>
        </p:grpSp>
        <p:pic>
          <p:nvPicPr>
            <p:cNvPr id="148" name="Picture 5" descr="F:\消費生活センター　消費者教育\イラストいろいろ\kaisya_soudan_woman_man_smile.pn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2410074" y="4719782"/>
              <a:ext cx="584225" cy="614974"/>
            </a:xfrm>
            <a:prstGeom prst="rect">
              <a:avLst/>
            </a:prstGeom>
            <a:noFill/>
            <a:extLst>
              <a:ext uri="{909E8E84-426E-40DD-AFC4-6F175D3DCCD1}">
                <a14:hiddenFill xmlns:a14="http://schemas.microsoft.com/office/drawing/2010/main">
                  <a:solidFill>
                    <a:srgbClr val="FFFFFF"/>
                  </a:solidFill>
                </a14:hiddenFill>
              </a:ext>
            </a:extLst>
          </p:spPr>
        </p:pic>
        <p:sp>
          <p:nvSpPr>
            <p:cNvPr id="149" name="円形吹き出し 148"/>
            <p:cNvSpPr/>
            <p:nvPr/>
          </p:nvSpPr>
          <p:spPr>
            <a:xfrm>
              <a:off x="2994300" y="4594953"/>
              <a:ext cx="958310" cy="741024"/>
            </a:xfrm>
            <a:prstGeom prst="wedgeEllipseCallout">
              <a:avLst>
                <a:gd name="adj1" fmla="val -68362"/>
                <a:gd name="adj2" fmla="val 32956"/>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0" name="テキスト ボックス 149"/>
            <p:cNvSpPr txBox="1"/>
            <p:nvPr/>
          </p:nvSpPr>
          <p:spPr>
            <a:xfrm>
              <a:off x="3087432" y="4673211"/>
              <a:ext cx="1008112" cy="646331"/>
            </a:xfrm>
            <a:prstGeom prst="rect">
              <a:avLst/>
            </a:prstGeom>
            <a:noFill/>
          </p:spPr>
          <p:txBody>
            <a:bodyPr wrap="square" rtlCol="0">
              <a:spAutoFit/>
            </a:bodyPr>
            <a:lstStyle/>
            <a:p>
              <a:r>
                <a:rPr lang="ja-JP" altLang="en-US" sz="900" dirty="0" smtClean="0">
                  <a:solidFill>
                    <a:prstClr val="black"/>
                  </a:solidFill>
                </a:rPr>
                <a:t>乗ったら突然</a:t>
              </a:r>
            </a:p>
            <a:p>
              <a:r>
                <a:rPr lang="ja-JP" altLang="en-US" sz="900" dirty="0" smtClean="0">
                  <a:solidFill>
                    <a:prstClr val="black"/>
                  </a:solidFill>
                </a:rPr>
                <a:t>フレームが</a:t>
              </a:r>
            </a:p>
            <a:p>
              <a:r>
                <a:rPr lang="ja-JP" altLang="en-US" sz="900" dirty="0" smtClean="0">
                  <a:solidFill>
                    <a:prstClr val="black"/>
                  </a:solidFill>
                </a:rPr>
                <a:t>壊れてケガ</a:t>
              </a:r>
            </a:p>
            <a:p>
              <a:r>
                <a:rPr lang="ja-JP" altLang="en-US" sz="900" dirty="0" smtClean="0">
                  <a:solidFill>
                    <a:prstClr val="black"/>
                  </a:solidFill>
                </a:rPr>
                <a:t>したんです</a:t>
              </a:r>
              <a:endParaRPr lang="ja-JP" altLang="en-US" sz="900" dirty="0">
                <a:solidFill>
                  <a:prstClr val="black"/>
                </a:solidFill>
              </a:endParaRPr>
            </a:p>
          </p:txBody>
        </p:sp>
        <p:grpSp>
          <p:nvGrpSpPr>
            <p:cNvPr id="151" name="グループ化 150"/>
            <p:cNvGrpSpPr/>
            <p:nvPr/>
          </p:nvGrpSpPr>
          <p:grpSpPr>
            <a:xfrm>
              <a:off x="2430516" y="2524806"/>
              <a:ext cx="1871266" cy="952413"/>
              <a:chOff x="314343" y="3989237"/>
              <a:chExt cx="1871266" cy="1067595"/>
            </a:xfrm>
          </p:grpSpPr>
          <p:sp>
            <p:nvSpPr>
              <p:cNvPr id="155" name="正方形/長方形 154"/>
              <p:cNvSpPr/>
              <p:nvPr/>
            </p:nvSpPr>
            <p:spPr>
              <a:xfrm>
                <a:off x="314343" y="3998408"/>
                <a:ext cx="1745644" cy="105842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6" name="正方形/長方形 155"/>
              <p:cNvSpPr/>
              <p:nvPr/>
            </p:nvSpPr>
            <p:spPr>
              <a:xfrm>
                <a:off x="314343" y="3989237"/>
                <a:ext cx="1752266" cy="332749"/>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7" name="テキスト ボックス 156"/>
              <p:cNvSpPr txBox="1"/>
              <p:nvPr/>
            </p:nvSpPr>
            <p:spPr>
              <a:xfrm>
                <a:off x="349657" y="4001273"/>
                <a:ext cx="1835952" cy="344999"/>
              </a:xfrm>
              <a:prstGeom prst="rect">
                <a:avLst/>
              </a:prstGeom>
              <a:noFill/>
            </p:spPr>
            <p:txBody>
              <a:bodyPr wrap="square" rtlCol="0">
                <a:spAutoFit/>
              </a:bodyPr>
              <a:lstStyle/>
              <a:p>
                <a:r>
                  <a:rPr lang="ja-JP" altLang="en-US" sz="1400" dirty="0">
                    <a:solidFill>
                      <a:prstClr val="black"/>
                    </a:solidFill>
                  </a:rPr>
                  <a:t>事</a:t>
                </a:r>
                <a:r>
                  <a:rPr lang="ja-JP" altLang="en-US" sz="1400" dirty="0" smtClean="0">
                    <a:solidFill>
                      <a:prstClr val="black"/>
                    </a:solidFill>
                  </a:rPr>
                  <a:t>業者が対応しない</a:t>
                </a:r>
                <a:endParaRPr lang="ja-JP" altLang="en-US" sz="1400" dirty="0">
                  <a:solidFill>
                    <a:prstClr val="black"/>
                  </a:solidFill>
                </a:endParaRPr>
              </a:p>
            </p:txBody>
          </p:sp>
        </p:grpSp>
        <p:pic>
          <p:nvPicPr>
            <p:cNvPr id="152" name="Picture 6" descr="F:\消費生活センター　消費者教育\イラストいろいろ\kibishii_kewashii_man (1).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3531197" y="2902418"/>
              <a:ext cx="497210" cy="497210"/>
            </a:xfrm>
            <a:prstGeom prst="rect">
              <a:avLst/>
            </a:prstGeom>
            <a:noFill/>
            <a:extLst>
              <a:ext uri="{909E8E84-426E-40DD-AFC4-6F175D3DCCD1}">
                <a14:hiddenFill xmlns:a14="http://schemas.microsoft.com/office/drawing/2010/main">
                  <a:solidFill>
                    <a:srgbClr val="FFFFFF"/>
                  </a:solidFill>
                </a14:hiddenFill>
              </a:ext>
            </a:extLst>
          </p:spPr>
        </p:pic>
        <p:sp>
          <p:nvSpPr>
            <p:cNvPr id="153" name="円形吹き出し 152"/>
            <p:cNvSpPr/>
            <p:nvPr/>
          </p:nvSpPr>
          <p:spPr>
            <a:xfrm>
              <a:off x="2483767" y="2911306"/>
              <a:ext cx="1047429" cy="501862"/>
            </a:xfrm>
            <a:prstGeom prst="wedgeEllipseCallout">
              <a:avLst>
                <a:gd name="adj1" fmla="val 58595"/>
                <a:gd name="adj2" fmla="val 35126"/>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4" name="テキスト ボックス 153"/>
            <p:cNvSpPr txBox="1"/>
            <p:nvPr/>
          </p:nvSpPr>
          <p:spPr>
            <a:xfrm>
              <a:off x="2523085" y="2936055"/>
              <a:ext cx="1008112" cy="507831"/>
            </a:xfrm>
            <a:prstGeom prst="rect">
              <a:avLst/>
            </a:prstGeom>
            <a:noFill/>
          </p:spPr>
          <p:txBody>
            <a:bodyPr wrap="square" rtlCol="0">
              <a:spAutoFit/>
            </a:bodyPr>
            <a:lstStyle/>
            <a:p>
              <a:r>
                <a:rPr lang="ja-JP" altLang="en-US" sz="900" dirty="0" smtClean="0">
                  <a:solidFill>
                    <a:prstClr val="black"/>
                  </a:solidFill>
                </a:rPr>
                <a:t>使い方が問題なのでは</a:t>
              </a:r>
              <a:r>
                <a:rPr lang="en-US" altLang="ja-JP" sz="900" dirty="0" smtClean="0">
                  <a:solidFill>
                    <a:prstClr val="black"/>
                  </a:solidFill>
                </a:rPr>
                <a:t>?   </a:t>
              </a:r>
              <a:r>
                <a:rPr lang="ja-JP" altLang="en-US" sz="900" dirty="0">
                  <a:solidFill>
                    <a:prstClr val="black"/>
                  </a:solidFill>
                </a:rPr>
                <a:t>うち</a:t>
              </a:r>
              <a:r>
                <a:rPr lang="ja-JP" altLang="en-US" sz="900" dirty="0" smtClean="0">
                  <a:solidFill>
                    <a:prstClr val="black"/>
                  </a:solidFill>
                </a:rPr>
                <a:t>は</a:t>
              </a:r>
            </a:p>
            <a:p>
              <a:r>
                <a:rPr lang="ja-JP" altLang="en-US" sz="900" dirty="0" smtClean="0">
                  <a:solidFill>
                    <a:prstClr val="black"/>
                  </a:solidFill>
                </a:rPr>
                <a:t>    責任なし</a:t>
              </a:r>
              <a:r>
                <a:rPr lang="en-US" altLang="ja-JP" sz="900" dirty="0" smtClean="0">
                  <a:solidFill>
                    <a:prstClr val="black"/>
                  </a:solidFill>
                </a:rPr>
                <a:t>!</a:t>
              </a:r>
              <a:endParaRPr lang="ja-JP" altLang="en-US" sz="900" dirty="0">
                <a:solidFill>
                  <a:prstClr val="black"/>
                </a:solidFill>
              </a:endParaRPr>
            </a:p>
          </p:txBody>
        </p:sp>
      </p:grpSp>
      <p:sp>
        <p:nvSpPr>
          <p:cNvPr id="5" name="上矢印 4"/>
          <p:cNvSpPr/>
          <p:nvPr/>
        </p:nvSpPr>
        <p:spPr>
          <a:xfrm>
            <a:off x="3746037" y="3654043"/>
            <a:ext cx="180739" cy="250074"/>
          </a:xfrm>
          <a:prstGeom prst="upArrow">
            <a:avLst/>
          </a:prstGeom>
          <a:solidFill>
            <a:schemeClr val="bg1"/>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6" name="円/楕円 5"/>
          <p:cNvSpPr/>
          <p:nvPr/>
        </p:nvSpPr>
        <p:spPr>
          <a:xfrm>
            <a:off x="3515864" y="3373251"/>
            <a:ext cx="641085" cy="245400"/>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800" dirty="0">
              <a:solidFill>
                <a:prstClr val="white"/>
              </a:solidFill>
            </a:endParaRPr>
          </a:p>
        </p:txBody>
      </p:sp>
      <p:sp>
        <p:nvSpPr>
          <p:cNvPr id="7" name="テキスト ボックス 6"/>
          <p:cNvSpPr txBox="1"/>
          <p:nvPr/>
        </p:nvSpPr>
        <p:spPr>
          <a:xfrm>
            <a:off x="3553145" y="3392668"/>
            <a:ext cx="703083" cy="230832"/>
          </a:xfrm>
          <a:prstGeom prst="rect">
            <a:avLst/>
          </a:prstGeom>
          <a:noFill/>
        </p:spPr>
        <p:txBody>
          <a:bodyPr wrap="square" rtlCol="0">
            <a:spAutoFit/>
          </a:bodyPr>
          <a:lstStyle/>
          <a:p>
            <a:r>
              <a:rPr lang="ja-JP" altLang="en-US" sz="900" dirty="0" smtClean="0">
                <a:solidFill>
                  <a:prstClr val="black"/>
                </a:solidFill>
              </a:rPr>
              <a:t>あっせん</a:t>
            </a:r>
            <a:endParaRPr lang="ja-JP" altLang="en-US" sz="900" dirty="0">
              <a:solidFill>
                <a:prstClr val="black"/>
              </a:solidFill>
            </a:endParaRPr>
          </a:p>
        </p:txBody>
      </p:sp>
      <p:sp>
        <p:nvSpPr>
          <p:cNvPr id="67" name="下矢印 66"/>
          <p:cNvSpPr/>
          <p:nvPr/>
        </p:nvSpPr>
        <p:spPr>
          <a:xfrm>
            <a:off x="6383414" y="2348880"/>
            <a:ext cx="648071" cy="773440"/>
          </a:xfrm>
          <a:prstGeom prst="downArrow">
            <a:avLst/>
          </a:prstGeom>
          <a:solidFill>
            <a:schemeClr val="accent6">
              <a:lumMod val="60000"/>
              <a:lumOff val="40000"/>
            </a:schemeClr>
          </a:solidFill>
          <a:ln>
            <a:solidFill>
              <a:schemeClr val="accent6">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pic>
        <p:nvPicPr>
          <p:cNvPr id="2050" name="Picture 2" descr="F:\消費生活センター　消費者教育\イラストいろいろ\business_woman1_3_cry.png"/>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7638395" y="5565679"/>
            <a:ext cx="1060127" cy="119153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三角巾で腕をつる人のイラスト（男性）"/>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7151141" y="3591653"/>
            <a:ext cx="949251" cy="972536"/>
          </a:xfrm>
          <a:prstGeom prst="rect">
            <a:avLst/>
          </a:prstGeom>
          <a:noFill/>
          <a:extLst>
            <a:ext uri="{909E8E84-426E-40DD-AFC4-6F175D3DCCD1}">
              <a14:hiddenFill xmlns:a14="http://schemas.microsoft.com/office/drawing/2010/main">
                <a:solidFill>
                  <a:srgbClr val="FFFFFF"/>
                </a:solidFill>
              </a14:hiddenFill>
            </a:ext>
          </a:extLst>
        </p:spPr>
      </p:pic>
      <p:sp>
        <p:nvSpPr>
          <p:cNvPr id="4" name="フッター プレースホルダー 3"/>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3332231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0" y="-27384"/>
            <a:ext cx="9144000" cy="980728"/>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4000" dirty="0" smtClean="0">
                <a:solidFill>
                  <a:prstClr val="black"/>
                </a:solidFill>
                <a:latin typeface="HGPｺﾞｼｯｸE" panose="020B0900000000000000" pitchFamily="50" charset="-128"/>
                <a:ea typeface="HGPｺﾞｼｯｸE" panose="020B0900000000000000" pitchFamily="50" charset="-128"/>
              </a:rPr>
              <a:t>2-</a:t>
            </a:r>
            <a:r>
              <a:rPr lang="ja-JP" altLang="en-US" sz="4000" dirty="0" smtClean="0">
                <a:solidFill>
                  <a:prstClr val="black"/>
                </a:solidFill>
                <a:latin typeface="HGPｺﾞｼｯｸE" panose="020B0900000000000000" pitchFamily="50" charset="-128"/>
                <a:ea typeface="HGPｺﾞｼｯｸE" panose="020B0900000000000000" pitchFamily="50" charset="-128"/>
              </a:rPr>
              <a:t>①</a:t>
            </a:r>
            <a:r>
              <a:rPr lang="en-US" altLang="ja-JP" sz="4000" dirty="0" smtClean="0">
                <a:solidFill>
                  <a:prstClr val="black"/>
                </a:solidFill>
                <a:latin typeface="HGPｺﾞｼｯｸE" panose="020B0900000000000000" pitchFamily="50" charset="-128"/>
                <a:ea typeface="HGPｺﾞｼｯｸE" panose="020B0900000000000000" pitchFamily="50" charset="-128"/>
              </a:rPr>
              <a:t>.</a:t>
            </a:r>
            <a:r>
              <a:rPr lang="ja-JP" altLang="en-US" sz="4000" dirty="0" smtClean="0">
                <a:solidFill>
                  <a:prstClr val="black"/>
                </a:solidFill>
                <a:latin typeface="HGPｺﾞｼｯｸE" panose="020B0900000000000000" pitchFamily="50" charset="-128"/>
                <a:ea typeface="HGPｺﾞｼｯｸE" panose="020B0900000000000000" pitchFamily="50" charset="-128"/>
              </a:rPr>
              <a:t>「買い物は投票」</a:t>
            </a:r>
            <a:endParaRPr lang="en-US" altLang="ja-JP" sz="4000" dirty="0">
              <a:solidFill>
                <a:prstClr val="black"/>
              </a:solidFill>
              <a:latin typeface="HGPｺﾞｼｯｸE" panose="020B0900000000000000" pitchFamily="50" charset="-128"/>
              <a:ea typeface="HGPｺﾞｼｯｸE" panose="020B0900000000000000" pitchFamily="50" charset="-128"/>
            </a:endParaRPr>
          </a:p>
        </p:txBody>
      </p:sp>
      <p:sp>
        <p:nvSpPr>
          <p:cNvPr id="5" name="角丸四角形 4"/>
          <p:cNvSpPr/>
          <p:nvPr/>
        </p:nvSpPr>
        <p:spPr>
          <a:xfrm>
            <a:off x="251521" y="1203182"/>
            <a:ext cx="3672409" cy="1730358"/>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p:cNvSpPr txBox="1"/>
          <p:nvPr/>
        </p:nvSpPr>
        <p:spPr>
          <a:xfrm>
            <a:off x="293537" y="1278891"/>
            <a:ext cx="4055009" cy="1415772"/>
          </a:xfrm>
          <a:prstGeom prst="rect">
            <a:avLst/>
          </a:prstGeom>
          <a:noFill/>
        </p:spPr>
        <p:txBody>
          <a:bodyPr wrap="square" rtlCol="0">
            <a:spAutoFit/>
          </a:bodyPr>
          <a:lstStyle/>
          <a:p>
            <a:r>
              <a:rPr kumimoji="1" lang="ja-JP" altLang="en-US" sz="2800" dirty="0" smtClean="0"/>
              <a:t>●商品を買う</a:t>
            </a:r>
            <a:endParaRPr kumimoji="1" lang="en-US" altLang="ja-JP" sz="2800" dirty="0" smtClean="0"/>
          </a:p>
          <a:p>
            <a:r>
              <a:rPr lang="en-US" altLang="ja-JP" sz="2000" dirty="0" smtClean="0"/>
              <a:t>   </a:t>
            </a:r>
            <a:endParaRPr lang="ja-JP" altLang="en-US" sz="2000" dirty="0" smtClean="0"/>
          </a:p>
          <a:p>
            <a:r>
              <a:rPr lang="en-US" altLang="ja-JP" sz="2000" dirty="0" smtClean="0"/>
              <a:t> </a:t>
            </a:r>
            <a:r>
              <a:rPr kumimoji="1" lang="en-US" altLang="ja-JP" dirty="0" smtClean="0"/>
              <a:t>=</a:t>
            </a:r>
            <a:r>
              <a:rPr kumimoji="1" lang="ja-JP" altLang="en-US" dirty="0" smtClean="0"/>
              <a:t>商品を作った事業者を</a:t>
            </a:r>
            <a:endParaRPr kumimoji="1" lang="en-US" altLang="ja-JP" dirty="0" smtClean="0"/>
          </a:p>
          <a:p>
            <a:r>
              <a:rPr lang="en-US" altLang="ja-JP" dirty="0"/>
              <a:t> </a:t>
            </a:r>
            <a:r>
              <a:rPr lang="en-US" altLang="ja-JP" dirty="0" smtClean="0"/>
              <a:t> </a:t>
            </a:r>
            <a:r>
              <a:rPr lang="ja-JP" altLang="en-US" dirty="0" smtClean="0"/>
              <a:t>　</a:t>
            </a:r>
            <a:r>
              <a:rPr lang="en-US" altLang="ja-JP" dirty="0" smtClean="0"/>
              <a:t>   </a:t>
            </a:r>
            <a:r>
              <a:rPr kumimoji="1" lang="ja-JP" altLang="en-US" dirty="0" smtClean="0"/>
              <a:t>支持する</a:t>
            </a:r>
            <a:endParaRPr kumimoji="1" lang="ja-JP" altLang="en-US" dirty="0"/>
          </a:p>
        </p:txBody>
      </p:sp>
      <p:sp>
        <p:nvSpPr>
          <p:cNvPr id="23" name="角丸四角形 22"/>
          <p:cNvSpPr/>
          <p:nvPr/>
        </p:nvSpPr>
        <p:spPr>
          <a:xfrm>
            <a:off x="4559200" y="1203182"/>
            <a:ext cx="4409256" cy="1730358"/>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テキスト ボックス 25"/>
          <p:cNvSpPr txBox="1"/>
          <p:nvPr/>
        </p:nvSpPr>
        <p:spPr>
          <a:xfrm>
            <a:off x="4593165" y="1278892"/>
            <a:ext cx="4375291" cy="1508105"/>
          </a:xfrm>
          <a:prstGeom prst="rect">
            <a:avLst/>
          </a:prstGeom>
          <a:noFill/>
        </p:spPr>
        <p:txBody>
          <a:bodyPr wrap="square" rtlCol="0">
            <a:spAutoFit/>
          </a:bodyPr>
          <a:lstStyle/>
          <a:p>
            <a:r>
              <a:rPr lang="ja-JP" altLang="en-US" sz="2800" dirty="0" smtClean="0"/>
              <a:t>■問題がある</a:t>
            </a:r>
          </a:p>
          <a:p>
            <a:r>
              <a:rPr lang="ja-JP" altLang="en-US" sz="2800" dirty="0" smtClean="0"/>
              <a:t>     商品を買わない</a:t>
            </a:r>
          </a:p>
          <a:p>
            <a:r>
              <a:rPr lang="en-US" altLang="ja-JP" dirty="0" smtClean="0"/>
              <a:t>   </a:t>
            </a:r>
            <a:r>
              <a:rPr lang="ja-JP" altLang="en-US" dirty="0"/>
              <a:t>　</a:t>
            </a:r>
            <a:r>
              <a:rPr lang="en-US" altLang="ja-JP" dirty="0" smtClean="0"/>
              <a:t>  =</a:t>
            </a:r>
            <a:r>
              <a:rPr lang="ja-JP" altLang="en-US" dirty="0" smtClean="0"/>
              <a:t>商品を作った事業者を</a:t>
            </a:r>
            <a:endParaRPr lang="en-US" altLang="ja-JP" dirty="0" smtClean="0"/>
          </a:p>
          <a:p>
            <a:r>
              <a:rPr lang="en-US" altLang="ja-JP" dirty="0"/>
              <a:t> </a:t>
            </a:r>
            <a:r>
              <a:rPr lang="en-US" altLang="ja-JP" dirty="0" smtClean="0"/>
              <a:t>  </a:t>
            </a:r>
            <a:r>
              <a:rPr lang="ja-JP" altLang="en-US" dirty="0" smtClean="0"/>
              <a:t>　</a:t>
            </a:r>
            <a:r>
              <a:rPr lang="en-US" altLang="ja-JP" dirty="0" smtClean="0"/>
              <a:t>    </a:t>
            </a:r>
            <a:r>
              <a:rPr lang="ja-JP" altLang="en-US" dirty="0" smtClean="0"/>
              <a:t>支持しない</a:t>
            </a:r>
            <a:endParaRPr kumimoji="1" lang="ja-JP" altLang="en-US" dirty="0"/>
          </a:p>
        </p:txBody>
      </p:sp>
      <p:sp>
        <p:nvSpPr>
          <p:cNvPr id="13" name="フローチャート : 書類 12"/>
          <p:cNvSpPr/>
          <p:nvPr/>
        </p:nvSpPr>
        <p:spPr>
          <a:xfrm>
            <a:off x="2483769" y="5517233"/>
            <a:ext cx="6090028" cy="1017112"/>
          </a:xfrm>
          <a:prstGeom prst="flowChartDocumen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28" name="Picture 4" descr="G:\KINGSTON\くらしの一日講座\イラストいろいろ\reji_kaiinsyou_smartphone.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945082" y="1888607"/>
            <a:ext cx="748305" cy="748305"/>
          </a:xfrm>
          <a:prstGeom prst="rect">
            <a:avLst/>
          </a:prstGeom>
          <a:noFill/>
          <a:extLst>
            <a:ext uri="{909E8E84-426E-40DD-AFC4-6F175D3DCCD1}">
              <a14:hiddenFill xmlns:a14="http://schemas.microsoft.com/office/drawing/2010/main">
                <a:solidFill>
                  <a:srgbClr val="FFFFFF"/>
                </a:solidFill>
              </a14:hiddenFill>
            </a:ext>
          </a:extLst>
        </p:spPr>
      </p:pic>
      <p:sp>
        <p:nvSpPr>
          <p:cNvPr id="14" name="下矢印 13"/>
          <p:cNvSpPr/>
          <p:nvPr/>
        </p:nvSpPr>
        <p:spPr>
          <a:xfrm>
            <a:off x="6660232" y="2933541"/>
            <a:ext cx="1656184" cy="2743553"/>
          </a:xfrm>
          <a:prstGeom prst="downArrow">
            <a:avLst>
              <a:gd name="adj1" fmla="val 50000"/>
              <a:gd name="adj2" fmla="val 4342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円/楕円 28"/>
          <p:cNvSpPr/>
          <p:nvPr/>
        </p:nvSpPr>
        <p:spPr>
          <a:xfrm>
            <a:off x="430613" y="3212977"/>
            <a:ext cx="8350704" cy="1132215"/>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smtClean="0">
                <a:solidFill>
                  <a:schemeClr val="tx1"/>
                </a:solidFill>
              </a:rPr>
              <a:t>選挙と同じ</a:t>
            </a:r>
            <a:endParaRPr kumimoji="1" lang="en-US" altLang="ja-JP" sz="2800" dirty="0" smtClean="0">
              <a:solidFill>
                <a:schemeClr val="tx1"/>
              </a:solidFill>
            </a:endParaRPr>
          </a:p>
          <a:p>
            <a:pPr algn="ctr"/>
            <a:r>
              <a:rPr lang="en-US" altLang="ja-JP" sz="2000" dirty="0" smtClean="0">
                <a:solidFill>
                  <a:schemeClr val="tx1"/>
                </a:solidFill>
              </a:rPr>
              <a:t>(</a:t>
            </a:r>
            <a:r>
              <a:rPr lang="ja-JP" altLang="en-US" sz="2000" dirty="0" smtClean="0">
                <a:solidFill>
                  <a:schemeClr val="tx1"/>
                </a:solidFill>
              </a:rPr>
              <a:t>私たちの貴重な一票を投票することと同じ意味</a:t>
            </a:r>
            <a:r>
              <a:rPr lang="en-US" altLang="ja-JP" sz="2000" dirty="0" smtClean="0">
                <a:solidFill>
                  <a:schemeClr val="tx1"/>
                </a:solidFill>
              </a:rPr>
              <a:t>)</a:t>
            </a:r>
          </a:p>
        </p:txBody>
      </p:sp>
      <p:sp>
        <p:nvSpPr>
          <p:cNvPr id="15" name="テキスト ボックス 14"/>
          <p:cNvSpPr txBox="1"/>
          <p:nvPr/>
        </p:nvSpPr>
        <p:spPr>
          <a:xfrm>
            <a:off x="2627785" y="5726272"/>
            <a:ext cx="6717979" cy="523220"/>
          </a:xfrm>
          <a:prstGeom prst="rect">
            <a:avLst/>
          </a:prstGeom>
          <a:noFill/>
        </p:spPr>
        <p:txBody>
          <a:bodyPr wrap="square" rtlCol="0">
            <a:spAutoFit/>
          </a:bodyPr>
          <a:lstStyle/>
          <a:p>
            <a:r>
              <a:rPr lang="ja-JP" altLang="en-US" sz="2800" dirty="0" smtClean="0"/>
              <a:t>商品の改善・</a:t>
            </a:r>
            <a:r>
              <a:rPr kumimoji="1" lang="ja-JP" altLang="en-US" sz="2800" dirty="0" smtClean="0"/>
              <a:t>事業者の姿勢を変える</a:t>
            </a:r>
            <a:endParaRPr kumimoji="1" lang="ja-JP" altLang="en-US" sz="2800" dirty="0"/>
          </a:p>
        </p:txBody>
      </p:sp>
      <p:pic>
        <p:nvPicPr>
          <p:cNvPr id="1029" name="Picture 5" descr="G:\KINGSTON\くらしの一日講座\イラストいろいろ\pose_udemakuri_man.pn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00931" y="4847551"/>
            <a:ext cx="1686793" cy="168679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G:\消費生活センター　消費者教育\イラストいろいろ\no_man.pn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539453" y="1447429"/>
            <a:ext cx="1241864" cy="1241864"/>
          </a:xfrm>
          <a:prstGeom prst="rect">
            <a:avLst/>
          </a:prstGeom>
          <a:noFill/>
          <a:extLst>
            <a:ext uri="{909E8E84-426E-40DD-AFC4-6F175D3DCCD1}">
              <a14:hiddenFill xmlns:a14="http://schemas.microsoft.com/office/drawing/2010/main">
                <a:solidFill>
                  <a:srgbClr val="FFFFFF"/>
                </a:solidFill>
              </a14:hiddenFill>
            </a:ext>
          </a:extLst>
        </p:spPr>
      </p:pic>
      <p:sp>
        <p:nvSpPr>
          <p:cNvPr id="2" name="円/楕円 1"/>
          <p:cNvSpPr/>
          <p:nvPr/>
        </p:nvSpPr>
        <p:spPr>
          <a:xfrm>
            <a:off x="2483768" y="4653136"/>
            <a:ext cx="3888432" cy="648072"/>
          </a:xfrm>
          <a:prstGeom prst="ellipse">
            <a:avLst/>
          </a:prstGeom>
          <a:solidFill>
            <a:schemeClr val="accent6">
              <a:lumMod val="40000"/>
              <a:lumOff val="6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p:cNvSpPr txBox="1"/>
          <p:nvPr/>
        </p:nvSpPr>
        <p:spPr>
          <a:xfrm>
            <a:off x="3075541" y="4705853"/>
            <a:ext cx="3060848" cy="461665"/>
          </a:xfrm>
          <a:prstGeom prst="rect">
            <a:avLst/>
          </a:prstGeom>
          <a:noFill/>
        </p:spPr>
        <p:txBody>
          <a:bodyPr wrap="square" rtlCol="0">
            <a:spAutoFit/>
          </a:bodyPr>
          <a:lstStyle/>
          <a:p>
            <a:r>
              <a:rPr kumimoji="1" lang="ja-JP" altLang="en-US" sz="2400" dirty="0" smtClean="0">
                <a:latin typeface="HG丸ｺﾞｼｯｸM-PRO" pitchFamily="50" charset="-128"/>
                <a:ea typeface="HG丸ｺﾞｼｯｸM-PRO" pitchFamily="50" charset="-128"/>
              </a:rPr>
              <a:t>誰に投票するか</a:t>
            </a:r>
            <a:r>
              <a:rPr kumimoji="1" lang="en-US" altLang="ja-JP" sz="2400" dirty="0" smtClean="0">
                <a:latin typeface="HG丸ｺﾞｼｯｸM-PRO" pitchFamily="50" charset="-128"/>
                <a:ea typeface="HG丸ｺﾞｼｯｸM-PRO" pitchFamily="50" charset="-128"/>
              </a:rPr>
              <a:t>?!</a:t>
            </a:r>
            <a:endParaRPr kumimoji="1" lang="ja-JP" altLang="en-US" sz="2400" dirty="0">
              <a:latin typeface="HG丸ｺﾞｼｯｸM-PRO" pitchFamily="50" charset="-128"/>
              <a:ea typeface="HG丸ｺﾞｼｯｸM-PRO" pitchFamily="50" charset="-128"/>
            </a:endParaRPr>
          </a:p>
        </p:txBody>
      </p:sp>
      <p:sp>
        <p:nvSpPr>
          <p:cNvPr id="4" name="フッター プレースホルダー 3"/>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30394657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0" y="2690"/>
            <a:ext cx="9144000" cy="9807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1200" dirty="0" smtClean="0">
                <a:solidFill>
                  <a:prstClr val="black"/>
                </a:solidFill>
                <a:latin typeface="HGPｺﾞｼｯｸE" panose="020B0900000000000000" pitchFamily="50" charset="-128"/>
                <a:ea typeface="HGPｺﾞｼｯｸE" panose="020B0900000000000000" pitchFamily="50" charset="-128"/>
              </a:rPr>
              <a:t>                                                                                                   </a:t>
            </a:r>
            <a:endParaRPr lang="en-US" altLang="ja-JP" sz="1400" dirty="0" smtClean="0">
              <a:solidFill>
                <a:prstClr val="black"/>
              </a:solidFill>
              <a:latin typeface="HGPｺﾞｼｯｸE" panose="020B0900000000000000" pitchFamily="50" charset="-128"/>
              <a:ea typeface="HGPｺﾞｼｯｸE" panose="020B0900000000000000" pitchFamily="50" charset="-128"/>
            </a:endParaRPr>
          </a:p>
          <a:p>
            <a:pPr eaLnBrk="0" fontAlgn="base" hangingPunct="0">
              <a:spcBef>
                <a:spcPct val="0"/>
              </a:spcBef>
              <a:spcAft>
                <a:spcPct val="0"/>
              </a:spcAft>
            </a:pPr>
            <a:r>
              <a:rPr lang="en-US" altLang="ja-JP" sz="4400" dirty="0">
                <a:solidFill>
                  <a:prstClr val="black"/>
                </a:solidFill>
                <a:latin typeface="HGPｺﾞｼｯｸE" panose="020B0900000000000000" pitchFamily="50" charset="-128"/>
                <a:ea typeface="HGPｺﾞｼｯｸE" panose="020B0900000000000000" pitchFamily="50" charset="-128"/>
              </a:rPr>
              <a:t>2</a:t>
            </a:r>
            <a:r>
              <a:rPr lang="en-US" altLang="ja-JP" sz="4400" dirty="0" smtClean="0">
                <a:solidFill>
                  <a:prstClr val="black"/>
                </a:solidFill>
                <a:latin typeface="HGPｺﾞｼｯｸE" panose="020B0900000000000000" pitchFamily="50" charset="-128"/>
                <a:ea typeface="HGPｺﾞｼｯｸE" panose="020B0900000000000000" pitchFamily="50" charset="-128"/>
              </a:rPr>
              <a:t>-</a:t>
            </a:r>
            <a:r>
              <a:rPr lang="ja-JP" altLang="en-US" sz="4400" dirty="0">
                <a:solidFill>
                  <a:prstClr val="black"/>
                </a:solidFill>
                <a:latin typeface="HGPｺﾞｼｯｸE" panose="020B0900000000000000" pitchFamily="50" charset="-128"/>
                <a:ea typeface="HGPｺﾞｼｯｸE" panose="020B0900000000000000" pitchFamily="50" charset="-128"/>
              </a:rPr>
              <a:t>③</a:t>
            </a:r>
            <a:r>
              <a:rPr lang="en-US" altLang="ja-JP" sz="4400" dirty="0" smtClean="0">
                <a:solidFill>
                  <a:prstClr val="black"/>
                </a:solidFill>
                <a:latin typeface="HGPｺﾞｼｯｸE" panose="020B0900000000000000" pitchFamily="50" charset="-128"/>
                <a:ea typeface="HGPｺﾞｼｯｸE" panose="020B0900000000000000" pitchFamily="50" charset="-128"/>
              </a:rPr>
              <a:t>.</a:t>
            </a:r>
            <a:r>
              <a:rPr lang="ja-JP" altLang="en-US" sz="4400" dirty="0" smtClean="0">
                <a:solidFill>
                  <a:prstClr val="black"/>
                </a:solidFill>
                <a:latin typeface="HGPｺﾞｼｯｸE" panose="020B0900000000000000" pitchFamily="50" charset="-128"/>
                <a:ea typeface="HGPｺﾞｼｯｸE" panose="020B0900000000000000" pitchFamily="50" charset="-128"/>
              </a:rPr>
              <a:t>暮らしの安全</a:t>
            </a:r>
            <a:endParaRPr lang="en-US" altLang="ja-JP" sz="4400" dirty="0" smtClean="0">
              <a:solidFill>
                <a:prstClr val="black"/>
              </a:solidFill>
              <a:latin typeface="HGPｺﾞｼｯｸE" panose="020B0900000000000000" pitchFamily="50" charset="-128"/>
              <a:ea typeface="HGPｺﾞｼｯｸE" panose="020B0900000000000000" pitchFamily="50" charset="-128"/>
            </a:endParaRPr>
          </a:p>
        </p:txBody>
      </p:sp>
      <p:grpSp>
        <p:nvGrpSpPr>
          <p:cNvPr id="9" name="グループ化 8"/>
          <p:cNvGrpSpPr/>
          <p:nvPr/>
        </p:nvGrpSpPr>
        <p:grpSpPr>
          <a:xfrm>
            <a:off x="611562" y="1192626"/>
            <a:ext cx="8150309" cy="745079"/>
            <a:chOff x="899591" y="1268760"/>
            <a:chExt cx="9065111" cy="1008112"/>
          </a:xfrm>
        </p:grpSpPr>
        <p:sp>
          <p:nvSpPr>
            <p:cNvPr id="8" name="角丸四角形 7"/>
            <p:cNvSpPr/>
            <p:nvPr/>
          </p:nvSpPr>
          <p:spPr>
            <a:xfrm>
              <a:off x="899591" y="1268760"/>
              <a:ext cx="7768757" cy="1008112"/>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 name="正方形/長方形 14"/>
            <p:cNvSpPr/>
            <p:nvPr/>
          </p:nvSpPr>
          <p:spPr>
            <a:xfrm>
              <a:off x="1458969" y="1457486"/>
              <a:ext cx="8505733" cy="630659"/>
            </a:xfrm>
            <a:prstGeom prst="rect">
              <a:avLst/>
            </a:prstGeom>
          </p:spPr>
          <p:txBody>
            <a:bodyPr wrap="square">
              <a:spAutoFit/>
            </a:bodyPr>
            <a:lstStyle/>
            <a:p>
              <a:r>
                <a:rPr lang="ja-JP" altLang="en-US" sz="3200" dirty="0" smtClean="0">
                  <a:solidFill>
                    <a:prstClr val="black"/>
                  </a:solidFill>
                  <a:latin typeface="HG丸ｺﾞｼｯｸM-PRO" pitchFamily="50" charset="-128"/>
                  <a:ea typeface="HG丸ｺﾞｼｯｸM-PRO" pitchFamily="50" charset="-128"/>
                </a:rPr>
                <a:t>製品やサービスによる事故</a:t>
              </a:r>
              <a:endParaRPr lang="en-US" altLang="ja-JP" sz="3200" dirty="0" smtClean="0">
                <a:solidFill>
                  <a:prstClr val="black"/>
                </a:solidFill>
                <a:latin typeface="HG丸ｺﾞｼｯｸM-PRO" pitchFamily="50" charset="-128"/>
                <a:ea typeface="HG丸ｺﾞｼｯｸM-PRO" pitchFamily="50" charset="-128"/>
              </a:endParaRPr>
            </a:p>
          </p:txBody>
        </p:sp>
      </p:grpSp>
      <p:pic>
        <p:nvPicPr>
          <p:cNvPr id="4" name="Picture 2" descr="G:\KINGSTON\くらしの一日講座\イラストいろいろ\困り顔.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715271" y="1160727"/>
            <a:ext cx="1077145" cy="1200161"/>
          </a:xfrm>
          <a:prstGeom prst="rect">
            <a:avLst/>
          </a:prstGeom>
          <a:noFill/>
          <a:extLst>
            <a:ext uri="{909E8E84-426E-40DD-AFC4-6F175D3DCCD1}">
              <a14:hiddenFill xmlns:a14="http://schemas.microsoft.com/office/drawing/2010/main">
                <a:solidFill>
                  <a:srgbClr val="FFFFFF"/>
                </a:solidFill>
              </a14:hiddenFill>
            </a:ext>
          </a:extLst>
        </p:spPr>
      </p:pic>
      <p:sp>
        <p:nvSpPr>
          <p:cNvPr id="2" name="下矢印 1"/>
          <p:cNvSpPr/>
          <p:nvPr/>
        </p:nvSpPr>
        <p:spPr>
          <a:xfrm>
            <a:off x="4128981" y="2073131"/>
            <a:ext cx="1099673"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角丸四角形 4"/>
          <p:cNvSpPr/>
          <p:nvPr/>
        </p:nvSpPr>
        <p:spPr>
          <a:xfrm>
            <a:off x="2195737" y="2564904"/>
            <a:ext cx="6352140" cy="1080120"/>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dirty="0">
                <a:solidFill>
                  <a:srgbClr val="FF0000"/>
                </a:solidFill>
              </a:rPr>
              <a:t>暮らし</a:t>
            </a:r>
            <a:r>
              <a:rPr lang="ja-JP" altLang="en-US" sz="2800" dirty="0" smtClean="0">
                <a:solidFill>
                  <a:srgbClr val="FF0000"/>
                </a:solidFill>
              </a:rPr>
              <a:t>の安全の為には、いろいろな</a:t>
            </a:r>
          </a:p>
          <a:p>
            <a:pPr algn="ctr"/>
            <a:r>
              <a:rPr kumimoji="1" lang="ja-JP" altLang="en-US" sz="2800" dirty="0" smtClean="0">
                <a:solidFill>
                  <a:srgbClr val="FF0000"/>
                </a:solidFill>
              </a:rPr>
              <a:t>対策が取られています</a:t>
            </a:r>
            <a:r>
              <a:rPr kumimoji="1" lang="en-US" altLang="ja-JP" sz="2800" dirty="0" smtClean="0">
                <a:solidFill>
                  <a:srgbClr val="FF0000"/>
                </a:solidFill>
              </a:rPr>
              <a:t>!</a:t>
            </a:r>
          </a:p>
        </p:txBody>
      </p:sp>
      <p:pic>
        <p:nvPicPr>
          <p:cNvPr id="3074" name="Picture 2" descr="F:\消費生活センター　消費者教育\イラストいろいろ\hirameki_woman.pn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61654" y="2235480"/>
            <a:ext cx="1505673" cy="1505673"/>
          </a:xfrm>
          <a:prstGeom prst="rect">
            <a:avLst/>
          </a:prstGeom>
          <a:noFill/>
          <a:extLst>
            <a:ext uri="{909E8E84-426E-40DD-AFC4-6F175D3DCCD1}">
              <a14:hiddenFill xmlns:a14="http://schemas.microsoft.com/office/drawing/2010/main">
                <a:solidFill>
                  <a:srgbClr val="FFFFFF"/>
                </a:solidFill>
              </a14:hiddenFill>
            </a:ext>
          </a:extLst>
        </p:spPr>
      </p:pic>
      <p:sp>
        <p:nvSpPr>
          <p:cNvPr id="6" name="角丸四角形 5"/>
          <p:cNvSpPr/>
          <p:nvPr/>
        </p:nvSpPr>
        <p:spPr>
          <a:xfrm>
            <a:off x="361654" y="3876318"/>
            <a:ext cx="4039400" cy="147616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smtClean="0">
                <a:solidFill>
                  <a:schemeClr val="tx2">
                    <a:lumMod val="75000"/>
                  </a:schemeClr>
                </a:solidFill>
              </a:rPr>
              <a:t>製造物責任法</a:t>
            </a:r>
            <a:r>
              <a:rPr kumimoji="1" lang="en-US" altLang="ja-JP" sz="2800" dirty="0" smtClean="0">
                <a:solidFill>
                  <a:schemeClr val="tx2">
                    <a:lumMod val="75000"/>
                  </a:schemeClr>
                </a:solidFill>
              </a:rPr>
              <a:t>(PL</a:t>
            </a:r>
            <a:r>
              <a:rPr kumimoji="1" lang="ja-JP" altLang="en-US" sz="2800" dirty="0" smtClean="0">
                <a:solidFill>
                  <a:schemeClr val="tx2">
                    <a:lumMod val="75000"/>
                  </a:schemeClr>
                </a:solidFill>
              </a:rPr>
              <a:t>法</a:t>
            </a:r>
            <a:r>
              <a:rPr kumimoji="1" lang="en-US" altLang="ja-JP" sz="2800" dirty="0" smtClean="0">
                <a:solidFill>
                  <a:schemeClr val="tx2">
                    <a:lumMod val="75000"/>
                  </a:schemeClr>
                </a:solidFill>
              </a:rPr>
              <a:t>)</a:t>
            </a:r>
            <a:endParaRPr kumimoji="1" lang="ja-JP" altLang="en-US" sz="2800" dirty="0" smtClean="0">
              <a:solidFill>
                <a:schemeClr val="tx2">
                  <a:lumMod val="75000"/>
                </a:schemeClr>
              </a:solidFill>
            </a:endParaRPr>
          </a:p>
          <a:p>
            <a:pPr algn="ctr"/>
            <a:r>
              <a:rPr lang="ja-JP" altLang="en-US" sz="2800" dirty="0" smtClean="0">
                <a:solidFill>
                  <a:schemeClr val="tx2">
                    <a:lumMod val="75000"/>
                  </a:schemeClr>
                </a:solidFill>
              </a:rPr>
              <a:t>↓</a:t>
            </a:r>
          </a:p>
          <a:p>
            <a:pPr algn="ctr"/>
            <a:r>
              <a:rPr kumimoji="1" lang="ja-JP" altLang="en-US" sz="2800" dirty="0" smtClean="0">
                <a:solidFill>
                  <a:schemeClr val="tx2">
                    <a:lumMod val="75000"/>
                  </a:schemeClr>
                </a:solidFill>
              </a:rPr>
              <a:t>損害賠償請求</a:t>
            </a:r>
            <a:endParaRPr lang="en-US" altLang="ja-JP" sz="2400" dirty="0">
              <a:solidFill>
                <a:schemeClr val="tx2">
                  <a:lumMod val="75000"/>
                </a:schemeClr>
              </a:solidFill>
            </a:endParaRPr>
          </a:p>
        </p:txBody>
      </p:sp>
      <p:sp>
        <p:nvSpPr>
          <p:cNvPr id="17" name="角丸四角形 16"/>
          <p:cNvSpPr/>
          <p:nvPr/>
        </p:nvSpPr>
        <p:spPr>
          <a:xfrm>
            <a:off x="4905471" y="3876318"/>
            <a:ext cx="3856400" cy="2818238"/>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3200" dirty="0" smtClean="0">
                <a:solidFill>
                  <a:schemeClr val="tx2">
                    <a:lumMod val="75000"/>
                  </a:schemeClr>
                </a:solidFill>
              </a:rPr>
              <a:t>消費者の</a:t>
            </a:r>
          </a:p>
          <a:p>
            <a:pPr algn="ctr"/>
            <a:r>
              <a:rPr kumimoji="1" lang="en-US" altLang="ja-JP" sz="3200" dirty="0" smtClean="0">
                <a:solidFill>
                  <a:srgbClr val="FF0000"/>
                </a:solidFill>
              </a:rPr>
              <a:t>8</a:t>
            </a:r>
            <a:r>
              <a:rPr kumimoji="1" lang="ja-JP" altLang="en-US" sz="3200" dirty="0" err="1" smtClean="0">
                <a:solidFill>
                  <a:schemeClr val="tx2">
                    <a:lumMod val="75000"/>
                  </a:schemeClr>
                </a:solidFill>
              </a:rPr>
              <a:t>つの</a:t>
            </a:r>
            <a:r>
              <a:rPr kumimoji="1" lang="ja-JP" altLang="en-US" sz="3200" dirty="0" smtClean="0">
                <a:solidFill>
                  <a:schemeClr val="tx2">
                    <a:lumMod val="75000"/>
                  </a:schemeClr>
                </a:solidFill>
              </a:rPr>
              <a:t>権利</a:t>
            </a:r>
          </a:p>
          <a:p>
            <a:pPr algn="ctr"/>
            <a:r>
              <a:rPr lang="en-US" altLang="ja-JP" sz="3200" dirty="0">
                <a:solidFill>
                  <a:srgbClr val="FF0000"/>
                </a:solidFill>
              </a:rPr>
              <a:t>5</a:t>
            </a:r>
            <a:r>
              <a:rPr lang="ja-JP" altLang="en-US" sz="3200" dirty="0" err="1" smtClean="0">
                <a:solidFill>
                  <a:schemeClr val="tx2">
                    <a:lumMod val="75000"/>
                  </a:schemeClr>
                </a:solidFill>
              </a:rPr>
              <a:t>つの</a:t>
            </a:r>
            <a:r>
              <a:rPr lang="ja-JP" altLang="en-US" sz="3200" dirty="0" smtClean="0">
                <a:solidFill>
                  <a:schemeClr val="tx2">
                    <a:lumMod val="75000"/>
                  </a:schemeClr>
                </a:solidFill>
              </a:rPr>
              <a:t>責任</a:t>
            </a:r>
            <a:endParaRPr lang="en-US" altLang="ja-JP" sz="3200" dirty="0" smtClean="0">
              <a:solidFill>
                <a:schemeClr val="tx2">
                  <a:lumMod val="75000"/>
                </a:schemeClr>
              </a:solidFill>
            </a:endParaRPr>
          </a:p>
          <a:p>
            <a:pPr algn="ctr"/>
            <a:endParaRPr kumimoji="1" lang="en-US" altLang="ja-JP" sz="2400" dirty="0" smtClean="0">
              <a:solidFill>
                <a:schemeClr val="tx2">
                  <a:lumMod val="75000"/>
                </a:schemeClr>
              </a:solidFill>
            </a:endParaRPr>
          </a:p>
          <a:p>
            <a:pPr algn="ctr"/>
            <a:r>
              <a:rPr kumimoji="1" lang="en-US" altLang="ja-JP" sz="2400" b="1" dirty="0" smtClean="0">
                <a:solidFill>
                  <a:schemeClr val="tx2">
                    <a:lumMod val="75000"/>
                  </a:schemeClr>
                </a:solidFill>
              </a:rPr>
              <a:t>【</a:t>
            </a:r>
            <a:r>
              <a:rPr kumimoji="1" lang="ja-JP" altLang="en-US" sz="2400" b="1" dirty="0" smtClean="0">
                <a:solidFill>
                  <a:schemeClr val="tx2">
                    <a:lumMod val="75000"/>
                  </a:schemeClr>
                </a:solidFill>
              </a:rPr>
              <a:t>国際消費者機構</a:t>
            </a:r>
            <a:r>
              <a:rPr lang="en-US" altLang="ja-JP" sz="2400" b="1" dirty="0" smtClean="0">
                <a:solidFill>
                  <a:schemeClr val="tx2">
                    <a:lumMod val="75000"/>
                  </a:schemeClr>
                </a:solidFill>
              </a:rPr>
              <a:t>(CI)</a:t>
            </a:r>
            <a:r>
              <a:rPr kumimoji="1" lang="en-US" altLang="ja-JP" sz="2400" b="1" dirty="0" smtClean="0">
                <a:solidFill>
                  <a:schemeClr val="tx2">
                    <a:lumMod val="75000"/>
                  </a:schemeClr>
                </a:solidFill>
              </a:rPr>
              <a:t>】</a:t>
            </a:r>
            <a:endParaRPr kumimoji="1" lang="ja-JP" altLang="en-US" sz="2400" b="1" dirty="0">
              <a:solidFill>
                <a:schemeClr val="tx2">
                  <a:lumMod val="75000"/>
                </a:schemeClr>
              </a:solidFill>
            </a:endParaRPr>
          </a:p>
        </p:txBody>
      </p:sp>
      <p:grpSp>
        <p:nvGrpSpPr>
          <p:cNvPr id="7" name="グループ化 6"/>
          <p:cNvGrpSpPr/>
          <p:nvPr/>
        </p:nvGrpSpPr>
        <p:grpSpPr>
          <a:xfrm>
            <a:off x="364796" y="5614436"/>
            <a:ext cx="4039402" cy="1080120"/>
            <a:chOff x="-2663819" y="2852936"/>
            <a:chExt cx="2856200" cy="1080120"/>
          </a:xfrm>
        </p:grpSpPr>
        <p:sp>
          <p:nvSpPr>
            <p:cNvPr id="3" name="角丸四角形 2"/>
            <p:cNvSpPr/>
            <p:nvPr/>
          </p:nvSpPr>
          <p:spPr>
            <a:xfrm>
              <a:off x="-2663819" y="2852936"/>
              <a:ext cx="2856200" cy="1080120"/>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2" name="Picture 2" descr="(Banner)リコール情報サイト"/>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381283" y="3040570"/>
              <a:ext cx="1012095" cy="704851"/>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descr="(Banner)事故情報データバンクシステム"/>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1112389" y="3040570"/>
              <a:ext cx="916485" cy="704851"/>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フッター プレースホルダー 9"/>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6958474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0" y="2690"/>
            <a:ext cx="9144000" cy="98072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1200" dirty="0" smtClean="0">
                <a:solidFill>
                  <a:prstClr val="black"/>
                </a:solidFill>
                <a:latin typeface="HGPｺﾞｼｯｸE" panose="020B0900000000000000" pitchFamily="50" charset="-128"/>
                <a:ea typeface="HGPｺﾞｼｯｸE" panose="020B0900000000000000" pitchFamily="50" charset="-128"/>
              </a:rPr>
              <a:t>                                                                                                   </a:t>
            </a:r>
            <a:endParaRPr lang="en-US" altLang="ja-JP" sz="1400" dirty="0" smtClean="0">
              <a:solidFill>
                <a:prstClr val="black"/>
              </a:solidFill>
              <a:latin typeface="HGPｺﾞｼｯｸE" panose="020B0900000000000000" pitchFamily="50" charset="-128"/>
              <a:ea typeface="HGPｺﾞｼｯｸE" panose="020B0900000000000000" pitchFamily="50" charset="-128"/>
            </a:endParaRPr>
          </a:p>
          <a:p>
            <a:pPr eaLnBrk="0" fontAlgn="base" hangingPunct="0">
              <a:spcBef>
                <a:spcPct val="0"/>
              </a:spcBef>
              <a:spcAft>
                <a:spcPct val="0"/>
              </a:spcAft>
            </a:pPr>
            <a:r>
              <a:rPr lang="ja-JP" altLang="en-US" sz="4400" dirty="0">
                <a:solidFill>
                  <a:prstClr val="black"/>
                </a:solidFill>
                <a:latin typeface="HGPｺﾞｼｯｸE" panose="020B0900000000000000" pitchFamily="50" charset="-128"/>
                <a:ea typeface="HGPｺﾞｼｯｸE" panose="020B0900000000000000" pitchFamily="50" charset="-128"/>
              </a:rPr>
              <a:t>★</a:t>
            </a:r>
            <a:r>
              <a:rPr lang="en-US" altLang="ja-JP" sz="4400" dirty="0" smtClean="0">
                <a:solidFill>
                  <a:prstClr val="black"/>
                </a:solidFill>
                <a:latin typeface="HGPｺﾞｼｯｸE" panose="020B0900000000000000" pitchFamily="50" charset="-128"/>
                <a:ea typeface="HGPｺﾞｼｯｸE" panose="020B0900000000000000" pitchFamily="50" charset="-128"/>
              </a:rPr>
              <a:t>.</a:t>
            </a:r>
            <a:r>
              <a:rPr lang="ja-JP" altLang="en-US" sz="4400" dirty="0" smtClean="0">
                <a:solidFill>
                  <a:prstClr val="black"/>
                </a:solidFill>
                <a:latin typeface="HGPｺﾞｼｯｸE" panose="020B0900000000000000" pitchFamily="50" charset="-128"/>
                <a:ea typeface="HGPｺﾞｼｯｸE" panose="020B0900000000000000" pitchFamily="50" charset="-128"/>
              </a:rPr>
              <a:t>買い物の流れ</a:t>
            </a:r>
            <a:endParaRPr lang="en-US" altLang="ja-JP" sz="3200" dirty="0" smtClean="0">
              <a:solidFill>
                <a:prstClr val="black"/>
              </a:solidFill>
              <a:latin typeface="HGPｺﾞｼｯｸE" panose="020B0900000000000000" pitchFamily="50" charset="-128"/>
              <a:ea typeface="HGPｺﾞｼｯｸE" panose="020B0900000000000000" pitchFamily="50" charset="-128"/>
            </a:endParaRPr>
          </a:p>
        </p:txBody>
      </p:sp>
      <p:graphicFrame>
        <p:nvGraphicFramePr>
          <p:cNvPr id="6" name="図表 5"/>
          <p:cNvGraphicFramePr/>
          <p:nvPr>
            <p:extLst>
              <p:ext uri="{D42A27DB-BD31-4B8C-83A1-F6EECF244321}">
                <p14:modId xmlns:p14="http://schemas.microsoft.com/office/powerpoint/2010/main" val="3474386203"/>
              </p:ext>
            </p:extLst>
          </p:nvPr>
        </p:nvGraphicFramePr>
        <p:xfrm>
          <a:off x="755576" y="1268760"/>
          <a:ext cx="7632848" cy="47525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テキスト ボックス 6"/>
          <p:cNvSpPr txBox="1"/>
          <p:nvPr/>
        </p:nvSpPr>
        <p:spPr>
          <a:xfrm>
            <a:off x="5796136" y="1489140"/>
            <a:ext cx="2232248" cy="584775"/>
          </a:xfrm>
          <a:prstGeom prst="rect">
            <a:avLst/>
          </a:prstGeom>
          <a:noFill/>
        </p:spPr>
        <p:txBody>
          <a:bodyPr wrap="square" rtlCol="0">
            <a:spAutoFit/>
          </a:bodyPr>
          <a:lstStyle/>
          <a:p>
            <a:r>
              <a:rPr lang="ja-JP" altLang="en-US" sz="1600" dirty="0" smtClean="0">
                <a:solidFill>
                  <a:srgbClr val="FF0000"/>
                </a:solidFill>
              </a:rPr>
              <a:t>誰のモノ・商品・</a:t>
            </a:r>
          </a:p>
          <a:p>
            <a:r>
              <a:rPr lang="ja-JP" altLang="en-US" sz="1600" dirty="0" smtClean="0">
                <a:solidFill>
                  <a:srgbClr val="FF0000"/>
                </a:solidFill>
              </a:rPr>
              <a:t>購入理由</a:t>
            </a:r>
            <a:endParaRPr lang="ja-JP" altLang="en-US" sz="1600" dirty="0">
              <a:solidFill>
                <a:srgbClr val="FF0000"/>
              </a:solidFill>
            </a:endParaRPr>
          </a:p>
        </p:txBody>
      </p:sp>
      <p:sp>
        <p:nvSpPr>
          <p:cNvPr id="25" name="テキスト ボックス 24"/>
          <p:cNvSpPr txBox="1"/>
          <p:nvPr/>
        </p:nvSpPr>
        <p:spPr>
          <a:xfrm>
            <a:off x="6767197" y="3760824"/>
            <a:ext cx="2232248" cy="1361912"/>
          </a:xfrm>
          <a:prstGeom prst="rect">
            <a:avLst/>
          </a:prstGeom>
          <a:noFill/>
        </p:spPr>
        <p:txBody>
          <a:bodyPr wrap="square" rtlCol="0">
            <a:spAutoFit/>
          </a:bodyPr>
          <a:lstStyle/>
          <a:p>
            <a:r>
              <a:rPr lang="ja-JP" altLang="en-US" sz="1600" dirty="0" smtClean="0">
                <a:solidFill>
                  <a:srgbClr val="FF0000"/>
                </a:solidFill>
              </a:rPr>
              <a:t>・先輩・友人に聞く</a:t>
            </a:r>
          </a:p>
          <a:p>
            <a:r>
              <a:rPr lang="ja-JP" altLang="en-US" sz="1600" dirty="0" smtClean="0">
                <a:solidFill>
                  <a:srgbClr val="FF0000"/>
                </a:solidFill>
              </a:rPr>
              <a:t>・店で店員に聞く</a:t>
            </a:r>
          </a:p>
          <a:p>
            <a:r>
              <a:rPr lang="ja-JP" altLang="en-US" sz="1600" dirty="0" smtClean="0">
                <a:solidFill>
                  <a:srgbClr val="FF0000"/>
                </a:solidFill>
              </a:rPr>
              <a:t>・カタログを見る</a:t>
            </a:r>
          </a:p>
          <a:p>
            <a:r>
              <a:rPr lang="ja-JP" altLang="en-US" sz="1600" dirty="0" smtClean="0">
                <a:solidFill>
                  <a:srgbClr val="FF0000"/>
                </a:solidFill>
              </a:rPr>
              <a:t>・インターネットで</a:t>
            </a:r>
          </a:p>
          <a:p>
            <a:r>
              <a:rPr lang="ja-JP" altLang="en-US" sz="1600" dirty="0">
                <a:solidFill>
                  <a:srgbClr val="FF0000"/>
                </a:solidFill>
              </a:rPr>
              <a:t>　</a:t>
            </a:r>
            <a:r>
              <a:rPr lang="ja-JP" altLang="en-US" sz="1600" dirty="0" smtClean="0">
                <a:solidFill>
                  <a:srgbClr val="FF0000"/>
                </a:solidFill>
              </a:rPr>
              <a:t>　　　調べる　　等</a:t>
            </a:r>
            <a:endParaRPr lang="ja-JP" altLang="en-US" sz="1600" dirty="0">
              <a:solidFill>
                <a:srgbClr val="FF0000"/>
              </a:solidFill>
            </a:endParaRPr>
          </a:p>
        </p:txBody>
      </p:sp>
      <p:sp>
        <p:nvSpPr>
          <p:cNvPr id="29" name="テキスト ボックス 28"/>
          <p:cNvSpPr txBox="1"/>
          <p:nvPr/>
        </p:nvSpPr>
        <p:spPr>
          <a:xfrm>
            <a:off x="611560" y="3724964"/>
            <a:ext cx="2232248" cy="830997"/>
          </a:xfrm>
          <a:prstGeom prst="rect">
            <a:avLst/>
          </a:prstGeom>
          <a:noFill/>
        </p:spPr>
        <p:txBody>
          <a:bodyPr wrap="square" rtlCol="0">
            <a:spAutoFit/>
          </a:bodyPr>
          <a:lstStyle/>
          <a:p>
            <a:r>
              <a:rPr lang="ja-JP" altLang="en-US" sz="1600" dirty="0" smtClean="0">
                <a:solidFill>
                  <a:srgbClr val="FF0000"/>
                </a:solidFill>
              </a:rPr>
              <a:t>・使い心地</a:t>
            </a:r>
          </a:p>
          <a:p>
            <a:r>
              <a:rPr lang="ja-JP" altLang="en-US" sz="1600" dirty="0" smtClean="0">
                <a:solidFill>
                  <a:srgbClr val="FF0000"/>
                </a:solidFill>
              </a:rPr>
              <a:t>・目的の達成</a:t>
            </a:r>
          </a:p>
          <a:p>
            <a:r>
              <a:rPr lang="ja-JP" altLang="en-US" sz="1600" dirty="0" smtClean="0">
                <a:solidFill>
                  <a:srgbClr val="FF0000"/>
                </a:solidFill>
              </a:rPr>
              <a:t>・問題点確認、反省</a:t>
            </a:r>
          </a:p>
        </p:txBody>
      </p:sp>
      <p:sp>
        <p:nvSpPr>
          <p:cNvPr id="30" name="テキスト ボックス 29"/>
          <p:cNvSpPr txBox="1"/>
          <p:nvPr/>
        </p:nvSpPr>
        <p:spPr>
          <a:xfrm>
            <a:off x="6300192" y="6021289"/>
            <a:ext cx="2448272" cy="830997"/>
          </a:xfrm>
          <a:prstGeom prst="rect">
            <a:avLst/>
          </a:prstGeom>
          <a:noFill/>
        </p:spPr>
        <p:txBody>
          <a:bodyPr wrap="square" rtlCol="0">
            <a:spAutoFit/>
          </a:bodyPr>
          <a:lstStyle/>
          <a:p>
            <a:r>
              <a:rPr lang="ja-JP" altLang="en-US" sz="1600" dirty="0" smtClean="0">
                <a:solidFill>
                  <a:srgbClr val="FF0000"/>
                </a:solidFill>
              </a:rPr>
              <a:t>・環境・まわりへの配慮</a:t>
            </a:r>
          </a:p>
          <a:p>
            <a:r>
              <a:rPr lang="ja-JP" altLang="en-US" sz="1600" dirty="0" smtClean="0">
                <a:solidFill>
                  <a:srgbClr val="FF0000"/>
                </a:solidFill>
              </a:rPr>
              <a:t>・支払い方法の確認</a:t>
            </a:r>
          </a:p>
          <a:p>
            <a:r>
              <a:rPr lang="ja-JP" altLang="en-US" sz="1600" dirty="0" smtClean="0">
                <a:solidFill>
                  <a:srgbClr val="FF0000"/>
                </a:solidFill>
              </a:rPr>
              <a:t>・必要性</a:t>
            </a:r>
            <a:endParaRPr lang="ja-JP" altLang="en-US" sz="1600" dirty="0">
              <a:solidFill>
                <a:srgbClr val="FF0000"/>
              </a:solidFill>
            </a:endParaRPr>
          </a:p>
        </p:txBody>
      </p:sp>
      <p:sp>
        <p:nvSpPr>
          <p:cNvPr id="31" name="テキスト ボックス 30"/>
          <p:cNvSpPr txBox="1"/>
          <p:nvPr/>
        </p:nvSpPr>
        <p:spPr>
          <a:xfrm>
            <a:off x="1308730" y="6021289"/>
            <a:ext cx="2543191" cy="584775"/>
          </a:xfrm>
          <a:prstGeom prst="rect">
            <a:avLst/>
          </a:prstGeom>
          <a:noFill/>
        </p:spPr>
        <p:txBody>
          <a:bodyPr wrap="square" rtlCol="0">
            <a:spAutoFit/>
          </a:bodyPr>
          <a:lstStyle/>
          <a:p>
            <a:r>
              <a:rPr lang="ja-JP" altLang="en-US" sz="1600" dirty="0" smtClean="0">
                <a:solidFill>
                  <a:srgbClr val="FF0000"/>
                </a:solidFill>
              </a:rPr>
              <a:t>・商品内容、品質の確認</a:t>
            </a:r>
          </a:p>
          <a:p>
            <a:endParaRPr lang="ja-JP" altLang="en-US" sz="1600" dirty="0">
              <a:solidFill>
                <a:prstClr val="black"/>
              </a:solidFill>
            </a:endParaRPr>
          </a:p>
        </p:txBody>
      </p:sp>
      <p:pic>
        <p:nvPicPr>
          <p:cNvPr id="11" name="Picture 3" descr="F:\消費生活センター　消費者教育\イラストいろいろ\pose_necchuu_computer_man.png"/>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7982817" y="2735014"/>
            <a:ext cx="921008" cy="92100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F:\KINGSTON\くらしの一日講座\イラストいろいろ\イラスト\「買物 イラスト」.files\yjimage(4).jpg"/>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169490" y="4912569"/>
            <a:ext cx="910779" cy="96169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F:\消費生活センター　消費者教育\イラストいろいろ\magnifier6_girl.png"/>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472961" y="2824047"/>
            <a:ext cx="742943" cy="742942"/>
          </a:xfrm>
          <a:prstGeom prst="rect">
            <a:avLst/>
          </a:prstGeom>
          <a:noFill/>
          <a:extLst>
            <a:ext uri="{909E8E84-426E-40DD-AFC4-6F175D3DCCD1}">
              <a14:hiddenFill xmlns:a14="http://schemas.microsoft.com/office/drawing/2010/main">
                <a:solidFill>
                  <a:srgbClr val="FFFFFF"/>
                </a:solidFill>
              </a14:hiddenFill>
            </a:ext>
          </a:extLst>
        </p:spPr>
      </p:pic>
      <p:sp>
        <p:nvSpPr>
          <p:cNvPr id="3" name="円形吹き出し 2"/>
          <p:cNvSpPr/>
          <p:nvPr/>
        </p:nvSpPr>
        <p:spPr>
          <a:xfrm>
            <a:off x="697200" y="1489140"/>
            <a:ext cx="2002592" cy="837635"/>
          </a:xfrm>
          <a:prstGeom prst="wedgeEllipseCallout">
            <a:avLst>
              <a:gd name="adj1" fmla="val 27693"/>
              <a:gd name="adj2" fmla="val 7411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dirty="0" smtClean="0">
                <a:solidFill>
                  <a:sysClr val="windowText" lastClr="000000"/>
                </a:solidFill>
                <a:latin typeface="HG丸ｺﾞｼｯｸM-PRO" panose="020F0600000000000000" pitchFamily="50" charset="-128"/>
                <a:ea typeface="HG丸ｺﾞｼｯｸM-PRO" panose="020F0600000000000000" pitchFamily="50" charset="-128"/>
              </a:rPr>
              <a:t>ふり返ってみよう</a:t>
            </a:r>
            <a:r>
              <a:rPr lang="en-US" altLang="ja-JP" b="1" dirty="0" smtClean="0">
                <a:solidFill>
                  <a:sysClr val="windowText" lastClr="000000"/>
                </a:solidFill>
                <a:latin typeface="HG丸ｺﾞｼｯｸM-PRO" panose="020F0600000000000000" pitchFamily="50" charset="-128"/>
                <a:ea typeface="HG丸ｺﾞｼｯｸM-PRO" panose="020F0600000000000000" pitchFamily="50" charset="-128"/>
              </a:rPr>
              <a:t>!</a:t>
            </a:r>
            <a:endParaRPr lang="ja-JP" altLang="en-US" b="1" dirty="0">
              <a:solidFill>
                <a:sysClr val="windowText" lastClr="000000"/>
              </a:solidFill>
              <a:latin typeface="HG丸ｺﾞｼｯｸM-PRO" panose="020F0600000000000000" pitchFamily="50" charset="-128"/>
              <a:ea typeface="HG丸ｺﾞｼｯｸM-PRO" panose="020F0600000000000000" pitchFamily="50" charset="-128"/>
            </a:endParaRPr>
          </a:p>
        </p:txBody>
      </p:sp>
      <p:sp>
        <p:nvSpPr>
          <p:cNvPr id="4" name="フッター プレースホルダー 3"/>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29378609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0" y="2690"/>
            <a:ext cx="9144000" cy="9807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1200" dirty="0" smtClean="0">
                <a:solidFill>
                  <a:prstClr val="black"/>
                </a:solidFill>
                <a:latin typeface="HGPｺﾞｼｯｸE" panose="020B0900000000000000" pitchFamily="50" charset="-128"/>
                <a:ea typeface="HGPｺﾞｼｯｸE" panose="020B0900000000000000" pitchFamily="50" charset="-128"/>
              </a:rPr>
              <a:t>                                                                                                   </a:t>
            </a:r>
            <a:endParaRPr lang="en-US" altLang="ja-JP" sz="1400" dirty="0" smtClean="0">
              <a:solidFill>
                <a:prstClr val="black"/>
              </a:solidFill>
              <a:latin typeface="HGPｺﾞｼｯｸE" panose="020B0900000000000000" pitchFamily="50" charset="-128"/>
              <a:ea typeface="HGPｺﾞｼｯｸE" panose="020B0900000000000000" pitchFamily="50" charset="-128"/>
            </a:endParaRPr>
          </a:p>
          <a:p>
            <a:pPr eaLnBrk="0" fontAlgn="base" hangingPunct="0">
              <a:spcBef>
                <a:spcPct val="0"/>
              </a:spcBef>
              <a:spcAft>
                <a:spcPct val="0"/>
              </a:spcAft>
            </a:pPr>
            <a:r>
              <a:rPr lang="en-US" altLang="ja-JP" sz="4400" dirty="0" smtClean="0">
                <a:solidFill>
                  <a:prstClr val="black"/>
                </a:solidFill>
                <a:latin typeface="HGPｺﾞｼｯｸE" panose="020B0900000000000000" pitchFamily="50" charset="-128"/>
                <a:ea typeface="HGPｺﾞｼｯｸE" panose="020B0900000000000000" pitchFamily="50" charset="-128"/>
              </a:rPr>
              <a:t>3-</a:t>
            </a:r>
            <a:r>
              <a:rPr lang="ja-JP" altLang="en-US" sz="4400" dirty="0">
                <a:solidFill>
                  <a:prstClr val="black"/>
                </a:solidFill>
                <a:latin typeface="HGPｺﾞｼｯｸE" panose="020B0900000000000000" pitchFamily="50" charset="-128"/>
                <a:ea typeface="HGPｺﾞｼｯｸE" panose="020B0900000000000000" pitchFamily="50" charset="-128"/>
              </a:rPr>
              <a:t>①</a:t>
            </a:r>
            <a:r>
              <a:rPr lang="en-US" altLang="ja-JP" sz="4400" dirty="0" smtClean="0">
                <a:solidFill>
                  <a:prstClr val="black"/>
                </a:solidFill>
                <a:latin typeface="HGPｺﾞｼｯｸE" panose="020B0900000000000000" pitchFamily="50" charset="-128"/>
                <a:ea typeface="HGPｺﾞｼｯｸE" panose="020B0900000000000000" pitchFamily="50" charset="-128"/>
              </a:rPr>
              <a:t>.</a:t>
            </a:r>
            <a:r>
              <a:rPr lang="ja-JP" altLang="en-US" sz="4400" dirty="0" smtClean="0">
                <a:solidFill>
                  <a:prstClr val="black"/>
                </a:solidFill>
                <a:latin typeface="HGPｺﾞｼｯｸE" panose="020B0900000000000000" pitchFamily="50" charset="-128"/>
                <a:ea typeface="HGPｺﾞｼｯｸE" panose="020B0900000000000000" pitchFamily="50" charset="-128"/>
              </a:rPr>
              <a:t>情報の収集・方法の検討</a:t>
            </a:r>
            <a:endParaRPr lang="en-US" altLang="ja-JP" sz="4400" dirty="0" smtClean="0">
              <a:solidFill>
                <a:prstClr val="black"/>
              </a:solidFill>
              <a:latin typeface="HGPｺﾞｼｯｸE" panose="020B0900000000000000" pitchFamily="50" charset="-128"/>
              <a:ea typeface="HGPｺﾞｼｯｸE" panose="020B0900000000000000" pitchFamily="50" charset="-128"/>
            </a:endParaRPr>
          </a:p>
        </p:txBody>
      </p:sp>
      <p:sp>
        <p:nvSpPr>
          <p:cNvPr id="6" name="角丸四角形 5"/>
          <p:cNvSpPr/>
          <p:nvPr/>
        </p:nvSpPr>
        <p:spPr>
          <a:xfrm>
            <a:off x="224644" y="1307024"/>
            <a:ext cx="8694712" cy="2376264"/>
          </a:xfrm>
          <a:prstGeom prst="roundRect">
            <a:avLst/>
          </a:prstGeom>
          <a:solidFill>
            <a:schemeClr val="tx2">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200" dirty="0">
              <a:solidFill>
                <a:schemeClr val="tx1"/>
              </a:solidFill>
              <a:latin typeface="HG丸ｺﾞｼｯｸM-PRO" pitchFamily="50" charset="-128"/>
              <a:ea typeface="HG丸ｺﾞｼｯｸM-PRO" pitchFamily="50" charset="-128"/>
            </a:endParaRPr>
          </a:p>
        </p:txBody>
      </p:sp>
      <p:sp>
        <p:nvSpPr>
          <p:cNvPr id="7" name="テキスト ボックス 6"/>
          <p:cNvSpPr txBox="1"/>
          <p:nvPr/>
        </p:nvSpPr>
        <p:spPr>
          <a:xfrm>
            <a:off x="251520" y="1460082"/>
            <a:ext cx="8694712" cy="1046440"/>
          </a:xfrm>
          <a:prstGeom prst="rect">
            <a:avLst/>
          </a:prstGeom>
          <a:noFill/>
        </p:spPr>
        <p:txBody>
          <a:bodyPr wrap="square" rtlCol="0">
            <a:spAutoFit/>
          </a:bodyPr>
          <a:lstStyle/>
          <a:p>
            <a:r>
              <a:rPr lang="ja-JP" altLang="en-US" sz="2200" b="1" dirty="0" smtClean="0">
                <a:solidFill>
                  <a:schemeClr val="bg1"/>
                </a:solidFill>
                <a:latin typeface="HG丸ｺﾞｼｯｸM-PRO" pitchFamily="50" charset="-128"/>
                <a:ea typeface="HG丸ｺﾞｼｯｸM-PRO" pitchFamily="50" charset="-128"/>
              </a:rPr>
              <a:t>目的</a:t>
            </a:r>
            <a:r>
              <a:rPr lang="ja-JP" altLang="en-US" sz="2200" b="1" dirty="0">
                <a:solidFill>
                  <a:schemeClr val="bg1"/>
                </a:solidFill>
                <a:latin typeface="HG丸ｺﾞｼｯｸM-PRO" pitchFamily="50" charset="-128"/>
                <a:ea typeface="HG丸ｺﾞｼｯｸM-PRO" pitchFamily="50" charset="-128"/>
              </a:rPr>
              <a:t>に</a:t>
            </a:r>
            <a:r>
              <a:rPr lang="ja-JP" altLang="en-US" sz="2200" b="1" dirty="0" smtClean="0">
                <a:solidFill>
                  <a:schemeClr val="bg1"/>
                </a:solidFill>
                <a:latin typeface="HG丸ｺﾞｼｯｸM-PRO" pitchFamily="50" charset="-128"/>
                <a:ea typeface="HG丸ｺﾞｼｯｸM-PRO" pitchFamily="50" charset="-128"/>
              </a:rPr>
              <a:t>あったモノ・</a:t>
            </a:r>
            <a:r>
              <a:rPr lang="ja-JP" altLang="en-US" sz="2200" b="1" dirty="0">
                <a:solidFill>
                  <a:schemeClr val="bg1"/>
                </a:solidFill>
                <a:latin typeface="HG丸ｺﾞｼｯｸM-PRO" pitchFamily="50" charset="-128"/>
                <a:ea typeface="HG丸ｺﾞｼｯｸM-PRO" pitchFamily="50" charset="-128"/>
              </a:rPr>
              <a:t>サービスの購入には、情報の収集・整理が</a:t>
            </a:r>
            <a:r>
              <a:rPr lang="ja-JP" altLang="en-US" sz="2200" b="1" dirty="0" smtClean="0">
                <a:solidFill>
                  <a:schemeClr val="bg1"/>
                </a:solidFill>
                <a:latin typeface="HG丸ｺﾞｼｯｸM-PRO" pitchFamily="50" charset="-128"/>
                <a:ea typeface="HG丸ｺﾞｼｯｸM-PRO" pitchFamily="50" charset="-128"/>
              </a:rPr>
              <a:t>必要</a:t>
            </a:r>
          </a:p>
          <a:p>
            <a:r>
              <a:rPr lang="ja-JP" altLang="en-US" sz="2200" b="1" dirty="0">
                <a:solidFill>
                  <a:schemeClr val="bg1"/>
                </a:solidFill>
                <a:latin typeface="HG丸ｺﾞｼｯｸM-PRO" pitchFamily="50" charset="-128"/>
                <a:ea typeface="HG丸ｺﾞｼｯｸM-PRO" pitchFamily="50" charset="-128"/>
              </a:rPr>
              <a:t>　</a:t>
            </a:r>
            <a:r>
              <a:rPr lang="ja-JP" altLang="en-US" sz="2200" b="1" dirty="0" smtClean="0">
                <a:solidFill>
                  <a:schemeClr val="bg1"/>
                </a:solidFill>
                <a:latin typeface="HG丸ｺﾞｼｯｸM-PRO" pitchFamily="50" charset="-128"/>
                <a:ea typeface="HG丸ｺﾞｼｯｸM-PRO" pitchFamily="50" charset="-128"/>
              </a:rPr>
              <a:t>　</a:t>
            </a:r>
            <a:r>
              <a:rPr lang="ja-JP" altLang="en-US" sz="4000" b="1" dirty="0" smtClean="0">
                <a:solidFill>
                  <a:schemeClr val="bg1"/>
                </a:solidFill>
                <a:latin typeface="HG丸ｺﾞｼｯｸM-PRO" pitchFamily="50" charset="-128"/>
                <a:ea typeface="HG丸ｺﾞｼｯｸM-PRO" pitchFamily="50" charset="-128"/>
              </a:rPr>
              <a:t>⇓</a:t>
            </a:r>
            <a:r>
              <a:rPr lang="ja-JP" altLang="en-US" sz="2200" b="1" dirty="0" smtClean="0">
                <a:solidFill>
                  <a:schemeClr val="bg1"/>
                </a:solidFill>
                <a:latin typeface="HG丸ｺﾞｼｯｸM-PRO" pitchFamily="50" charset="-128"/>
                <a:ea typeface="HG丸ｺﾞｼｯｸM-PRO" pitchFamily="50" charset="-128"/>
              </a:rPr>
              <a:t>　　</a:t>
            </a:r>
            <a:r>
              <a:rPr lang="ja-JP" altLang="en-US" sz="2800" b="1" dirty="0" smtClean="0">
                <a:solidFill>
                  <a:srgbClr val="FFFF00"/>
                </a:solidFill>
                <a:latin typeface="HG丸ｺﾞｼｯｸM-PRO" pitchFamily="50" charset="-128"/>
                <a:ea typeface="HG丸ｺﾞｼｯｸM-PRO" pitchFamily="50" charset="-128"/>
              </a:rPr>
              <a:t>集めたい情報</a:t>
            </a:r>
            <a:endParaRPr lang="ja-JP" altLang="en-US" sz="2800" b="1" dirty="0">
              <a:solidFill>
                <a:srgbClr val="FFFF00"/>
              </a:solidFill>
              <a:latin typeface="HG丸ｺﾞｼｯｸM-PRO" pitchFamily="50" charset="-128"/>
              <a:ea typeface="HG丸ｺﾞｼｯｸM-PRO" pitchFamily="50" charset="-128"/>
            </a:endParaRPr>
          </a:p>
        </p:txBody>
      </p:sp>
      <p:grpSp>
        <p:nvGrpSpPr>
          <p:cNvPr id="16" name="グループ化 15"/>
          <p:cNvGrpSpPr/>
          <p:nvPr/>
        </p:nvGrpSpPr>
        <p:grpSpPr>
          <a:xfrm>
            <a:off x="308605" y="2478290"/>
            <a:ext cx="1702283" cy="1085899"/>
            <a:chOff x="474440" y="2506480"/>
            <a:chExt cx="1387071" cy="792089"/>
          </a:xfrm>
        </p:grpSpPr>
        <p:sp>
          <p:nvSpPr>
            <p:cNvPr id="10" name="円/楕円 9"/>
            <p:cNvSpPr/>
            <p:nvPr/>
          </p:nvSpPr>
          <p:spPr>
            <a:xfrm>
              <a:off x="474440" y="2506480"/>
              <a:ext cx="1217240" cy="792089"/>
            </a:xfrm>
            <a:prstGeom prst="ellipse">
              <a:avLst/>
            </a:prstGeom>
            <a:solidFill>
              <a:schemeClr val="accent2">
                <a:lumMod val="20000"/>
                <a:lumOff val="80000"/>
              </a:schemeClr>
            </a:solid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latin typeface="HGP創英角ｺﾞｼｯｸUB" pitchFamily="50" charset="-128"/>
                <a:ea typeface="HGP創英角ｺﾞｼｯｸUB" pitchFamily="50" charset="-128"/>
              </a:endParaRPr>
            </a:p>
          </p:txBody>
        </p:sp>
        <p:sp>
          <p:nvSpPr>
            <p:cNvPr id="13" name="テキスト ボックス 12"/>
            <p:cNvSpPr txBox="1"/>
            <p:nvPr/>
          </p:nvSpPr>
          <p:spPr>
            <a:xfrm>
              <a:off x="781391" y="2691146"/>
              <a:ext cx="1080120" cy="336753"/>
            </a:xfrm>
            <a:prstGeom prst="rect">
              <a:avLst/>
            </a:prstGeom>
            <a:noFill/>
            <a:ln w="9525">
              <a:noFill/>
            </a:ln>
          </p:spPr>
          <p:txBody>
            <a:bodyPr wrap="square" rtlCol="0">
              <a:spAutoFit/>
            </a:bodyPr>
            <a:lstStyle/>
            <a:p>
              <a:r>
                <a:rPr kumimoji="1" lang="ja-JP" altLang="en-US" sz="2400" dirty="0" smtClean="0">
                  <a:latin typeface="HGP創英角ｺﾞｼｯｸUB" pitchFamily="50" charset="-128"/>
                  <a:ea typeface="HGP創英角ｺﾞｼｯｸUB" pitchFamily="50" charset="-128"/>
                </a:rPr>
                <a:t>品質</a:t>
              </a:r>
              <a:endParaRPr kumimoji="1" lang="ja-JP" altLang="en-US" sz="2400" dirty="0">
                <a:latin typeface="HGP創英角ｺﾞｼｯｸUB" pitchFamily="50" charset="-128"/>
                <a:ea typeface="HGP創英角ｺﾞｼｯｸUB" pitchFamily="50" charset="-128"/>
              </a:endParaRPr>
            </a:p>
          </p:txBody>
        </p:sp>
      </p:grpSp>
      <p:grpSp>
        <p:nvGrpSpPr>
          <p:cNvPr id="20" name="グループ化 19"/>
          <p:cNvGrpSpPr/>
          <p:nvPr/>
        </p:nvGrpSpPr>
        <p:grpSpPr>
          <a:xfrm>
            <a:off x="1960645" y="2469768"/>
            <a:ext cx="1613939" cy="1085899"/>
            <a:chOff x="474440" y="2506480"/>
            <a:chExt cx="1315086" cy="792089"/>
          </a:xfrm>
        </p:grpSpPr>
        <p:sp>
          <p:nvSpPr>
            <p:cNvPr id="21" name="円/楕円 20"/>
            <p:cNvSpPr/>
            <p:nvPr/>
          </p:nvSpPr>
          <p:spPr>
            <a:xfrm>
              <a:off x="474440" y="2506480"/>
              <a:ext cx="1217240" cy="792089"/>
            </a:xfrm>
            <a:prstGeom prst="ellipse">
              <a:avLst/>
            </a:prstGeom>
            <a:solidFill>
              <a:schemeClr val="accent2">
                <a:lumMod val="20000"/>
                <a:lumOff val="80000"/>
              </a:schemeClr>
            </a:solid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latin typeface="HGP創英角ｺﾞｼｯｸUB" pitchFamily="50" charset="-128"/>
                <a:ea typeface="HGP創英角ｺﾞｼｯｸUB" pitchFamily="50" charset="-128"/>
              </a:endParaRPr>
            </a:p>
          </p:txBody>
        </p:sp>
        <p:sp>
          <p:nvSpPr>
            <p:cNvPr id="22" name="テキスト ボックス 21"/>
            <p:cNvSpPr txBox="1"/>
            <p:nvPr/>
          </p:nvSpPr>
          <p:spPr>
            <a:xfrm>
              <a:off x="709406" y="2691146"/>
              <a:ext cx="1080120" cy="336753"/>
            </a:xfrm>
            <a:prstGeom prst="rect">
              <a:avLst/>
            </a:prstGeom>
            <a:noFill/>
            <a:ln w="9525">
              <a:noFill/>
            </a:ln>
          </p:spPr>
          <p:txBody>
            <a:bodyPr wrap="square" rtlCol="0">
              <a:spAutoFit/>
            </a:bodyPr>
            <a:lstStyle/>
            <a:p>
              <a:r>
                <a:rPr lang="ja-JP" altLang="en-US" sz="2400" dirty="0" smtClean="0">
                  <a:latin typeface="HGP創英角ｺﾞｼｯｸUB" pitchFamily="50" charset="-128"/>
                  <a:ea typeface="HGP創英角ｺﾞｼｯｸUB" pitchFamily="50" charset="-128"/>
                </a:rPr>
                <a:t>機能</a:t>
              </a:r>
              <a:endParaRPr kumimoji="1" lang="ja-JP" altLang="en-US" sz="2400" dirty="0">
                <a:latin typeface="HGP創英角ｺﾞｼｯｸUB" pitchFamily="50" charset="-128"/>
                <a:ea typeface="HGP創英角ｺﾞｼｯｸUB" pitchFamily="50" charset="-128"/>
              </a:endParaRPr>
            </a:p>
          </p:txBody>
        </p:sp>
      </p:grpSp>
      <p:grpSp>
        <p:nvGrpSpPr>
          <p:cNvPr id="23" name="グループ化 22"/>
          <p:cNvGrpSpPr/>
          <p:nvPr/>
        </p:nvGrpSpPr>
        <p:grpSpPr>
          <a:xfrm>
            <a:off x="5249445" y="2472976"/>
            <a:ext cx="1493857" cy="1085899"/>
            <a:chOff x="474440" y="2506480"/>
            <a:chExt cx="1217240" cy="792089"/>
          </a:xfrm>
        </p:grpSpPr>
        <p:sp>
          <p:nvSpPr>
            <p:cNvPr id="24" name="円/楕円 23"/>
            <p:cNvSpPr/>
            <p:nvPr/>
          </p:nvSpPr>
          <p:spPr>
            <a:xfrm>
              <a:off x="474440" y="2506480"/>
              <a:ext cx="1217240" cy="792089"/>
            </a:xfrm>
            <a:prstGeom prst="ellipse">
              <a:avLst/>
            </a:prstGeom>
            <a:solidFill>
              <a:schemeClr val="accent2">
                <a:lumMod val="20000"/>
                <a:lumOff val="80000"/>
              </a:schemeClr>
            </a:solid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latin typeface="HGP創英角ｺﾞｼｯｸUB" pitchFamily="50" charset="-128"/>
                <a:ea typeface="HGP創英角ｺﾞｼｯｸUB" pitchFamily="50" charset="-128"/>
              </a:endParaRPr>
            </a:p>
          </p:txBody>
        </p:sp>
        <p:sp>
          <p:nvSpPr>
            <p:cNvPr id="25" name="テキスト ボックス 24"/>
            <p:cNvSpPr txBox="1"/>
            <p:nvPr/>
          </p:nvSpPr>
          <p:spPr>
            <a:xfrm>
              <a:off x="611560" y="2637344"/>
              <a:ext cx="1080120" cy="516354"/>
            </a:xfrm>
            <a:prstGeom prst="rect">
              <a:avLst/>
            </a:prstGeom>
            <a:noFill/>
            <a:ln w="9525">
              <a:noFill/>
            </a:ln>
          </p:spPr>
          <p:txBody>
            <a:bodyPr wrap="square" rtlCol="0">
              <a:spAutoFit/>
            </a:bodyPr>
            <a:lstStyle/>
            <a:p>
              <a:r>
                <a:rPr lang="ja-JP" altLang="en-US" sz="2000" dirty="0" smtClean="0">
                  <a:latin typeface="HGP創英角ｺﾞｼｯｸUB" pitchFamily="50" charset="-128"/>
                  <a:ea typeface="HGP創英角ｺﾞｼｯｸUB" pitchFamily="50" charset="-128"/>
                </a:rPr>
                <a:t>アフター</a:t>
              </a:r>
            </a:p>
            <a:p>
              <a:r>
                <a:rPr lang="ja-JP" altLang="en-US" sz="2000" dirty="0" smtClean="0">
                  <a:latin typeface="HGP創英角ｺﾞｼｯｸUB" pitchFamily="50" charset="-128"/>
                  <a:ea typeface="HGP創英角ｺﾞｼｯｸUB" pitchFamily="50" charset="-128"/>
                </a:rPr>
                <a:t>サービス</a:t>
              </a:r>
              <a:endParaRPr kumimoji="1" lang="ja-JP" altLang="en-US" sz="2000" dirty="0">
                <a:latin typeface="HGP創英角ｺﾞｼｯｸUB" pitchFamily="50" charset="-128"/>
                <a:ea typeface="HGP創英角ｺﾞｼｯｸUB" pitchFamily="50" charset="-128"/>
              </a:endParaRPr>
            </a:p>
          </p:txBody>
        </p:sp>
      </p:grpSp>
      <p:grpSp>
        <p:nvGrpSpPr>
          <p:cNvPr id="26" name="グループ化 25"/>
          <p:cNvGrpSpPr/>
          <p:nvPr/>
        </p:nvGrpSpPr>
        <p:grpSpPr>
          <a:xfrm>
            <a:off x="3574585" y="2504959"/>
            <a:ext cx="1593505" cy="1085899"/>
            <a:chOff x="585703" y="2464868"/>
            <a:chExt cx="1298436" cy="792089"/>
          </a:xfrm>
        </p:grpSpPr>
        <p:sp>
          <p:nvSpPr>
            <p:cNvPr id="27" name="円/楕円 26"/>
            <p:cNvSpPr/>
            <p:nvPr/>
          </p:nvSpPr>
          <p:spPr>
            <a:xfrm>
              <a:off x="585703" y="2464868"/>
              <a:ext cx="1217240" cy="792089"/>
            </a:xfrm>
            <a:prstGeom prst="ellipse">
              <a:avLst/>
            </a:prstGeom>
            <a:solidFill>
              <a:schemeClr val="accent2">
                <a:lumMod val="20000"/>
                <a:lumOff val="80000"/>
              </a:schemeClr>
            </a:solid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latin typeface="HGP創英角ｺﾞｼｯｸUB" pitchFamily="50" charset="-128"/>
                <a:ea typeface="HGP創英角ｺﾞｼｯｸUB" pitchFamily="50" charset="-128"/>
              </a:endParaRPr>
            </a:p>
          </p:txBody>
        </p:sp>
        <p:sp>
          <p:nvSpPr>
            <p:cNvPr id="28" name="テキスト ボックス 27"/>
            <p:cNvSpPr txBox="1"/>
            <p:nvPr/>
          </p:nvSpPr>
          <p:spPr>
            <a:xfrm>
              <a:off x="804019" y="2691146"/>
              <a:ext cx="1080120" cy="336753"/>
            </a:xfrm>
            <a:prstGeom prst="rect">
              <a:avLst/>
            </a:prstGeom>
            <a:noFill/>
            <a:ln w="9525">
              <a:noFill/>
            </a:ln>
          </p:spPr>
          <p:txBody>
            <a:bodyPr wrap="square" rtlCol="0">
              <a:spAutoFit/>
            </a:bodyPr>
            <a:lstStyle/>
            <a:p>
              <a:r>
                <a:rPr kumimoji="1" lang="ja-JP" altLang="en-US" sz="2400" dirty="0" smtClean="0">
                  <a:latin typeface="HGP創英角ｺﾞｼｯｸUB" pitchFamily="50" charset="-128"/>
                  <a:ea typeface="HGP創英角ｺﾞｼｯｸUB" pitchFamily="50" charset="-128"/>
                </a:rPr>
                <a:t>価格</a:t>
              </a:r>
              <a:endParaRPr kumimoji="1" lang="ja-JP" altLang="en-US" sz="2400" dirty="0">
                <a:latin typeface="HGP創英角ｺﾞｼｯｸUB" pitchFamily="50" charset="-128"/>
                <a:ea typeface="HGP創英角ｺﾞｼｯｸUB" pitchFamily="50" charset="-128"/>
              </a:endParaRPr>
            </a:p>
          </p:txBody>
        </p:sp>
      </p:grpSp>
      <p:grpSp>
        <p:nvGrpSpPr>
          <p:cNvPr id="29" name="グループ化 28"/>
          <p:cNvGrpSpPr/>
          <p:nvPr/>
        </p:nvGrpSpPr>
        <p:grpSpPr>
          <a:xfrm>
            <a:off x="6897261" y="2458545"/>
            <a:ext cx="1496267" cy="1085899"/>
            <a:chOff x="474440" y="2506480"/>
            <a:chExt cx="1219203" cy="792089"/>
          </a:xfrm>
        </p:grpSpPr>
        <p:sp>
          <p:nvSpPr>
            <p:cNvPr id="30" name="円/楕円 29"/>
            <p:cNvSpPr/>
            <p:nvPr/>
          </p:nvSpPr>
          <p:spPr>
            <a:xfrm>
              <a:off x="474440" y="2506480"/>
              <a:ext cx="1217240" cy="792089"/>
            </a:xfrm>
            <a:prstGeom prst="ellipse">
              <a:avLst/>
            </a:prstGeom>
            <a:solidFill>
              <a:schemeClr val="accent2">
                <a:lumMod val="20000"/>
                <a:lumOff val="80000"/>
              </a:schemeClr>
            </a:solidFill>
            <a:ln w="95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latin typeface="HGP創英角ｺﾞｼｯｸUB" pitchFamily="50" charset="-128"/>
                <a:ea typeface="HGP創英角ｺﾞｼｯｸUB" pitchFamily="50" charset="-128"/>
              </a:endParaRPr>
            </a:p>
          </p:txBody>
        </p:sp>
        <p:sp>
          <p:nvSpPr>
            <p:cNvPr id="31" name="テキスト ボックス 30"/>
            <p:cNvSpPr txBox="1"/>
            <p:nvPr/>
          </p:nvSpPr>
          <p:spPr>
            <a:xfrm>
              <a:off x="613523" y="2637344"/>
              <a:ext cx="1080120" cy="516354"/>
            </a:xfrm>
            <a:prstGeom prst="rect">
              <a:avLst/>
            </a:prstGeom>
            <a:noFill/>
            <a:ln w="9525">
              <a:noFill/>
            </a:ln>
          </p:spPr>
          <p:txBody>
            <a:bodyPr wrap="square" rtlCol="0">
              <a:spAutoFit/>
            </a:bodyPr>
            <a:lstStyle/>
            <a:p>
              <a:r>
                <a:rPr lang="ja-JP" altLang="en-US" sz="2000" dirty="0" smtClean="0">
                  <a:latin typeface="HGP創英角ｺﾞｼｯｸUB" pitchFamily="50" charset="-128"/>
                  <a:ea typeface="HGP創英角ｺﾞｼｯｸUB" pitchFamily="50" charset="-128"/>
                </a:rPr>
                <a:t>環境への</a:t>
              </a:r>
            </a:p>
            <a:p>
              <a:r>
                <a:rPr lang="ja-JP" altLang="en-US" sz="2000" dirty="0">
                  <a:latin typeface="HGP創英角ｺﾞｼｯｸUB" pitchFamily="50" charset="-128"/>
                  <a:ea typeface="HGP創英角ｺﾞｼｯｸUB" pitchFamily="50" charset="-128"/>
                </a:rPr>
                <a:t>　</a:t>
              </a:r>
              <a:r>
                <a:rPr lang="ja-JP" altLang="en-US" sz="2000" dirty="0" smtClean="0">
                  <a:latin typeface="HGP創英角ｺﾞｼｯｸUB" pitchFamily="50" charset="-128"/>
                  <a:ea typeface="HGP創英角ｺﾞｼｯｸUB" pitchFamily="50" charset="-128"/>
                </a:rPr>
                <a:t>配慮</a:t>
              </a:r>
              <a:endParaRPr kumimoji="1" lang="ja-JP" altLang="en-US" sz="2000" dirty="0">
                <a:latin typeface="HGP創英角ｺﾞｼｯｸUB" pitchFamily="50" charset="-128"/>
                <a:ea typeface="HGP創英角ｺﾞｼｯｸUB" pitchFamily="50" charset="-128"/>
              </a:endParaRPr>
            </a:p>
          </p:txBody>
        </p:sp>
      </p:grpSp>
      <p:sp>
        <p:nvSpPr>
          <p:cNvPr id="17" name="テキスト ボックス 16"/>
          <p:cNvSpPr txBox="1"/>
          <p:nvPr/>
        </p:nvSpPr>
        <p:spPr>
          <a:xfrm>
            <a:off x="8451136" y="2980838"/>
            <a:ext cx="792088" cy="461665"/>
          </a:xfrm>
          <a:prstGeom prst="rect">
            <a:avLst/>
          </a:prstGeom>
          <a:noFill/>
          <a:ln>
            <a:noFill/>
          </a:ln>
        </p:spPr>
        <p:txBody>
          <a:bodyPr wrap="square" rtlCol="0">
            <a:spAutoFit/>
          </a:bodyPr>
          <a:lstStyle/>
          <a:p>
            <a:r>
              <a:rPr kumimoji="1" lang="ja-JP" altLang="en-US" sz="2400" dirty="0" smtClean="0">
                <a:latin typeface="HGP創英角ｺﾞｼｯｸUB" pitchFamily="50" charset="-128"/>
                <a:ea typeface="HGP創英角ｺﾞｼｯｸUB" pitchFamily="50" charset="-128"/>
              </a:rPr>
              <a:t>等</a:t>
            </a:r>
            <a:endParaRPr kumimoji="1" lang="ja-JP" altLang="en-US" sz="2400" dirty="0">
              <a:latin typeface="HGP創英角ｺﾞｼｯｸUB" pitchFamily="50" charset="-128"/>
              <a:ea typeface="HGP創英角ｺﾞｼｯｸUB" pitchFamily="50" charset="-128"/>
            </a:endParaRPr>
          </a:p>
        </p:txBody>
      </p:sp>
      <p:sp>
        <p:nvSpPr>
          <p:cNvPr id="19" name="角丸四角形 18"/>
          <p:cNvSpPr/>
          <p:nvPr/>
        </p:nvSpPr>
        <p:spPr>
          <a:xfrm>
            <a:off x="539386" y="3940850"/>
            <a:ext cx="8262997" cy="2664295"/>
          </a:xfrm>
          <a:prstGeom prst="roundRect">
            <a:avLst/>
          </a:prstGeom>
          <a:solidFill>
            <a:schemeClr val="accent3">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24" name="円/楕円 1023"/>
          <p:cNvSpPr/>
          <p:nvPr/>
        </p:nvSpPr>
        <p:spPr>
          <a:xfrm>
            <a:off x="323529" y="3933057"/>
            <a:ext cx="708889" cy="2679880"/>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smtClean="0">
                <a:solidFill>
                  <a:sysClr val="windowText" lastClr="000000"/>
                </a:solidFill>
                <a:latin typeface="HG丸ｺﾞｼｯｸM-PRO" pitchFamily="50" charset="-128"/>
                <a:ea typeface="HG丸ｺﾞｼｯｸM-PRO" pitchFamily="50" charset="-128"/>
              </a:rPr>
              <a:t>情報</a:t>
            </a:r>
            <a:endParaRPr kumimoji="1" lang="ja-JP" altLang="en-US" sz="2800" dirty="0">
              <a:solidFill>
                <a:sysClr val="windowText" lastClr="000000"/>
              </a:solidFill>
              <a:latin typeface="HG丸ｺﾞｼｯｸM-PRO" pitchFamily="50" charset="-128"/>
              <a:ea typeface="HG丸ｺﾞｼｯｸM-PRO" pitchFamily="50" charset="-128"/>
            </a:endParaRPr>
          </a:p>
        </p:txBody>
      </p:sp>
      <p:sp>
        <p:nvSpPr>
          <p:cNvPr id="1025" name="テキスト ボックス 1024"/>
          <p:cNvSpPr txBox="1"/>
          <p:nvPr/>
        </p:nvSpPr>
        <p:spPr>
          <a:xfrm>
            <a:off x="1087864" y="4056643"/>
            <a:ext cx="2005971" cy="307777"/>
          </a:xfrm>
          <a:prstGeom prst="rect">
            <a:avLst/>
          </a:prstGeom>
          <a:noFill/>
        </p:spPr>
        <p:txBody>
          <a:bodyPr wrap="square" rtlCol="0">
            <a:spAutoFit/>
          </a:bodyPr>
          <a:lstStyle/>
          <a:p>
            <a:r>
              <a:rPr lang="ja-JP" altLang="en-US" sz="1400" dirty="0" smtClean="0">
                <a:latin typeface="HG丸ｺﾞｼｯｸM-PRO" pitchFamily="50" charset="-128"/>
                <a:ea typeface="HG丸ｺﾞｼｯｸM-PRO" pitchFamily="50" charset="-128"/>
              </a:rPr>
              <a:t>友達や家族からの情報</a:t>
            </a:r>
            <a:endParaRPr kumimoji="1" lang="ja-JP" altLang="en-US" sz="1400" dirty="0">
              <a:latin typeface="HG丸ｺﾞｼｯｸM-PRO" pitchFamily="50" charset="-128"/>
              <a:ea typeface="HG丸ｺﾞｼｯｸM-PRO" pitchFamily="50" charset="-128"/>
            </a:endParaRPr>
          </a:p>
        </p:txBody>
      </p:sp>
      <p:sp>
        <p:nvSpPr>
          <p:cNvPr id="36" name="テキスト ボックス 35"/>
          <p:cNvSpPr txBox="1"/>
          <p:nvPr/>
        </p:nvSpPr>
        <p:spPr>
          <a:xfrm>
            <a:off x="3000564" y="4653246"/>
            <a:ext cx="1668187" cy="523220"/>
          </a:xfrm>
          <a:prstGeom prst="rect">
            <a:avLst/>
          </a:prstGeom>
          <a:noFill/>
        </p:spPr>
        <p:txBody>
          <a:bodyPr wrap="square" rtlCol="0">
            <a:spAutoFit/>
          </a:bodyPr>
          <a:lstStyle/>
          <a:p>
            <a:r>
              <a:rPr lang="ja-JP" altLang="en-US" sz="1400" dirty="0" smtClean="0">
                <a:latin typeface="HG丸ｺﾞｼｯｸM-PRO" pitchFamily="50" charset="-128"/>
                <a:ea typeface="HG丸ｺﾞｼｯｸM-PRO" pitchFamily="50" charset="-128"/>
              </a:rPr>
              <a:t>テレビ</a:t>
            </a:r>
          </a:p>
          <a:p>
            <a:r>
              <a:rPr lang="ja-JP" altLang="en-US" sz="1400" dirty="0" smtClean="0">
                <a:latin typeface="HG丸ｺﾞｼｯｸM-PRO" pitchFamily="50" charset="-128"/>
                <a:ea typeface="HG丸ｺﾞｼｯｸM-PRO" pitchFamily="50" charset="-128"/>
              </a:rPr>
              <a:t>コマーシャル</a:t>
            </a:r>
            <a:endParaRPr kumimoji="1" lang="ja-JP" altLang="en-US" sz="1400" dirty="0">
              <a:latin typeface="HG丸ｺﾞｼｯｸM-PRO" pitchFamily="50" charset="-128"/>
              <a:ea typeface="HG丸ｺﾞｼｯｸM-PRO" pitchFamily="50" charset="-128"/>
            </a:endParaRPr>
          </a:p>
        </p:txBody>
      </p:sp>
      <p:sp>
        <p:nvSpPr>
          <p:cNvPr id="37" name="テキスト ボックス 36"/>
          <p:cNvSpPr txBox="1"/>
          <p:nvPr/>
        </p:nvSpPr>
        <p:spPr>
          <a:xfrm>
            <a:off x="1246023" y="5272998"/>
            <a:ext cx="2005971" cy="307777"/>
          </a:xfrm>
          <a:prstGeom prst="rect">
            <a:avLst/>
          </a:prstGeom>
          <a:noFill/>
        </p:spPr>
        <p:txBody>
          <a:bodyPr wrap="square" rtlCol="0">
            <a:spAutoFit/>
          </a:bodyPr>
          <a:lstStyle/>
          <a:p>
            <a:r>
              <a:rPr lang="ja-JP" altLang="en-US" sz="1400" dirty="0" smtClean="0">
                <a:latin typeface="HG丸ｺﾞｼｯｸM-PRO" pitchFamily="50" charset="-128"/>
                <a:ea typeface="HG丸ｺﾞｼｯｸM-PRO" pitchFamily="50" charset="-128"/>
              </a:rPr>
              <a:t>販売員の説明</a:t>
            </a:r>
            <a:endParaRPr kumimoji="1" lang="ja-JP" altLang="en-US" sz="1400" dirty="0">
              <a:latin typeface="HG丸ｺﾞｼｯｸM-PRO" pitchFamily="50" charset="-128"/>
              <a:ea typeface="HG丸ｺﾞｼｯｸM-PRO" pitchFamily="50" charset="-128"/>
            </a:endParaRPr>
          </a:p>
        </p:txBody>
      </p:sp>
      <p:sp>
        <p:nvSpPr>
          <p:cNvPr id="38" name="テキスト ボックス 37"/>
          <p:cNvSpPr txBox="1"/>
          <p:nvPr/>
        </p:nvSpPr>
        <p:spPr>
          <a:xfrm>
            <a:off x="4388824" y="5378557"/>
            <a:ext cx="2005971" cy="523220"/>
          </a:xfrm>
          <a:prstGeom prst="rect">
            <a:avLst/>
          </a:prstGeom>
          <a:noFill/>
        </p:spPr>
        <p:txBody>
          <a:bodyPr wrap="square" rtlCol="0">
            <a:spAutoFit/>
          </a:bodyPr>
          <a:lstStyle/>
          <a:p>
            <a:r>
              <a:rPr lang="ja-JP" altLang="en-US" sz="1400" dirty="0" smtClean="0">
                <a:latin typeface="HG丸ｺﾞｼｯｸM-PRO" pitchFamily="50" charset="-128"/>
                <a:ea typeface="HG丸ｺﾞｼｯｸM-PRO" pitchFamily="50" charset="-128"/>
              </a:rPr>
              <a:t>インターネットを</a:t>
            </a:r>
          </a:p>
          <a:p>
            <a:r>
              <a:rPr lang="ja-JP" altLang="en-US" sz="1400" dirty="0" smtClean="0">
                <a:latin typeface="HG丸ｺﾞｼｯｸM-PRO" pitchFamily="50" charset="-128"/>
                <a:ea typeface="HG丸ｺﾞｼｯｸM-PRO" pitchFamily="50" charset="-128"/>
              </a:rPr>
              <a:t>利用した情報検索</a:t>
            </a:r>
            <a:endParaRPr kumimoji="1" lang="ja-JP" altLang="en-US" sz="1400" dirty="0">
              <a:latin typeface="HG丸ｺﾞｼｯｸM-PRO" pitchFamily="50" charset="-128"/>
              <a:ea typeface="HG丸ｺﾞｼｯｸM-PRO" pitchFamily="50" charset="-128"/>
            </a:endParaRPr>
          </a:p>
        </p:txBody>
      </p:sp>
      <p:sp>
        <p:nvSpPr>
          <p:cNvPr id="41" name="テキスト ボックス 40"/>
          <p:cNvSpPr txBox="1"/>
          <p:nvPr/>
        </p:nvSpPr>
        <p:spPr>
          <a:xfrm>
            <a:off x="4608873" y="4045631"/>
            <a:ext cx="2005971" cy="523220"/>
          </a:xfrm>
          <a:prstGeom prst="rect">
            <a:avLst/>
          </a:prstGeom>
          <a:noFill/>
        </p:spPr>
        <p:txBody>
          <a:bodyPr wrap="square" rtlCol="0">
            <a:spAutoFit/>
          </a:bodyPr>
          <a:lstStyle/>
          <a:p>
            <a:r>
              <a:rPr lang="ja-JP" altLang="en-US" sz="1400" dirty="0" smtClean="0">
                <a:latin typeface="HG丸ｺﾞｼｯｸM-PRO" pitchFamily="50" charset="-128"/>
                <a:ea typeface="HG丸ｺﾞｼｯｸM-PRO" pitchFamily="50" charset="-128"/>
              </a:rPr>
              <a:t>商品についている</a:t>
            </a:r>
          </a:p>
          <a:p>
            <a:r>
              <a:rPr lang="ja-JP" altLang="en-US" sz="1400" dirty="0" smtClean="0">
                <a:latin typeface="HG丸ｺﾞｼｯｸM-PRO" pitchFamily="50" charset="-128"/>
                <a:ea typeface="HG丸ｺﾞｼｯｸM-PRO" pitchFamily="50" charset="-128"/>
              </a:rPr>
              <a:t>表示やマーク</a:t>
            </a:r>
            <a:endParaRPr kumimoji="1" lang="ja-JP" altLang="en-US" sz="1400" dirty="0">
              <a:latin typeface="HG丸ｺﾞｼｯｸM-PRO" pitchFamily="50" charset="-128"/>
              <a:ea typeface="HG丸ｺﾞｼｯｸM-PRO" pitchFamily="50" charset="-128"/>
            </a:endParaRPr>
          </a:p>
        </p:txBody>
      </p:sp>
      <p:sp>
        <p:nvSpPr>
          <p:cNvPr id="42" name="テキスト ボックス 41"/>
          <p:cNvSpPr txBox="1"/>
          <p:nvPr/>
        </p:nvSpPr>
        <p:spPr>
          <a:xfrm>
            <a:off x="7205476" y="5563108"/>
            <a:ext cx="2005971" cy="307777"/>
          </a:xfrm>
          <a:prstGeom prst="rect">
            <a:avLst/>
          </a:prstGeom>
          <a:noFill/>
        </p:spPr>
        <p:txBody>
          <a:bodyPr wrap="square" rtlCol="0">
            <a:spAutoFit/>
          </a:bodyPr>
          <a:lstStyle/>
          <a:p>
            <a:r>
              <a:rPr lang="ja-JP" altLang="en-US" sz="1400" dirty="0" smtClean="0">
                <a:latin typeface="HG丸ｺﾞｼｯｸM-PRO" pitchFamily="50" charset="-128"/>
                <a:ea typeface="HG丸ｺﾞｼｯｸM-PRO" pitchFamily="50" charset="-128"/>
              </a:rPr>
              <a:t>公的機関の情報誌</a:t>
            </a:r>
            <a:endParaRPr kumimoji="1" lang="ja-JP" altLang="en-US" sz="1400" dirty="0">
              <a:latin typeface="HG丸ｺﾞｼｯｸM-PRO" pitchFamily="50" charset="-128"/>
              <a:ea typeface="HG丸ｺﾞｼｯｸM-PRO" pitchFamily="50" charset="-128"/>
            </a:endParaRPr>
          </a:p>
        </p:txBody>
      </p:sp>
      <p:sp>
        <p:nvSpPr>
          <p:cNvPr id="43" name="テキスト ボックス 42"/>
          <p:cNvSpPr txBox="1"/>
          <p:nvPr/>
        </p:nvSpPr>
        <p:spPr>
          <a:xfrm>
            <a:off x="7205477" y="6012695"/>
            <a:ext cx="1553345" cy="523220"/>
          </a:xfrm>
          <a:prstGeom prst="rect">
            <a:avLst/>
          </a:prstGeom>
          <a:noFill/>
        </p:spPr>
        <p:txBody>
          <a:bodyPr wrap="square" rtlCol="0">
            <a:spAutoFit/>
          </a:bodyPr>
          <a:lstStyle/>
          <a:p>
            <a:r>
              <a:rPr lang="ja-JP" altLang="en-US" sz="1400" dirty="0" smtClean="0">
                <a:latin typeface="HG丸ｺﾞｼｯｸM-PRO" pitchFamily="50" charset="-128"/>
                <a:ea typeface="HG丸ｺﾞｼｯｸM-PRO" pitchFamily="50" charset="-128"/>
              </a:rPr>
              <a:t>パンフレットや</a:t>
            </a:r>
          </a:p>
          <a:p>
            <a:r>
              <a:rPr lang="ja-JP" altLang="en-US" sz="1400" dirty="0" smtClean="0">
                <a:latin typeface="HG丸ｺﾞｼｯｸM-PRO" pitchFamily="50" charset="-128"/>
                <a:ea typeface="HG丸ｺﾞｼｯｸM-PRO" pitchFamily="50" charset="-128"/>
              </a:rPr>
              <a:t>カタログ</a:t>
            </a:r>
            <a:endParaRPr kumimoji="1" lang="ja-JP" altLang="en-US" sz="1400" dirty="0">
              <a:latin typeface="HG丸ｺﾞｼｯｸM-PRO" pitchFamily="50" charset="-128"/>
              <a:ea typeface="HG丸ｺﾞｼｯｸM-PRO" pitchFamily="50" charset="-128"/>
            </a:endParaRPr>
          </a:p>
        </p:txBody>
      </p:sp>
      <p:sp>
        <p:nvSpPr>
          <p:cNvPr id="44" name="テキスト ボックス 43"/>
          <p:cNvSpPr txBox="1"/>
          <p:nvPr/>
        </p:nvSpPr>
        <p:spPr>
          <a:xfrm>
            <a:off x="7324638" y="4042915"/>
            <a:ext cx="1285084" cy="523220"/>
          </a:xfrm>
          <a:prstGeom prst="rect">
            <a:avLst/>
          </a:prstGeom>
          <a:noFill/>
        </p:spPr>
        <p:txBody>
          <a:bodyPr wrap="square" rtlCol="0">
            <a:spAutoFit/>
          </a:bodyPr>
          <a:lstStyle/>
          <a:p>
            <a:r>
              <a:rPr lang="ja-JP" altLang="en-US" sz="1400" dirty="0">
                <a:latin typeface="HG丸ｺﾞｼｯｸM-PRO" pitchFamily="50" charset="-128"/>
                <a:ea typeface="HG丸ｺﾞｼｯｸM-PRO" pitchFamily="50" charset="-128"/>
              </a:rPr>
              <a:t>雑誌</a:t>
            </a:r>
            <a:r>
              <a:rPr lang="ja-JP" altLang="en-US" sz="1400" dirty="0" smtClean="0">
                <a:latin typeface="HG丸ｺﾞｼｯｸM-PRO" pitchFamily="50" charset="-128"/>
                <a:ea typeface="HG丸ｺﾞｼｯｸM-PRO" pitchFamily="50" charset="-128"/>
              </a:rPr>
              <a:t>や新聞の</a:t>
            </a:r>
          </a:p>
          <a:p>
            <a:r>
              <a:rPr lang="ja-JP" altLang="en-US" sz="1400" dirty="0" smtClean="0">
                <a:latin typeface="HG丸ｺﾞｼｯｸM-PRO" pitchFamily="50" charset="-128"/>
                <a:ea typeface="HG丸ｺﾞｼｯｸM-PRO" pitchFamily="50" charset="-128"/>
              </a:rPr>
              <a:t>記事や広告</a:t>
            </a:r>
            <a:endParaRPr kumimoji="1" lang="ja-JP" altLang="en-US" sz="1400" dirty="0">
              <a:latin typeface="HG丸ｺﾞｼｯｸM-PRO" pitchFamily="50" charset="-128"/>
              <a:ea typeface="HG丸ｺﾞｼｯｸM-PRO" pitchFamily="50" charset="-128"/>
            </a:endParaRPr>
          </a:p>
        </p:txBody>
      </p:sp>
      <p:pic>
        <p:nvPicPr>
          <p:cNvPr id="2050" name="Picture 2" descr="F:\消費生活センター　消費者教育\イラストいろいろ\book_catalog.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354398" y="5850774"/>
            <a:ext cx="720080" cy="720080"/>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F:\消費生活センター　消費者教育\イラストいろいろ\tv_shopping_tsuuhan_foreign.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flipH="1">
            <a:off x="3000565" y="5130950"/>
            <a:ext cx="1015820" cy="108163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F:\消費生活センター　消費者教育\イラストいろいろ\computer_server_based.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020938" y="5855122"/>
            <a:ext cx="741743" cy="665031"/>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20" descr="鉱工業品のＪＩＳマークを表示"/>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782086" y="4606191"/>
            <a:ext cx="477703" cy="477703"/>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30" descr="プラマーク画像"/>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5417725" y="4568852"/>
            <a:ext cx="643697" cy="617571"/>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F:\消費生活センター　消費者教育\イラストいろいろ\jikosyoukai_boy.png"/>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1567215" y="4379670"/>
            <a:ext cx="704224" cy="704224"/>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F:\消費生活センター　消費者教育\イラストいろいろ\shop_tenin_tokei (1).png"/>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795159" y="5599069"/>
            <a:ext cx="857251" cy="857250"/>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新聞折込チラシのイラスト"/>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7895306" y="4606191"/>
            <a:ext cx="714416" cy="714416"/>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付録つきの雑誌のイラスト（大人）"/>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6743302" y="4566135"/>
            <a:ext cx="1039060" cy="1039060"/>
          </a:xfrm>
          <a:prstGeom prst="rect">
            <a:avLst/>
          </a:prstGeom>
          <a:noFill/>
          <a:extLst>
            <a:ext uri="{909E8E84-426E-40DD-AFC4-6F175D3DCCD1}">
              <a14:hiddenFill xmlns:a14="http://schemas.microsoft.com/office/drawing/2010/main">
                <a:solidFill>
                  <a:srgbClr val="FFFFFF"/>
                </a:solidFill>
              </a14:hiddenFill>
            </a:ext>
          </a:extLst>
        </p:spPr>
      </p:pic>
      <p:sp>
        <p:nvSpPr>
          <p:cNvPr id="2" name="フッター プレースホルダー 1"/>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13236373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正方形/長方形 17"/>
          <p:cNvSpPr/>
          <p:nvPr/>
        </p:nvSpPr>
        <p:spPr>
          <a:xfrm>
            <a:off x="0" y="2690"/>
            <a:ext cx="9144000" cy="98072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fontAlgn="base" hangingPunct="0">
              <a:spcBef>
                <a:spcPct val="0"/>
              </a:spcBef>
              <a:spcAft>
                <a:spcPct val="0"/>
              </a:spcAft>
            </a:pPr>
            <a:r>
              <a:rPr lang="en-US" altLang="ja-JP" sz="1200" dirty="0" smtClean="0">
                <a:solidFill>
                  <a:prstClr val="black"/>
                </a:solidFill>
                <a:latin typeface="HGPｺﾞｼｯｸE" panose="020B0900000000000000" pitchFamily="50" charset="-128"/>
                <a:ea typeface="HGPｺﾞｼｯｸE" panose="020B0900000000000000" pitchFamily="50" charset="-128"/>
              </a:rPr>
              <a:t>                                                                                                   </a:t>
            </a:r>
            <a:endParaRPr lang="en-US" altLang="ja-JP" sz="1400" dirty="0" smtClean="0">
              <a:solidFill>
                <a:prstClr val="black"/>
              </a:solidFill>
              <a:latin typeface="HGPｺﾞｼｯｸE" panose="020B0900000000000000" pitchFamily="50" charset="-128"/>
              <a:ea typeface="HGPｺﾞｼｯｸE" panose="020B0900000000000000" pitchFamily="50" charset="-128"/>
            </a:endParaRPr>
          </a:p>
          <a:p>
            <a:pPr eaLnBrk="0" fontAlgn="base" hangingPunct="0">
              <a:spcBef>
                <a:spcPct val="0"/>
              </a:spcBef>
              <a:spcAft>
                <a:spcPct val="0"/>
              </a:spcAft>
            </a:pPr>
            <a:r>
              <a:rPr lang="en-US" altLang="ja-JP" sz="4400" dirty="0" smtClean="0">
                <a:solidFill>
                  <a:prstClr val="black"/>
                </a:solidFill>
                <a:latin typeface="HGPｺﾞｼｯｸE" panose="020B0900000000000000" pitchFamily="50" charset="-128"/>
                <a:ea typeface="HGPｺﾞｼｯｸE" panose="020B0900000000000000" pitchFamily="50" charset="-128"/>
              </a:rPr>
              <a:t>3-</a:t>
            </a:r>
            <a:r>
              <a:rPr lang="ja-JP" altLang="en-US" sz="4400" dirty="0">
                <a:solidFill>
                  <a:prstClr val="black"/>
                </a:solidFill>
                <a:latin typeface="HGPｺﾞｼｯｸE" panose="020B0900000000000000" pitchFamily="50" charset="-128"/>
                <a:ea typeface="HGPｺﾞｼｯｸE" panose="020B0900000000000000" pitchFamily="50" charset="-128"/>
              </a:rPr>
              <a:t>②</a:t>
            </a:r>
            <a:r>
              <a:rPr lang="en-US" altLang="ja-JP" sz="4400" dirty="0" smtClean="0">
                <a:solidFill>
                  <a:prstClr val="black"/>
                </a:solidFill>
                <a:latin typeface="HGPｺﾞｼｯｸE" panose="020B0900000000000000" pitchFamily="50" charset="-128"/>
                <a:ea typeface="HGPｺﾞｼｯｸE" panose="020B0900000000000000" pitchFamily="50" charset="-128"/>
              </a:rPr>
              <a:t>.</a:t>
            </a:r>
            <a:r>
              <a:rPr lang="ja-JP" altLang="en-US" sz="4400" dirty="0" smtClean="0">
                <a:solidFill>
                  <a:prstClr val="black"/>
                </a:solidFill>
                <a:latin typeface="HGPｺﾞｼｯｸE" panose="020B0900000000000000" pitchFamily="50" charset="-128"/>
                <a:ea typeface="HGPｺﾞｼｯｸE" panose="020B0900000000000000" pitchFamily="50" charset="-128"/>
              </a:rPr>
              <a:t>評価・反省～</a:t>
            </a:r>
            <a:r>
              <a:rPr lang="ja-JP" altLang="en-US" sz="3200" dirty="0" smtClean="0">
                <a:solidFill>
                  <a:prstClr val="black"/>
                </a:solidFill>
                <a:latin typeface="HGPｺﾞｼｯｸM" panose="020B0600000000000000" pitchFamily="50" charset="-128"/>
                <a:ea typeface="HGPｺﾞｼｯｸM" panose="020B0600000000000000" pitchFamily="50" charset="-128"/>
              </a:rPr>
              <a:t>次の行動へ</a:t>
            </a:r>
            <a:endParaRPr lang="en-US" altLang="ja-JP" sz="3200" dirty="0" smtClean="0">
              <a:solidFill>
                <a:prstClr val="black"/>
              </a:solidFill>
              <a:latin typeface="HGPｺﾞｼｯｸM" panose="020B0600000000000000" pitchFamily="50" charset="-128"/>
              <a:ea typeface="HGPｺﾞｼｯｸM" panose="020B0600000000000000" pitchFamily="50" charset="-128"/>
            </a:endParaRPr>
          </a:p>
        </p:txBody>
      </p:sp>
      <p:pic>
        <p:nvPicPr>
          <p:cNvPr id="4099" name="Picture 3" descr="F:\消費生活センター　消費者教育\イラストいろいろ\tv_panel_quiz_man.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023019" y="1211015"/>
            <a:ext cx="5170140" cy="5488926"/>
          </a:xfrm>
          <a:prstGeom prst="rect">
            <a:avLst/>
          </a:prstGeom>
          <a:noFill/>
          <a:extLst>
            <a:ext uri="{909E8E84-426E-40DD-AFC4-6F175D3DCCD1}">
              <a14:hiddenFill xmlns:a14="http://schemas.microsoft.com/office/drawing/2010/main">
                <a:solidFill>
                  <a:srgbClr val="FFFFFF"/>
                </a:solidFill>
              </a14:hiddenFill>
            </a:ext>
          </a:extLst>
        </p:spPr>
      </p:pic>
      <p:sp>
        <p:nvSpPr>
          <p:cNvPr id="3" name="テキスト ボックス 2"/>
          <p:cNvSpPr txBox="1"/>
          <p:nvPr/>
        </p:nvSpPr>
        <p:spPr>
          <a:xfrm>
            <a:off x="3167336" y="3876353"/>
            <a:ext cx="3384376" cy="1569660"/>
          </a:xfrm>
          <a:prstGeom prst="rect">
            <a:avLst/>
          </a:prstGeom>
          <a:noFill/>
        </p:spPr>
        <p:txBody>
          <a:bodyPr wrap="square" rtlCol="0">
            <a:spAutoFit/>
          </a:bodyPr>
          <a:lstStyle/>
          <a:p>
            <a:r>
              <a:rPr kumimoji="1" lang="ja-JP" altLang="en-US" sz="3200" dirty="0" smtClean="0">
                <a:latin typeface="HG丸ｺﾞｼｯｸM-PRO" pitchFamily="50" charset="-128"/>
                <a:ea typeface="HG丸ｺﾞｼｯｸM-PRO" pitchFamily="50" charset="-128"/>
              </a:rPr>
              <a:t>買った後の</a:t>
            </a:r>
          </a:p>
          <a:p>
            <a:r>
              <a:rPr kumimoji="1" lang="ja-JP" altLang="en-US" sz="3200" dirty="0" smtClean="0">
                <a:latin typeface="HG丸ｺﾞｼｯｸM-PRO" pitchFamily="50" charset="-128"/>
                <a:ea typeface="HG丸ｺﾞｼｯｸM-PRO" pitchFamily="50" charset="-128"/>
              </a:rPr>
              <a:t>　消費者の</a:t>
            </a:r>
          </a:p>
          <a:p>
            <a:r>
              <a:rPr lang="ja-JP" altLang="en-US" sz="3200" dirty="0">
                <a:latin typeface="HG丸ｺﾞｼｯｸM-PRO" pitchFamily="50" charset="-128"/>
                <a:ea typeface="HG丸ｺﾞｼｯｸM-PRO" pitchFamily="50" charset="-128"/>
              </a:rPr>
              <a:t>　</a:t>
            </a:r>
            <a:r>
              <a:rPr lang="ja-JP" altLang="en-US" sz="3200" dirty="0" smtClean="0">
                <a:latin typeface="HG丸ｺﾞｼｯｸM-PRO" pitchFamily="50" charset="-128"/>
                <a:ea typeface="HG丸ｺﾞｼｯｸM-PRO" pitchFamily="50" charset="-128"/>
              </a:rPr>
              <a:t>　</a:t>
            </a:r>
            <a:r>
              <a:rPr kumimoji="1" lang="ja-JP" altLang="en-US" sz="3200" dirty="0" smtClean="0">
                <a:latin typeface="HG丸ｺﾞｼｯｸM-PRO" pitchFamily="50" charset="-128"/>
                <a:ea typeface="HG丸ｺﾞｼｯｸM-PRO" pitchFamily="50" charset="-128"/>
              </a:rPr>
              <a:t>行動</a:t>
            </a:r>
            <a:r>
              <a:rPr lang="ja-JP" altLang="en-US" sz="3200" dirty="0" smtClean="0">
                <a:latin typeface="HG丸ｺﾞｼｯｸM-PRO" pitchFamily="50" charset="-128"/>
                <a:ea typeface="HG丸ｺﾞｼｯｸM-PRO" pitchFamily="50" charset="-128"/>
              </a:rPr>
              <a:t>は</a:t>
            </a:r>
            <a:r>
              <a:rPr lang="en-US" altLang="ja-JP" sz="3200" dirty="0" smtClean="0">
                <a:latin typeface="HG丸ｺﾞｼｯｸM-PRO" pitchFamily="50" charset="-128"/>
                <a:ea typeface="HG丸ｺﾞｼｯｸM-PRO" pitchFamily="50" charset="-128"/>
              </a:rPr>
              <a:t>…</a:t>
            </a:r>
            <a:endParaRPr kumimoji="1" lang="ja-JP" altLang="en-US" sz="3200" dirty="0">
              <a:latin typeface="HG丸ｺﾞｼｯｸM-PRO" pitchFamily="50" charset="-128"/>
              <a:ea typeface="HG丸ｺﾞｼｯｸM-PRO" pitchFamily="50" charset="-128"/>
            </a:endParaRPr>
          </a:p>
        </p:txBody>
      </p:sp>
      <p:grpSp>
        <p:nvGrpSpPr>
          <p:cNvPr id="6" name="グループ化 5"/>
          <p:cNvGrpSpPr/>
          <p:nvPr/>
        </p:nvGrpSpPr>
        <p:grpSpPr>
          <a:xfrm>
            <a:off x="251520" y="1386052"/>
            <a:ext cx="2592288" cy="1034837"/>
            <a:chOff x="251520" y="1386051"/>
            <a:chExt cx="2592288" cy="1034837"/>
          </a:xfrm>
        </p:grpSpPr>
        <p:sp>
          <p:nvSpPr>
            <p:cNvPr id="4" name="円/楕円 3"/>
            <p:cNvSpPr/>
            <p:nvPr/>
          </p:nvSpPr>
          <p:spPr>
            <a:xfrm>
              <a:off x="251520" y="1386051"/>
              <a:ext cx="2592288" cy="1034837"/>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417139" y="1596301"/>
              <a:ext cx="2333415" cy="646331"/>
            </a:xfrm>
            <a:prstGeom prst="rect">
              <a:avLst/>
            </a:prstGeom>
            <a:noFill/>
          </p:spPr>
          <p:txBody>
            <a:bodyPr wrap="square" rtlCol="0">
              <a:spAutoFit/>
            </a:bodyPr>
            <a:lstStyle/>
            <a:p>
              <a:r>
                <a:rPr lang="ja-JP" altLang="en-US" dirty="0" smtClean="0">
                  <a:latin typeface="HG丸ｺﾞｼｯｸM-PRO" pitchFamily="50" charset="-128"/>
                  <a:ea typeface="HG丸ｺﾞｼｯｸM-PRO" pitchFamily="50" charset="-128"/>
                </a:rPr>
                <a:t>本当に必要なもの</a:t>
              </a:r>
            </a:p>
            <a:p>
              <a:r>
                <a:rPr lang="ja-JP" altLang="en-US" dirty="0">
                  <a:latin typeface="HG丸ｺﾞｼｯｸM-PRO" pitchFamily="50" charset="-128"/>
                  <a:ea typeface="HG丸ｺﾞｼｯｸM-PRO" pitchFamily="50" charset="-128"/>
                </a:rPr>
                <a:t>　</a:t>
              </a:r>
              <a:r>
                <a:rPr lang="ja-JP" altLang="en-US" dirty="0" smtClean="0">
                  <a:latin typeface="HG丸ｺﾞｼｯｸM-PRO" pitchFamily="50" charset="-128"/>
                  <a:ea typeface="HG丸ｺﾞｼｯｸM-PRO" pitchFamily="50" charset="-128"/>
                </a:rPr>
                <a:t>　</a:t>
              </a:r>
              <a:r>
                <a:rPr lang="ja-JP" altLang="en-US" dirty="0" err="1" smtClean="0">
                  <a:latin typeface="HG丸ｺﾞｼｯｸM-PRO" pitchFamily="50" charset="-128"/>
                  <a:ea typeface="HG丸ｺﾞｼｯｸM-PRO" pitchFamily="50" charset="-128"/>
                </a:rPr>
                <a:t>で</a:t>
              </a:r>
              <a:r>
                <a:rPr lang="ja-JP" altLang="en-US" dirty="0" smtClean="0">
                  <a:latin typeface="HG丸ｺﾞｼｯｸM-PRO" pitchFamily="50" charset="-128"/>
                  <a:ea typeface="HG丸ｺﾞｼｯｸM-PRO" pitchFamily="50" charset="-128"/>
                </a:rPr>
                <a:t>したか</a:t>
              </a:r>
              <a:r>
                <a:rPr lang="en-US" altLang="ja-JP" dirty="0" smtClean="0">
                  <a:latin typeface="HG丸ｺﾞｼｯｸM-PRO" pitchFamily="50" charset="-128"/>
                  <a:ea typeface="HG丸ｺﾞｼｯｸM-PRO" pitchFamily="50" charset="-128"/>
                </a:rPr>
                <a:t>?</a:t>
              </a:r>
              <a:endParaRPr kumimoji="1" lang="ja-JP" altLang="en-US" dirty="0">
                <a:latin typeface="HG丸ｺﾞｼｯｸM-PRO" pitchFamily="50" charset="-128"/>
                <a:ea typeface="HG丸ｺﾞｼｯｸM-PRO" pitchFamily="50" charset="-128"/>
              </a:endParaRPr>
            </a:p>
          </p:txBody>
        </p:sp>
      </p:grpSp>
      <p:grpSp>
        <p:nvGrpSpPr>
          <p:cNvPr id="13" name="グループ化 12"/>
          <p:cNvGrpSpPr/>
          <p:nvPr/>
        </p:nvGrpSpPr>
        <p:grpSpPr>
          <a:xfrm>
            <a:off x="136663" y="2627920"/>
            <a:ext cx="2592288" cy="1034837"/>
            <a:chOff x="251520" y="1386051"/>
            <a:chExt cx="2592288" cy="1034837"/>
          </a:xfrm>
        </p:grpSpPr>
        <p:sp>
          <p:nvSpPr>
            <p:cNvPr id="14" name="円/楕円 13"/>
            <p:cNvSpPr/>
            <p:nvPr/>
          </p:nvSpPr>
          <p:spPr>
            <a:xfrm>
              <a:off x="251520" y="1386051"/>
              <a:ext cx="2592288" cy="1034837"/>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p:cNvSpPr txBox="1"/>
            <p:nvPr/>
          </p:nvSpPr>
          <p:spPr>
            <a:xfrm>
              <a:off x="510395" y="1596301"/>
              <a:ext cx="2218556" cy="646331"/>
            </a:xfrm>
            <a:prstGeom prst="rect">
              <a:avLst/>
            </a:prstGeom>
            <a:noFill/>
          </p:spPr>
          <p:txBody>
            <a:bodyPr wrap="square" rtlCol="0">
              <a:spAutoFit/>
            </a:bodyPr>
            <a:lstStyle/>
            <a:p>
              <a:r>
                <a:rPr lang="ja-JP" altLang="en-US" dirty="0" smtClean="0">
                  <a:latin typeface="HG丸ｺﾞｼｯｸM-PRO" pitchFamily="50" charset="-128"/>
                  <a:ea typeface="HG丸ｺﾞｼｯｸM-PRO" pitchFamily="50" charset="-128"/>
                </a:rPr>
                <a:t>　色やサイズは</a:t>
              </a:r>
            </a:p>
            <a:p>
              <a:r>
                <a:rPr lang="ja-JP" altLang="en-US" dirty="0" smtClean="0">
                  <a:latin typeface="HG丸ｺﾞｼｯｸM-PRO" pitchFamily="50" charset="-128"/>
                  <a:ea typeface="HG丸ｺﾞｼｯｸM-PRO" pitchFamily="50" charset="-128"/>
                </a:rPr>
                <a:t>合っていましたか</a:t>
              </a:r>
              <a:r>
                <a:rPr lang="en-US" altLang="ja-JP" dirty="0" smtClean="0">
                  <a:latin typeface="HG丸ｺﾞｼｯｸM-PRO" pitchFamily="50" charset="-128"/>
                  <a:ea typeface="HG丸ｺﾞｼｯｸM-PRO" pitchFamily="50" charset="-128"/>
                </a:rPr>
                <a:t>?</a:t>
              </a:r>
              <a:endParaRPr kumimoji="1" lang="ja-JP" altLang="en-US" dirty="0">
                <a:latin typeface="HG丸ｺﾞｼｯｸM-PRO" pitchFamily="50" charset="-128"/>
                <a:ea typeface="HG丸ｺﾞｼｯｸM-PRO" pitchFamily="50" charset="-128"/>
              </a:endParaRPr>
            </a:p>
          </p:txBody>
        </p:sp>
      </p:grpSp>
      <p:grpSp>
        <p:nvGrpSpPr>
          <p:cNvPr id="16" name="グループ化 15"/>
          <p:cNvGrpSpPr/>
          <p:nvPr/>
        </p:nvGrpSpPr>
        <p:grpSpPr>
          <a:xfrm>
            <a:off x="6352187" y="1348504"/>
            <a:ext cx="2592291" cy="1034837"/>
            <a:chOff x="251520" y="1386051"/>
            <a:chExt cx="2592290" cy="1034837"/>
          </a:xfrm>
        </p:grpSpPr>
        <p:sp>
          <p:nvSpPr>
            <p:cNvPr id="17" name="円/楕円 16"/>
            <p:cNvSpPr/>
            <p:nvPr/>
          </p:nvSpPr>
          <p:spPr>
            <a:xfrm>
              <a:off x="251520" y="1386051"/>
              <a:ext cx="2592288" cy="1034837"/>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p:cNvSpPr txBox="1"/>
            <p:nvPr/>
          </p:nvSpPr>
          <p:spPr>
            <a:xfrm>
              <a:off x="510395" y="1596301"/>
              <a:ext cx="2333415" cy="646331"/>
            </a:xfrm>
            <a:prstGeom prst="rect">
              <a:avLst/>
            </a:prstGeom>
            <a:noFill/>
          </p:spPr>
          <p:txBody>
            <a:bodyPr wrap="square" rtlCol="0">
              <a:spAutoFit/>
            </a:bodyPr>
            <a:lstStyle/>
            <a:p>
              <a:r>
                <a:rPr lang="ja-JP" altLang="en-US" dirty="0">
                  <a:latin typeface="HG丸ｺﾞｼｯｸM-PRO" pitchFamily="50" charset="-128"/>
                  <a:ea typeface="HG丸ｺﾞｼｯｸM-PRO" pitchFamily="50" charset="-128"/>
                </a:rPr>
                <a:t>正しい使い方を</a:t>
              </a:r>
              <a:endParaRPr lang="en-US" altLang="ja-JP" dirty="0">
                <a:latin typeface="HG丸ｺﾞｼｯｸM-PRO" pitchFamily="50" charset="-128"/>
                <a:ea typeface="HG丸ｺﾞｼｯｸM-PRO" pitchFamily="50" charset="-128"/>
              </a:endParaRPr>
            </a:p>
            <a:p>
              <a:r>
                <a:rPr lang="ja-JP" altLang="en-US" dirty="0">
                  <a:latin typeface="HG丸ｺﾞｼｯｸM-PRO" pitchFamily="50" charset="-128"/>
                  <a:ea typeface="HG丸ｺﾞｼｯｸM-PRO" pitchFamily="50" charset="-128"/>
                </a:rPr>
                <a:t>　　していますか</a:t>
              </a:r>
              <a:r>
                <a:rPr lang="en-US" altLang="ja-JP" dirty="0" smtClean="0">
                  <a:latin typeface="HG丸ｺﾞｼｯｸM-PRO" pitchFamily="50" charset="-128"/>
                  <a:ea typeface="HG丸ｺﾞｼｯｸM-PRO" pitchFamily="50" charset="-128"/>
                </a:rPr>
                <a:t>?</a:t>
              </a:r>
              <a:endParaRPr lang="ja-JP" altLang="en-US" dirty="0">
                <a:latin typeface="HG丸ｺﾞｼｯｸM-PRO" pitchFamily="50" charset="-128"/>
                <a:ea typeface="HG丸ｺﾞｼｯｸM-PRO" pitchFamily="50" charset="-128"/>
              </a:endParaRPr>
            </a:p>
          </p:txBody>
        </p:sp>
      </p:grpSp>
      <p:grpSp>
        <p:nvGrpSpPr>
          <p:cNvPr id="20" name="グループ化 19"/>
          <p:cNvGrpSpPr/>
          <p:nvPr/>
        </p:nvGrpSpPr>
        <p:grpSpPr>
          <a:xfrm>
            <a:off x="6404704" y="2716044"/>
            <a:ext cx="2607636" cy="1034837"/>
            <a:chOff x="251520" y="1386051"/>
            <a:chExt cx="2607636" cy="1034837"/>
          </a:xfrm>
        </p:grpSpPr>
        <p:sp>
          <p:nvSpPr>
            <p:cNvPr id="21" name="円/楕円 20"/>
            <p:cNvSpPr/>
            <p:nvPr/>
          </p:nvSpPr>
          <p:spPr>
            <a:xfrm>
              <a:off x="251520" y="1386051"/>
              <a:ext cx="2592288" cy="1034837"/>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p:cNvSpPr txBox="1"/>
            <p:nvPr/>
          </p:nvSpPr>
          <p:spPr>
            <a:xfrm>
              <a:off x="412964" y="1518471"/>
              <a:ext cx="2446192" cy="646331"/>
            </a:xfrm>
            <a:prstGeom prst="rect">
              <a:avLst/>
            </a:prstGeom>
            <a:noFill/>
          </p:spPr>
          <p:txBody>
            <a:bodyPr wrap="square" rtlCol="0">
              <a:spAutoFit/>
            </a:bodyPr>
            <a:lstStyle/>
            <a:p>
              <a:r>
                <a:rPr lang="ja-JP" altLang="en-US" dirty="0" smtClean="0">
                  <a:latin typeface="HG丸ｺﾞｼｯｸM-PRO" pitchFamily="50" charset="-128"/>
                  <a:ea typeface="HG丸ｺﾞｼｯｸM-PRO" pitchFamily="50" charset="-128"/>
                </a:rPr>
                <a:t>動かないなどの</a:t>
              </a:r>
            </a:p>
            <a:p>
              <a:r>
                <a:rPr lang="ja-JP" altLang="en-US" dirty="0" smtClean="0">
                  <a:latin typeface="HG丸ｺﾞｼｯｸM-PRO" pitchFamily="50" charset="-128"/>
                  <a:ea typeface="HG丸ｺﾞｼｯｸM-PRO" pitchFamily="50" charset="-128"/>
                </a:rPr>
                <a:t>不具合はないですか</a:t>
              </a:r>
              <a:r>
                <a:rPr lang="en-US" altLang="ja-JP" dirty="0" smtClean="0">
                  <a:latin typeface="HG丸ｺﾞｼｯｸM-PRO" pitchFamily="50" charset="-128"/>
                  <a:ea typeface="HG丸ｺﾞｼｯｸM-PRO" pitchFamily="50" charset="-128"/>
                </a:rPr>
                <a:t>?</a:t>
              </a:r>
              <a:endParaRPr kumimoji="1" lang="ja-JP" altLang="en-US" dirty="0">
                <a:latin typeface="HG丸ｺﾞｼｯｸM-PRO" pitchFamily="50" charset="-128"/>
                <a:ea typeface="HG丸ｺﾞｼｯｸM-PRO" pitchFamily="50" charset="-128"/>
              </a:endParaRPr>
            </a:p>
          </p:txBody>
        </p:sp>
      </p:grpSp>
      <p:grpSp>
        <p:nvGrpSpPr>
          <p:cNvPr id="23" name="グループ化 22"/>
          <p:cNvGrpSpPr/>
          <p:nvPr/>
        </p:nvGrpSpPr>
        <p:grpSpPr>
          <a:xfrm>
            <a:off x="6405618" y="3987319"/>
            <a:ext cx="2918911" cy="1034837"/>
            <a:chOff x="251520" y="1386051"/>
            <a:chExt cx="2918910" cy="1034837"/>
          </a:xfrm>
        </p:grpSpPr>
        <p:sp>
          <p:nvSpPr>
            <p:cNvPr id="24" name="円/楕円 23"/>
            <p:cNvSpPr/>
            <p:nvPr/>
          </p:nvSpPr>
          <p:spPr>
            <a:xfrm>
              <a:off x="251520" y="1386051"/>
              <a:ext cx="2592288" cy="1034837"/>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p:cNvSpPr txBox="1"/>
            <p:nvPr/>
          </p:nvSpPr>
          <p:spPr>
            <a:xfrm>
              <a:off x="510393" y="1596301"/>
              <a:ext cx="2660037" cy="369332"/>
            </a:xfrm>
            <a:prstGeom prst="rect">
              <a:avLst/>
            </a:prstGeom>
            <a:noFill/>
          </p:spPr>
          <p:txBody>
            <a:bodyPr wrap="square" rtlCol="0">
              <a:spAutoFit/>
            </a:bodyPr>
            <a:lstStyle/>
            <a:p>
              <a:endParaRPr kumimoji="1" lang="ja-JP" altLang="en-US" dirty="0">
                <a:latin typeface="HG丸ｺﾞｼｯｸM-PRO" pitchFamily="50" charset="-128"/>
                <a:ea typeface="HG丸ｺﾞｼｯｸM-PRO" pitchFamily="50" charset="-128"/>
              </a:endParaRPr>
            </a:p>
          </p:txBody>
        </p:sp>
      </p:grpSp>
      <p:grpSp>
        <p:nvGrpSpPr>
          <p:cNvPr id="26" name="グループ化 25"/>
          <p:cNvGrpSpPr/>
          <p:nvPr/>
        </p:nvGrpSpPr>
        <p:grpSpPr>
          <a:xfrm>
            <a:off x="251520" y="3955479"/>
            <a:ext cx="2592288" cy="1034837"/>
            <a:chOff x="251520" y="1386051"/>
            <a:chExt cx="2592288" cy="1034837"/>
          </a:xfrm>
        </p:grpSpPr>
        <p:sp>
          <p:nvSpPr>
            <p:cNvPr id="27" name="円/楕円 26"/>
            <p:cNvSpPr/>
            <p:nvPr/>
          </p:nvSpPr>
          <p:spPr>
            <a:xfrm>
              <a:off x="251520" y="1386051"/>
              <a:ext cx="2592288" cy="1034837"/>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p:cNvSpPr txBox="1"/>
            <p:nvPr/>
          </p:nvSpPr>
          <p:spPr>
            <a:xfrm>
              <a:off x="417139" y="1596301"/>
              <a:ext cx="2333415" cy="646331"/>
            </a:xfrm>
            <a:prstGeom prst="rect">
              <a:avLst/>
            </a:prstGeom>
            <a:noFill/>
          </p:spPr>
          <p:txBody>
            <a:bodyPr wrap="square" rtlCol="0">
              <a:spAutoFit/>
            </a:bodyPr>
            <a:lstStyle/>
            <a:p>
              <a:pPr lvl="0"/>
              <a:r>
                <a:rPr lang="ja-JP" altLang="en-US" dirty="0">
                  <a:solidFill>
                    <a:prstClr val="black"/>
                  </a:solidFill>
                  <a:latin typeface="HG丸ｺﾞｼｯｸM-PRO" pitchFamily="50" charset="-128"/>
                  <a:ea typeface="HG丸ｺﾞｼｯｸM-PRO" pitchFamily="50" charset="-128"/>
                </a:rPr>
                <a:t>取扱説明書を</a:t>
              </a:r>
            </a:p>
            <a:p>
              <a:pPr lvl="0"/>
              <a:r>
                <a:rPr lang="ja-JP" altLang="en-US" dirty="0">
                  <a:solidFill>
                    <a:prstClr val="black"/>
                  </a:solidFill>
                  <a:latin typeface="HG丸ｺﾞｼｯｸM-PRO" pitchFamily="50" charset="-128"/>
                  <a:ea typeface="HG丸ｺﾞｼｯｸM-PRO" pitchFamily="50" charset="-128"/>
                </a:rPr>
                <a:t>　　読みましたか</a:t>
              </a:r>
              <a:r>
                <a:rPr lang="en-US" altLang="ja-JP" dirty="0" smtClean="0">
                  <a:solidFill>
                    <a:prstClr val="black"/>
                  </a:solidFill>
                  <a:latin typeface="HG丸ｺﾞｼｯｸM-PRO" pitchFamily="50" charset="-128"/>
                  <a:ea typeface="HG丸ｺﾞｼｯｸM-PRO" pitchFamily="50" charset="-128"/>
                </a:rPr>
                <a:t>?</a:t>
              </a:r>
              <a:endParaRPr lang="ja-JP" altLang="en-US" dirty="0">
                <a:solidFill>
                  <a:prstClr val="black"/>
                </a:solidFill>
                <a:latin typeface="HG丸ｺﾞｼｯｸM-PRO" pitchFamily="50" charset="-128"/>
                <a:ea typeface="HG丸ｺﾞｼｯｸM-PRO" pitchFamily="50" charset="-128"/>
              </a:endParaRPr>
            </a:p>
          </p:txBody>
        </p:sp>
      </p:grpSp>
      <p:sp>
        <p:nvSpPr>
          <p:cNvPr id="7" name="角丸四角形 6"/>
          <p:cNvSpPr/>
          <p:nvPr/>
        </p:nvSpPr>
        <p:spPr>
          <a:xfrm>
            <a:off x="755576" y="5805264"/>
            <a:ext cx="1440160" cy="648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dirty="0">
                <a:latin typeface="HGPｺﾞｼｯｸE" pitchFamily="50" charset="-128"/>
                <a:ea typeface="HGPｺﾞｼｯｸE" pitchFamily="50" charset="-128"/>
              </a:rPr>
              <a:t>評価</a:t>
            </a:r>
            <a:endParaRPr kumimoji="1" lang="ja-JP" altLang="en-US" sz="2800" dirty="0">
              <a:latin typeface="HGPｺﾞｼｯｸE" pitchFamily="50" charset="-128"/>
              <a:ea typeface="HGPｺﾞｼｯｸE" pitchFamily="50" charset="-128"/>
            </a:endParaRPr>
          </a:p>
        </p:txBody>
      </p:sp>
      <p:sp>
        <p:nvSpPr>
          <p:cNvPr id="29" name="角丸四角形 28"/>
          <p:cNvSpPr/>
          <p:nvPr/>
        </p:nvSpPr>
        <p:spPr>
          <a:xfrm>
            <a:off x="7110660" y="5863601"/>
            <a:ext cx="1440160" cy="648072"/>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dirty="0">
                <a:latin typeface="HGPｺﾞｼｯｸE" pitchFamily="50" charset="-128"/>
                <a:ea typeface="HGPｺﾞｼｯｸE" pitchFamily="50" charset="-128"/>
              </a:rPr>
              <a:t>反省</a:t>
            </a:r>
            <a:endParaRPr kumimoji="1" lang="ja-JP" altLang="en-US" sz="2800" dirty="0">
              <a:latin typeface="HGPｺﾞｼｯｸE" pitchFamily="50" charset="-128"/>
              <a:ea typeface="HGPｺﾞｼｯｸE" pitchFamily="50" charset="-128"/>
            </a:endParaRPr>
          </a:p>
        </p:txBody>
      </p:sp>
      <p:sp>
        <p:nvSpPr>
          <p:cNvPr id="9" name="テキスト ボックス 8"/>
          <p:cNvSpPr txBox="1"/>
          <p:nvPr/>
        </p:nvSpPr>
        <p:spPr>
          <a:xfrm>
            <a:off x="6771259" y="4197569"/>
            <a:ext cx="1849540" cy="646331"/>
          </a:xfrm>
          <a:prstGeom prst="rect">
            <a:avLst/>
          </a:prstGeom>
          <a:noFill/>
        </p:spPr>
        <p:txBody>
          <a:bodyPr wrap="square" rtlCol="0">
            <a:spAutoFit/>
          </a:bodyPr>
          <a:lstStyle/>
          <a:p>
            <a:r>
              <a:rPr kumimoji="1" lang="ja-JP" altLang="en-US" dirty="0" smtClean="0">
                <a:latin typeface="HG丸ｺﾞｼｯｸM-PRO" panose="020F0600000000000000" pitchFamily="50" charset="-128"/>
                <a:ea typeface="HG丸ｺﾞｼｯｸM-PRO" panose="020F0600000000000000" pitchFamily="50" charset="-128"/>
              </a:rPr>
              <a:t>環境への影響はないですか</a:t>
            </a:r>
            <a:r>
              <a:rPr kumimoji="1" lang="en-US" altLang="ja-JP" dirty="0" smtClean="0">
                <a:latin typeface="HG丸ｺﾞｼｯｸM-PRO" panose="020F0600000000000000" pitchFamily="50" charset="-128"/>
                <a:ea typeface="HG丸ｺﾞｼｯｸM-PRO" panose="020F0600000000000000" pitchFamily="50" charset="-128"/>
              </a:rPr>
              <a:t>?</a:t>
            </a:r>
          </a:p>
        </p:txBody>
      </p:sp>
      <p:sp>
        <p:nvSpPr>
          <p:cNvPr id="2" name="フッター プレースホルダー 1"/>
          <p:cNvSpPr>
            <a:spLocks noGrp="1"/>
          </p:cNvSpPr>
          <p:nvPr>
            <p:ph type="ftr" sz="quarter" idx="11"/>
          </p:nvPr>
        </p:nvSpPr>
        <p:spPr/>
        <p:txBody>
          <a:bodyPr/>
          <a:lstStyle/>
          <a:p>
            <a:pPr>
              <a:defRPr/>
            </a:pPr>
            <a:r>
              <a:rPr lang="en-US" altLang="ja-JP" smtClean="0">
                <a:solidFill>
                  <a:prstClr val="black">
                    <a:tint val="75000"/>
                  </a:prstClr>
                </a:solidFill>
              </a:rPr>
              <a:t>©2020</a:t>
            </a:r>
            <a:r>
              <a:rPr lang="ja-JP" altLang="en-US" smtClean="0">
                <a:solidFill>
                  <a:prstClr val="black">
                    <a:tint val="75000"/>
                  </a:prstClr>
                </a:solidFill>
              </a:rPr>
              <a:t>滋賀県消費生活センター</a:t>
            </a:r>
            <a:endParaRPr lang="en-US">
              <a:solidFill>
                <a:prstClr val="black">
                  <a:tint val="75000"/>
                </a:prstClr>
              </a:solidFill>
            </a:endParaRPr>
          </a:p>
        </p:txBody>
      </p:sp>
    </p:spTree>
    <p:extLst>
      <p:ext uri="{BB962C8B-B14F-4D97-AF65-F5344CB8AC3E}">
        <p14:creationId xmlns:p14="http://schemas.microsoft.com/office/powerpoint/2010/main" val="3088024860"/>
      </p:ext>
    </p:extLst>
  </p:cSld>
  <p:clrMapOvr>
    <a:masterClrMapping/>
  </p:clrMapOvr>
  <p:timing>
    <p:tnLst>
      <p:par>
        <p:cTn id="1" dur="indefinite" restart="never" nodeType="tmRoot"/>
      </p:par>
    </p:tnLst>
  </p:timing>
</p:sld>
</file>

<file path=ppt/theme/_rels/theme4.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Stack of books design template">
  <a:themeElements>
    <a:clrScheme name="StackofBooksDesignTemplate_TP0115944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ckofBooksDesignTemplate_TP01159440">
      <a:majorFont>
        <a:latin typeface="Century Gothic"/>
        <a:ea typeface="ＭＳ Ｐゴシック"/>
        <a:cs typeface=""/>
      </a:majorFont>
      <a:minorFont>
        <a:latin typeface="Century Gothic"/>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ja-JP"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ja-JP" sz="1800" b="0" i="0" u="none" strike="noStrike" cap="none" normalizeH="0" baseline="0" smtClean="0">
            <a:ln>
              <a:noFill/>
            </a:ln>
            <a:solidFill>
              <a:schemeClr val="tx1"/>
            </a:solidFill>
            <a:effectLst/>
            <a:latin typeface="Arial" charset="0"/>
          </a:defRPr>
        </a:defPPr>
      </a:lstStyle>
    </a:lnDef>
  </a:objectDefaults>
  <a:extraClrSchemeLst>
    <a:extraClrScheme>
      <a:clrScheme name="StackofBooksDesignTemplate_TP0115944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ckofBooksDesignTemplate_TP01159440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ckofBooksDesignTemplate_TP01159440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ckofBooksDesignTemplate_TP01159440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ckofBooksDesignTemplate_TP01159440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ckofBooksDesignTemplate_TP01159440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ckofBooksDesignTemplate_TP01159440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ckofBooksDesignTemplate_TP01159440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ckofBooksDesignTemplate_TP01159440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ckofBooksDesignTemplate_TP01159440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ckofBooksDesignTemplate_TP01159440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ckofBooksDesignTemplate_TP01159440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6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スパイス">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5.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4632</TotalTime>
  <Words>1599</Words>
  <Application>Microsoft Office PowerPoint</Application>
  <PresentationFormat>画面に合わせる (4:3)</PresentationFormat>
  <Paragraphs>250</Paragraphs>
  <Slides>8</Slides>
  <Notes>8</Notes>
  <HiddenSlides>0</HiddenSlides>
  <MMClips>0</MMClips>
  <ScaleCrop>false</ScaleCrop>
  <HeadingPairs>
    <vt:vector size="6" baseType="variant">
      <vt:variant>
        <vt:lpstr>使用されているフォント</vt:lpstr>
      </vt:variant>
      <vt:variant>
        <vt:i4>18</vt:i4>
      </vt:variant>
      <vt:variant>
        <vt:lpstr>テーマ</vt:lpstr>
      </vt:variant>
      <vt:variant>
        <vt:i4>4</vt:i4>
      </vt:variant>
      <vt:variant>
        <vt:lpstr>スライド タイトル</vt:lpstr>
      </vt:variant>
      <vt:variant>
        <vt:i4>8</vt:i4>
      </vt:variant>
    </vt:vector>
  </HeadingPairs>
  <TitlesOfParts>
    <vt:vector size="30" baseType="lpstr">
      <vt:lpstr>HGPｺﾞｼｯｸE</vt:lpstr>
      <vt:lpstr>HGPｺﾞｼｯｸM</vt:lpstr>
      <vt:lpstr>HGP創英角ｺﾞｼｯｸUB</vt:lpstr>
      <vt:lpstr>HGS創英角ﾎﾟｯﾌﾟ体</vt:lpstr>
      <vt:lpstr>HG丸ｺﾞｼｯｸM-PRO</vt:lpstr>
      <vt:lpstr>HG創英角ｺﾞｼｯｸUB</vt:lpstr>
      <vt:lpstr>ＭＳ Ｐゴシック</vt:lpstr>
      <vt:lpstr>ＭＳ Ｐ明朝</vt:lpstr>
      <vt:lpstr>ＭＳ ゴシック</vt:lpstr>
      <vt:lpstr>メイリオ</vt:lpstr>
      <vt:lpstr>Arial</vt:lpstr>
      <vt:lpstr>Calibri</vt:lpstr>
      <vt:lpstr>Calibri Light</vt:lpstr>
      <vt:lpstr>Century Gothic</vt:lpstr>
      <vt:lpstr>Century Schoolbook</vt:lpstr>
      <vt:lpstr>Lucida Sans Unicode</vt:lpstr>
      <vt:lpstr>Wingdings</vt:lpstr>
      <vt:lpstr>Wingdings 2</vt:lpstr>
      <vt:lpstr>Stack of books design template</vt:lpstr>
      <vt:lpstr>1_HDOfficeLightV0</vt:lpstr>
      <vt:lpstr>6_Office テーマ</vt:lpstr>
      <vt:lpstr>スパイス</vt:lpstr>
      <vt:lpstr>「未来につながる行動」 　　をとろう!</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TOKUDAHATSUMI</dc:creator>
  <cp:lastModifiedBy>杉本　佳織</cp:lastModifiedBy>
  <cp:revision>320</cp:revision>
  <cp:lastPrinted>2021-03-12T06:40:59Z</cp:lastPrinted>
  <dcterms:created xsi:type="dcterms:W3CDTF">2020-05-10T07:20:51Z</dcterms:created>
  <dcterms:modified xsi:type="dcterms:W3CDTF">2021-04-14T08:20:28Z</dcterms:modified>
</cp:coreProperties>
</file>