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02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6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05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57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38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84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12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98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0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D93B-24D4-42C1-B72B-5E9BF287FA0A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697B-6736-41D8-9B3F-F762A3485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4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3182325" y="1196752"/>
            <a:ext cx="3258368" cy="4114130"/>
            <a:chOff x="5486581" y="1196752"/>
            <a:chExt cx="3258368" cy="4114130"/>
          </a:xfrm>
        </p:grpSpPr>
        <p:pic>
          <p:nvPicPr>
            <p:cNvPr id="6" name="Picture 27" descr="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581" y="1196752"/>
              <a:ext cx="2736601" cy="4114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77"/>
            <p:cNvSpPr>
              <a:spLocks noChangeArrowheads="1"/>
            </p:cNvSpPr>
            <p:nvPr/>
          </p:nvSpPr>
          <p:spPr bwMode="auto">
            <a:xfrm>
              <a:off x="6134653" y="4035946"/>
              <a:ext cx="2610296" cy="104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27432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ja-JP" altLang="en-US" sz="2800" dirty="0" smtClean="0">
                  <a:solidFill>
                    <a:srgbClr val="0070C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７</a:t>
              </a:r>
              <a:r>
                <a:rPr lang="ja-JP" altLang="en-US" sz="2800" b="0" i="0" u="none" strike="noStrike" baseline="0" dirty="0" smtClean="0">
                  <a:solidFill>
                    <a:srgbClr val="0070C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月１日</a:t>
              </a:r>
              <a:endParaRPr lang="ja-JP" altLang="en-US" sz="2800" b="0" i="0" u="none" strike="noStrike" baseline="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rtl="0">
                <a:defRPr sz="1000"/>
              </a:pPr>
              <a:r>
                <a:rPr lang="ja-JP" altLang="en-US" sz="2800" b="0" i="0" u="none" strike="noStrike" baseline="0" dirty="0">
                  <a:solidFill>
                    <a:srgbClr val="0070C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びわ湖の</a:t>
              </a:r>
              <a:r>
                <a:rPr lang="ja-JP" altLang="en-US" sz="2800" b="0" i="0" u="none" strike="noStrike" baseline="0" dirty="0" smtClean="0">
                  <a:solidFill>
                    <a:srgbClr val="0070C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日</a:t>
              </a:r>
              <a:endParaRPr lang="en-US" altLang="ja-JP" sz="2800" b="0" i="0" u="none" strike="noStrike" baseline="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</dc:creator>
  <cp:lastModifiedBy>三浦　知也</cp:lastModifiedBy>
  <cp:revision>13</cp:revision>
  <dcterms:created xsi:type="dcterms:W3CDTF">2017-07-27T13:41:10Z</dcterms:created>
  <dcterms:modified xsi:type="dcterms:W3CDTF">2022-03-01T00:43:29Z</dcterms:modified>
</cp:coreProperties>
</file>