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0" r:id="rId16"/>
  </p:sldIdLst>
  <p:sldSz cx="9720263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5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122363"/>
            <a:ext cx="826222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3602038"/>
            <a:ext cx="729019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87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93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365125"/>
            <a:ext cx="2095932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365125"/>
            <a:ext cx="6166292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3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88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1709740"/>
            <a:ext cx="838372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4589465"/>
            <a:ext cx="83837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702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1825625"/>
            <a:ext cx="41311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1825625"/>
            <a:ext cx="41311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665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365127"/>
            <a:ext cx="8383727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1681163"/>
            <a:ext cx="411212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2505075"/>
            <a:ext cx="4112126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1681163"/>
            <a:ext cx="413237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2505075"/>
            <a:ext cx="413237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3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88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42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57200"/>
            <a:ext cx="31350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987427"/>
            <a:ext cx="492088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057400"/>
            <a:ext cx="31350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400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457200"/>
            <a:ext cx="31350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987427"/>
            <a:ext cx="492088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057400"/>
            <a:ext cx="31350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391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365127"/>
            <a:ext cx="83837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1825625"/>
            <a:ext cx="83837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6356352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22E05-F385-4F13-ADB9-DB09C3697565}" type="datetimeFigureOut">
              <a:rPr kumimoji="1" lang="ja-JP" altLang="en-US" smtClean="0"/>
              <a:t>2022/1/20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6356352"/>
            <a:ext cx="32805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6356352"/>
            <a:ext cx="2187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238EF-3B15-459B-B79A-19B72983AA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653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" y="-7293"/>
            <a:ext cx="9710545" cy="687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3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20263" cy="688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28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720263" cy="687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02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20263" cy="68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8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720263" cy="688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8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263" cy="684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62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15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71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4" y="0"/>
            <a:ext cx="9768417" cy="68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51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77"/>
            <a:ext cx="9720263" cy="68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96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20263" cy="685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56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720263" cy="68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4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720263" cy="68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74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20263" cy="68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20263" cy="687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85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720263" cy="6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99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Office PowerPoint</Application>
  <PresentationFormat>ユーザー設定</PresentationFormat>
  <Paragraphs>0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河崎　直人</dc:creator>
  <cp:lastModifiedBy>河崎　直人</cp:lastModifiedBy>
  <cp:revision>2</cp:revision>
  <dcterms:created xsi:type="dcterms:W3CDTF">2022-01-20T07:23:36Z</dcterms:created>
  <dcterms:modified xsi:type="dcterms:W3CDTF">2022-01-20T07:35:56Z</dcterms:modified>
</cp:coreProperties>
</file>